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335" r:id="rId3"/>
    <p:sldId id="257" r:id="rId4"/>
    <p:sldId id="258" r:id="rId5"/>
    <p:sldId id="336" r:id="rId6"/>
    <p:sldId id="337" r:id="rId7"/>
    <p:sldId id="338" r:id="rId8"/>
    <p:sldId id="322" r:id="rId9"/>
    <p:sldId id="340" r:id="rId10"/>
    <p:sldId id="339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77" r:id="rId23"/>
    <p:sldId id="378" r:id="rId24"/>
    <p:sldId id="379" r:id="rId25"/>
    <p:sldId id="380" r:id="rId26"/>
    <p:sldId id="382" r:id="rId27"/>
    <p:sldId id="383" r:id="rId28"/>
    <p:sldId id="388" r:id="rId29"/>
    <p:sldId id="389" r:id="rId30"/>
    <p:sldId id="384" r:id="rId31"/>
    <p:sldId id="385" r:id="rId32"/>
    <p:sldId id="386" r:id="rId33"/>
    <p:sldId id="392" r:id="rId34"/>
    <p:sldId id="390" r:id="rId35"/>
    <p:sldId id="391" r:id="rId36"/>
    <p:sldId id="387" r:id="rId37"/>
    <p:sldId id="393" r:id="rId38"/>
    <p:sldId id="394" r:id="rId39"/>
    <p:sldId id="395" r:id="rId40"/>
    <p:sldId id="396" r:id="rId41"/>
    <p:sldId id="397" r:id="rId42"/>
    <p:sldId id="398" r:id="rId43"/>
    <p:sldId id="399" r:id="rId44"/>
    <p:sldId id="400" r:id="rId45"/>
    <p:sldId id="401" r:id="rId46"/>
    <p:sldId id="402" r:id="rId47"/>
    <p:sldId id="403" r:id="rId48"/>
    <p:sldId id="404" r:id="rId49"/>
    <p:sldId id="405" r:id="rId50"/>
    <p:sldId id="352" r:id="rId51"/>
    <p:sldId id="353" r:id="rId52"/>
    <p:sldId id="354" r:id="rId53"/>
    <p:sldId id="355" r:id="rId54"/>
    <p:sldId id="356" r:id="rId55"/>
    <p:sldId id="357" r:id="rId56"/>
    <p:sldId id="358" r:id="rId57"/>
    <p:sldId id="359" r:id="rId58"/>
    <p:sldId id="376" r:id="rId59"/>
    <p:sldId id="374" r:id="rId60"/>
    <p:sldId id="375" r:id="rId61"/>
    <p:sldId id="360" r:id="rId62"/>
    <p:sldId id="361" r:id="rId63"/>
    <p:sldId id="362" r:id="rId64"/>
    <p:sldId id="363" r:id="rId65"/>
    <p:sldId id="364" r:id="rId66"/>
    <p:sldId id="365" r:id="rId67"/>
    <p:sldId id="366" r:id="rId68"/>
    <p:sldId id="367" r:id="rId69"/>
    <p:sldId id="368" r:id="rId70"/>
    <p:sldId id="369" r:id="rId71"/>
    <p:sldId id="370" r:id="rId72"/>
    <p:sldId id="285" r:id="rId7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A3B2"/>
    <a:srgbClr val="969696"/>
    <a:srgbClr val="808080"/>
    <a:srgbClr val="000000"/>
    <a:srgbClr val="1C1C1C"/>
    <a:srgbClr val="5F5F5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327" autoAdjust="0"/>
    <p:restoredTop sz="94786" autoAdjust="0"/>
  </p:normalViewPr>
  <p:slideViewPr>
    <p:cSldViewPr>
      <p:cViewPr varScale="1">
        <p:scale>
          <a:sx n="88" d="100"/>
          <a:sy n="88" d="100"/>
        </p:scale>
        <p:origin x="-13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12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2"/>
                <c:pt idx="0">
                  <c:v>Financial</c:v>
                </c:pt>
                <c:pt idx="1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9841A5-2AD2-4213-8B2D-9102BD63B65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A535D0-3965-432D-AF45-DA66B4EC78AF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SRS Team</a:t>
          </a:r>
        </a:p>
      </dgm:t>
    </dgm:pt>
    <dgm:pt modelId="{4D5D6669-D907-4B88-84D5-1A6620CD5940}" type="parTrans" cxnId="{0BB0235E-A8EA-42AC-847D-E6E484EB653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0303FA8-ED8B-47CF-AE2B-085EF7436422}" type="sibTrans" cxnId="{0BB0235E-A8EA-42AC-847D-E6E484EB653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EE0BA2D-C10D-4B30-B2DF-773743F98270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VietTQ</a:t>
          </a:r>
        </a:p>
      </dgm:t>
    </dgm:pt>
    <dgm:pt modelId="{96AAA803-BA02-4983-963D-A260CDDACC28}" type="parTrans" cxnId="{5D7C9312-3E57-465A-BDBD-00BBF5DD384F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472A483-9669-4956-ADD5-57D55EB97C9F}" type="sibTrans" cxnId="{5D7C9312-3E57-465A-BDBD-00BBF5DD38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8CE4F5C-51FE-4C4F-AACE-193F6B03253D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QuangHD</a:t>
          </a:r>
        </a:p>
      </dgm:t>
    </dgm:pt>
    <dgm:pt modelId="{A42D9655-753F-4909-B4E2-84E1DEA27412}" type="parTrans" cxnId="{69899E11-CEAD-492F-AA0E-1C98082D2B3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6D8F7F2-C235-4910-B015-273232F35D02}" type="sibTrans" cxnId="{69899E11-CEAD-492F-AA0E-1C98082D2B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5E93B0-0F6C-486B-8104-92A0157559A1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Design Team</a:t>
          </a:r>
        </a:p>
      </dgm:t>
    </dgm:pt>
    <dgm:pt modelId="{A1C4A36C-DDC8-4173-9BBC-99961B3A7164}" type="parTrans" cxnId="{E2907DF0-0717-4614-AEFD-D8F9F5EB78B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7037503-5AD5-4783-A4A5-CE99DA48D71E}" type="sibTrans" cxnId="{E2907DF0-0717-4614-AEFD-D8F9F5EB78B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50F7089-E917-4DBF-BD0E-D2EA9BD35414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TuanPG</a:t>
          </a:r>
        </a:p>
      </dgm:t>
    </dgm:pt>
    <dgm:pt modelId="{28D19D1D-6683-41AC-87A7-79BC7F185131}" type="parTrans" cxnId="{E4FC54F2-8721-4649-A071-0C618D7A278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7503C23-A261-4D49-9E14-1624010CA66C}" type="sibTrans" cxnId="{E4FC54F2-8721-4649-A071-0C618D7A278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952F4ED-36E7-45EE-97B5-7FC9196160B4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HuyPM</a:t>
          </a:r>
        </a:p>
      </dgm:t>
    </dgm:pt>
    <dgm:pt modelId="{6DE5DB69-FCBC-481F-BD40-0CDCE5E094B5}" type="parTrans" cxnId="{3C3F1C14-3905-4800-8A31-B9DD0754F4E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164980-DE2F-4FF6-A5BA-E3DD87F5411C}" type="sibTrans" cxnId="{3C3F1C14-3905-4800-8A31-B9DD0754F4E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369DED1-CF65-4E43-9967-A73BACAAE214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Coding Team</a:t>
          </a:r>
        </a:p>
      </dgm:t>
    </dgm:pt>
    <dgm:pt modelId="{6BC09168-6CE4-4BFE-A717-4D32D039638E}" type="parTrans" cxnId="{91F588A8-0C20-42E5-9642-54B98347082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8B6563B-8D73-442F-80F4-E1B19996A451}" type="sibTrans" cxnId="{91F588A8-0C20-42E5-9642-54B98347082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DB8D0A-1DC8-4EA2-A5C5-66F6A3D137E9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QuangHD</a:t>
          </a:r>
        </a:p>
      </dgm:t>
    </dgm:pt>
    <dgm:pt modelId="{4DF07A9E-CEB7-46A4-84A2-3401BFBFFE0B}" type="parTrans" cxnId="{30846FE8-87F2-4F95-86F9-9864D14D852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0B8EE3-658D-4E2B-8DCB-4912B1E0E9A6}" type="sibTrans" cxnId="{30846FE8-87F2-4F95-86F9-9864D14D852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0FB7A08-BAE1-4150-8DF0-7876E7B961FA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VietTQ</a:t>
          </a:r>
        </a:p>
      </dgm:t>
    </dgm:pt>
    <dgm:pt modelId="{196A1D15-ADD3-49A7-B350-677F2139657F}" type="parTrans" cxnId="{47902C5A-530C-4464-885C-EB707B8E91E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F1235C3-7B3F-4E2E-9A35-2C151F4A4C7C}" type="sibTrans" cxnId="{47902C5A-530C-4464-885C-EB707B8E91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B60FC72-CBE9-4B55-A4ED-39EB30C07D66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TuNN</a:t>
          </a:r>
        </a:p>
      </dgm:t>
    </dgm:pt>
    <dgm:pt modelId="{E0C9A031-4CBD-4EEB-9E23-61C8A776EC2C}" type="parTrans" cxnId="{E7C1AB40-C548-4C8B-B6C9-41B4D5B2588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DCD2C3D-A06B-4175-95DC-6EA5093A6DE1}" type="sibTrans" cxnId="{E7C1AB40-C548-4C8B-B6C9-41B4D5B2588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3ECE882-EE04-483A-9067-18025C1212F4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TuanPG</a:t>
          </a:r>
        </a:p>
      </dgm:t>
    </dgm:pt>
    <dgm:pt modelId="{06BECCEB-ECEE-49DA-9A8D-3ED5C08327E2}" type="parTrans" cxnId="{FE9E6FF1-E6F5-4910-AEE8-FE25257ABAC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E363C24-4130-4B2D-86DA-7D8AEEB7FA2F}" type="sibTrans" cxnId="{FE9E6FF1-E6F5-4910-AEE8-FE25257ABAC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C6DEB05-7C75-4FF5-9835-2532CE8735D9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HuyPM</a:t>
          </a:r>
        </a:p>
      </dgm:t>
    </dgm:pt>
    <dgm:pt modelId="{D35D4BE5-F673-41F5-8EF2-7B2BCE7EFD6D}" type="parTrans" cxnId="{D5E37917-761A-4D1C-B9A5-0C749BD00AA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8C86CA1-76AA-456C-AAF9-B88CA8EAE953}" type="sibTrans" cxnId="{D5E37917-761A-4D1C-B9A5-0C749BD00AA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F7D8134-F535-45FF-9770-22623E7850C0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Testing Team</a:t>
          </a:r>
        </a:p>
      </dgm:t>
    </dgm:pt>
    <dgm:pt modelId="{B8648624-9C5E-4EF0-AD95-98DEC7CE8DC9}" type="parTrans" cxnId="{BC2885EB-270E-49A3-910E-E1A0B3ABEE8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44F6FF3-BD65-4047-BB02-F564F85D0C6D}" type="sibTrans" cxnId="{BC2885EB-270E-49A3-910E-E1A0B3ABEE8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257BCDB-AD49-4751-A1B2-E0FF926F1993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TuNN</a:t>
          </a:r>
        </a:p>
      </dgm:t>
    </dgm:pt>
    <dgm:pt modelId="{EC96033F-DEDC-4DB7-B559-6C448CAF7514}" type="parTrans" cxnId="{EA5B0249-CD49-4FED-A150-BCF350BE4224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F0AC1EF-601C-4F70-A498-688D0485017A}" type="sibTrans" cxnId="{EA5B0249-CD49-4FED-A150-BCF350BE422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94AD536-8E30-474B-BAF6-DA674F00CFCE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VietTQ</a:t>
          </a:r>
        </a:p>
      </dgm:t>
    </dgm:pt>
    <dgm:pt modelId="{2C8C4298-E875-428B-A83D-3756754A2C98}" type="parTrans" cxnId="{6568610C-3F37-4EFD-B98F-F2CBEE2F6E6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A71FAC-E18B-4790-8229-2FF1E7098E31}" type="sibTrans" cxnId="{6568610C-3F37-4EFD-B98F-F2CBEE2F6E6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C0EA1A4-27EB-4DBE-B129-C6AC124256B3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TuanPG</a:t>
          </a:r>
        </a:p>
      </dgm:t>
    </dgm:pt>
    <dgm:pt modelId="{388947AB-63C3-4045-B158-8537897B0D8D}" type="parTrans" cxnId="{D51D69D3-02F3-4D56-BE0B-2121CEBE226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332FD03-FDCF-4BDB-BC68-5B57A47EBAF0}" type="sibTrans" cxnId="{D51D69D3-02F3-4D56-BE0B-2121CEBE22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24F992D-9523-4B15-9005-29A2AD4DED7F}" type="pres">
      <dgm:prSet presAssocID="{579841A5-2AD2-4213-8B2D-9102BD63B65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4AD8FE-ED64-4A8E-8F00-3CDFACA7F9A1}" type="pres">
      <dgm:prSet presAssocID="{26A535D0-3965-432D-AF45-DA66B4EC78AF}" presName="root" presStyleCnt="0"/>
      <dgm:spPr/>
    </dgm:pt>
    <dgm:pt modelId="{525D83F1-A30E-4ADA-927C-20CB11CE4AF1}" type="pres">
      <dgm:prSet presAssocID="{26A535D0-3965-432D-AF45-DA66B4EC78AF}" presName="rootComposite" presStyleCnt="0"/>
      <dgm:spPr/>
    </dgm:pt>
    <dgm:pt modelId="{2FDD0697-F0FF-4DF4-92D7-FFD06FECD8B3}" type="pres">
      <dgm:prSet presAssocID="{26A535D0-3965-432D-AF45-DA66B4EC78AF}" presName="rootText" presStyleLbl="node1" presStyleIdx="0" presStyleCnt="4"/>
      <dgm:spPr/>
      <dgm:t>
        <a:bodyPr/>
        <a:lstStyle/>
        <a:p>
          <a:endParaRPr lang="en-US"/>
        </a:p>
      </dgm:t>
    </dgm:pt>
    <dgm:pt modelId="{17D9D873-9133-4419-9E58-BA4D7570C93B}" type="pres">
      <dgm:prSet presAssocID="{26A535D0-3965-432D-AF45-DA66B4EC78AF}" presName="rootConnector" presStyleLbl="node1" presStyleIdx="0" presStyleCnt="4"/>
      <dgm:spPr/>
      <dgm:t>
        <a:bodyPr/>
        <a:lstStyle/>
        <a:p>
          <a:endParaRPr lang="en-US"/>
        </a:p>
      </dgm:t>
    </dgm:pt>
    <dgm:pt modelId="{261B7620-7835-466A-864C-E48A4C8112FC}" type="pres">
      <dgm:prSet presAssocID="{26A535D0-3965-432D-AF45-DA66B4EC78AF}" presName="childShape" presStyleCnt="0"/>
      <dgm:spPr/>
    </dgm:pt>
    <dgm:pt modelId="{DF2F394D-D3AB-40FD-8093-434A1DDF45D7}" type="pres">
      <dgm:prSet presAssocID="{96AAA803-BA02-4983-963D-A260CDDACC28}" presName="Name13" presStyleLbl="parChTrans1D2" presStyleIdx="0" presStyleCnt="12"/>
      <dgm:spPr/>
      <dgm:t>
        <a:bodyPr/>
        <a:lstStyle/>
        <a:p>
          <a:endParaRPr lang="en-US"/>
        </a:p>
      </dgm:t>
    </dgm:pt>
    <dgm:pt modelId="{2751930C-F235-4A12-B32B-C669F249ECD6}" type="pres">
      <dgm:prSet presAssocID="{AEE0BA2D-C10D-4B30-B2DF-773743F98270}" presName="childText" presStyleLbl="bgAcc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F9CDD-D229-4EAB-A99A-9707612DF10E}" type="pres">
      <dgm:prSet presAssocID="{A42D9655-753F-4909-B4E2-84E1DEA27412}" presName="Name13" presStyleLbl="parChTrans1D2" presStyleIdx="1" presStyleCnt="12"/>
      <dgm:spPr/>
      <dgm:t>
        <a:bodyPr/>
        <a:lstStyle/>
        <a:p>
          <a:endParaRPr lang="en-US"/>
        </a:p>
      </dgm:t>
    </dgm:pt>
    <dgm:pt modelId="{38BEA323-D6CE-4F91-8FE7-1011DA200199}" type="pres">
      <dgm:prSet presAssocID="{08CE4F5C-51FE-4C4F-AACE-193F6B03253D}" presName="childText" presStyleLbl="bgAcc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28476-33A8-4C9E-8966-8475D9416D33}" type="pres">
      <dgm:prSet presAssocID="{AD5E93B0-0F6C-486B-8104-92A0157559A1}" presName="root" presStyleCnt="0"/>
      <dgm:spPr/>
    </dgm:pt>
    <dgm:pt modelId="{8AF574F3-9113-44DC-B584-A41EF7962F16}" type="pres">
      <dgm:prSet presAssocID="{AD5E93B0-0F6C-486B-8104-92A0157559A1}" presName="rootComposite" presStyleCnt="0"/>
      <dgm:spPr/>
    </dgm:pt>
    <dgm:pt modelId="{D4D6EF4E-7FBD-4208-AFEE-D1AEFEEF4453}" type="pres">
      <dgm:prSet presAssocID="{AD5E93B0-0F6C-486B-8104-92A0157559A1}" presName="rootText" presStyleLbl="node1" presStyleIdx="1" presStyleCnt="4"/>
      <dgm:spPr/>
      <dgm:t>
        <a:bodyPr/>
        <a:lstStyle/>
        <a:p>
          <a:endParaRPr lang="en-US"/>
        </a:p>
      </dgm:t>
    </dgm:pt>
    <dgm:pt modelId="{C85A010E-D55F-454C-BC5F-6564B51C4B81}" type="pres">
      <dgm:prSet presAssocID="{AD5E93B0-0F6C-486B-8104-92A0157559A1}" presName="rootConnector" presStyleLbl="node1" presStyleIdx="1" presStyleCnt="4"/>
      <dgm:spPr/>
      <dgm:t>
        <a:bodyPr/>
        <a:lstStyle/>
        <a:p>
          <a:endParaRPr lang="en-US"/>
        </a:p>
      </dgm:t>
    </dgm:pt>
    <dgm:pt modelId="{96D5AC1C-54B6-4F9D-8FA7-B43BC691628B}" type="pres">
      <dgm:prSet presAssocID="{AD5E93B0-0F6C-486B-8104-92A0157559A1}" presName="childShape" presStyleCnt="0"/>
      <dgm:spPr/>
    </dgm:pt>
    <dgm:pt modelId="{BE8DF8EB-0648-4489-B1BB-307AB50E7FAF}" type="pres">
      <dgm:prSet presAssocID="{28D19D1D-6683-41AC-87A7-79BC7F185131}" presName="Name13" presStyleLbl="parChTrans1D2" presStyleIdx="2" presStyleCnt="12"/>
      <dgm:spPr/>
      <dgm:t>
        <a:bodyPr/>
        <a:lstStyle/>
        <a:p>
          <a:endParaRPr lang="en-US"/>
        </a:p>
      </dgm:t>
    </dgm:pt>
    <dgm:pt modelId="{353B1E1C-73C3-4811-9956-DFCF3D6C5DA0}" type="pres">
      <dgm:prSet presAssocID="{550F7089-E917-4DBF-BD0E-D2EA9BD35414}" presName="childText" presStyleLbl="bgAcc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5BC0C-09B8-4872-9592-8D79241C0242}" type="pres">
      <dgm:prSet presAssocID="{6DE5DB69-FCBC-481F-BD40-0CDCE5E094B5}" presName="Name13" presStyleLbl="parChTrans1D2" presStyleIdx="3" presStyleCnt="12"/>
      <dgm:spPr/>
      <dgm:t>
        <a:bodyPr/>
        <a:lstStyle/>
        <a:p>
          <a:endParaRPr lang="en-US"/>
        </a:p>
      </dgm:t>
    </dgm:pt>
    <dgm:pt modelId="{DF763B91-5614-414A-9AAF-7B9660447300}" type="pres">
      <dgm:prSet presAssocID="{9952F4ED-36E7-45EE-97B5-7FC9196160B4}" presName="childText" presStyleLbl="bgAcc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EC545-B1DC-4D62-BC59-8BDF1BD838A7}" type="pres">
      <dgm:prSet presAssocID="{B369DED1-CF65-4E43-9967-A73BACAAE214}" presName="root" presStyleCnt="0"/>
      <dgm:spPr/>
    </dgm:pt>
    <dgm:pt modelId="{262F7733-2457-4F4D-AF4A-102F791E6533}" type="pres">
      <dgm:prSet presAssocID="{B369DED1-CF65-4E43-9967-A73BACAAE214}" presName="rootComposite" presStyleCnt="0"/>
      <dgm:spPr/>
    </dgm:pt>
    <dgm:pt modelId="{6AA67EBE-BE76-4A4F-BB88-DD94BF619872}" type="pres">
      <dgm:prSet presAssocID="{B369DED1-CF65-4E43-9967-A73BACAAE214}" presName="rootText" presStyleLbl="node1" presStyleIdx="2" presStyleCnt="4"/>
      <dgm:spPr/>
      <dgm:t>
        <a:bodyPr/>
        <a:lstStyle/>
        <a:p>
          <a:endParaRPr lang="en-US"/>
        </a:p>
      </dgm:t>
    </dgm:pt>
    <dgm:pt modelId="{043B64A8-3F03-44B8-97BD-63BA9A3190E3}" type="pres">
      <dgm:prSet presAssocID="{B369DED1-CF65-4E43-9967-A73BACAAE214}" presName="rootConnector" presStyleLbl="node1" presStyleIdx="2" presStyleCnt="4"/>
      <dgm:spPr/>
      <dgm:t>
        <a:bodyPr/>
        <a:lstStyle/>
        <a:p>
          <a:endParaRPr lang="en-US"/>
        </a:p>
      </dgm:t>
    </dgm:pt>
    <dgm:pt modelId="{59E39A8D-EC8E-4B15-A19B-529987E53152}" type="pres">
      <dgm:prSet presAssocID="{B369DED1-CF65-4E43-9967-A73BACAAE214}" presName="childShape" presStyleCnt="0"/>
      <dgm:spPr/>
    </dgm:pt>
    <dgm:pt modelId="{E3120EF5-C77B-48F1-B187-C3F70DE19CB7}" type="pres">
      <dgm:prSet presAssocID="{4DF07A9E-CEB7-46A4-84A2-3401BFBFFE0B}" presName="Name13" presStyleLbl="parChTrans1D2" presStyleIdx="4" presStyleCnt="12"/>
      <dgm:spPr/>
      <dgm:t>
        <a:bodyPr/>
        <a:lstStyle/>
        <a:p>
          <a:endParaRPr lang="en-US"/>
        </a:p>
      </dgm:t>
    </dgm:pt>
    <dgm:pt modelId="{DF2B82D1-470C-4975-A322-2A438E5587BC}" type="pres">
      <dgm:prSet presAssocID="{9CDB8D0A-1DC8-4EA2-A5C5-66F6A3D137E9}" presName="childText" presStyleLbl="bgAcc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BAE9F-8345-47B8-95A4-91C5B2006683}" type="pres">
      <dgm:prSet presAssocID="{196A1D15-ADD3-49A7-B350-677F2139657F}" presName="Name13" presStyleLbl="parChTrans1D2" presStyleIdx="5" presStyleCnt="12"/>
      <dgm:spPr/>
      <dgm:t>
        <a:bodyPr/>
        <a:lstStyle/>
        <a:p>
          <a:endParaRPr lang="en-US"/>
        </a:p>
      </dgm:t>
    </dgm:pt>
    <dgm:pt modelId="{79A76CF4-9935-4893-969E-D032C60AD8CD}" type="pres">
      <dgm:prSet presAssocID="{C0FB7A08-BAE1-4150-8DF0-7876E7B961FA}" presName="childText" presStyleLbl="bgAcc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7DBB6-77C8-4898-9DAF-02CACC3DADBA}" type="pres">
      <dgm:prSet presAssocID="{E0C9A031-4CBD-4EEB-9E23-61C8A776EC2C}" presName="Name13" presStyleLbl="parChTrans1D2" presStyleIdx="6" presStyleCnt="12"/>
      <dgm:spPr/>
      <dgm:t>
        <a:bodyPr/>
        <a:lstStyle/>
        <a:p>
          <a:endParaRPr lang="en-US"/>
        </a:p>
      </dgm:t>
    </dgm:pt>
    <dgm:pt modelId="{D03D3256-B3EE-48DB-9E27-BE47EC89DF22}" type="pres">
      <dgm:prSet presAssocID="{3B60FC72-CBE9-4B55-A4ED-39EB30C07D66}" presName="childText" presStyleLbl="bgAcc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3538F-6171-4865-9A6F-8E13A37C78C6}" type="pres">
      <dgm:prSet presAssocID="{06BECCEB-ECEE-49DA-9A8D-3ED5C08327E2}" presName="Name13" presStyleLbl="parChTrans1D2" presStyleIdx="7" presStyleCnt="12"/>
      <dgm:spPr/>
      <dgm:t>
        <a:bodyPr/>
        <a:lstStyle/>
        <a:p>
          <a:endParaRPr lang="en-US"/>
        </a:p>
      </dgm:t>
    </dgm:pt>
    <dgm:pt modelId="{C86A2ACF-F4AF-4A69-BEC1-2A12A3AD9563}" type="pres">
      <dgm:prSet presAssocID="{53ECE882-EE04-483A-9067-18025C1212F4}" presName="childText" presStyleLbl="bgAcc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A1014-48A1-43E7-84C7-B73D6D78D8EE}" type="pres">
      <dgm:prSet presAssocID="{D35D4BE5-F673-41F5-8EF2-7B2BCE7EFD6D}" presName="Name13" presStyleLbl="parChTrans1D2" presStyleIdx="8" presStyleCnt="12"/>
      <dgm:spPr/>
      <dgm:t>
        <a:bodyPr/>
        <a:lstStyle/>
        <a:p>
          <a:endParaRPr lang="en-US"/>
        </a:p>
      </dgm:t>
    </dgm:pt>
    <dgm:pt modelId="{C1EBD3DE-5B52-4CDF-9605-8FC199892D55}" type="pres">
      <dgm:prSet presAssocID="{AC6DEB05-7C75-4FF5-9835-2532CE8735D9}" presName="childText" presStyleLbl="bgAcc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9AD8D-BBBE-4A31-B1BA-18AAFFD83CFC}" type="pres">
      <dgm:prSet presAssocID="{DF7D8134-F535-45FF-9770-22623E7850C0}" presName="root" presStyleCnt="0"/>
      <dgm:spPr/>
    </dgm:pt>
    <dgm:pt modelId="{4A91D6D4-3631-4DB6-815A-3F5B1B8D91DB}" type="pres">
      <dgm:prSet presAssocID="{DF7D8134-F535-45FF-9770-22623E7850C0}" presName="rootComposite" presStyleCnt="0"/>
      <dgm:spPr/>
    </dgm:pt>
    <dgm:pt modelId="{444E745E-6A16-4100-8763-F9691D12B05C}" type="pres">
      <dgm:prSet presAssocID="{DF7D8134-F535-45FF-9770-22623E7850C0}" presName="rootText" presStyleLbl="node1" presStyleIdx="3" presStyleCnt="4"/>
      <dgm:spPr/>
      <dgm:t>
        <a:bodyPr/>
        <a:lstStyle/>
        <a:p>
          <a:endParaRPr lang="en-US"/>
        </a:p>
      </dgm:t>
    </dgm:pt>
    <dgm:pt modelId="{E7CEE73C-1EA4-4692-B405-E09E1A2A5B9A}" type="pres">
      <dgm:prSet presAssocID="{DF7D8134-F535-45FF-9770-22623E7850C0}" presName="rootConnector" presStyleLbl="node1" presStyleIdx="3" presStyleCnt="4"/>
      <dgm:spPr/>
      <dgm:t>
        <a:bodyPr/>
        <a:lstStyle/>
        <a:p>
          <a:endParaRPr lang="en-US"/>
        </a:p>
      </dgm:t>
    </dgm:pt>
    <dgm:pt modelId="{F2714169-A64E-48AB-890C-2B07158EEFF8}" type="pres">
      <dgm:prSet presAssocID="{DF7D8134-F535-45FF-9770-22623E7850C0}" presName="childShape" presStyleCnt="0"/>
      <dgm:spPr/>
    </dgm:pt>
    <dgm:pt modelId="{AB23CD4C-54DE-4359-BEE5-BDB236877D19}" type="pres">
      <dgm:prSet presAssocID="{EC96033F-DEDC-4DB7-B559-6C448CAF7514}" presName="Name13" presStyleLbl="parChTrans1D2" presStyleIdx="9" presStyleCnt="12"/>
      <dgm:spPr/>
      <dgm:t>
        <a:bodyPr/>
        <a:lstStyle/>
        <a:p>
          <a:endParaRPr lang="en-US"/>
        </a:p>
      </dgm:t>
    </dgm:pt>
    <dgm:pt modelId="{3CEAFF02-CA8F-4577-BD06-D9039E0CE71F}" type="pres">
      <dgm:prSet presAssocID="{A257BCDB-AD49-4751-A1B2-E0FF926F1993}" presName="childText" presStyleLbl="bgAcc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B0643-AE0F-4A37-898E-BD3D24B03294}" type="pres">
      <dgm:prSet presAssocID="{2C8C4298-E875-428B-A83D-3756754A2C98}" presName="Name13" presStyleLbl="parChTrans1D2" presStyleIdx="10" presStyleCnt="12"/>
      <dgm:spPr/>
      <dgm:t>
        <a:bodyPr/>
        <a:lstStyle/>
        <a:p>
          <a:endParaRPr lang="en-US"/>
        </a:p>
      </dgm:t>
    </dgm:pt>
    <dgm:pt modelId="{5F6B5DD6-3CC6-4316-9112-3F7A246C1C13}" type="pres">
      <dgm:prSet presAssocID="{F94AD536-8E30-474B-BAF6-DA674F00CFCE}" presName="childText" presStyleLbl="bgAcc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734A2-BB5F-42AF-9D7C-0D8452272A9E}" type="pres">
      <dgm:prSet presAssocID="{388947AB-63C3-4045-B158-8537897B0D8D}" presName="Name13" presStyleLbl="parChTrans1D2" presStyleIdx="11" presStyleCnt="12"/>
      <dgm:spPr/>
      <dgm:t>
        <a:bodyPr/>
        <a:lstStyle/>
        <a:p>
          <a:endParaRPr lang="en-US"/>
        </a:p>
      </dgm:t>
    </dgm:pt>
    <dgm:pt modelId="{126F5B64-4DEB-47DD-96C5-28687C5B0930}" type="pres">
      <dgm:prSet presAssocID="{AC0EA1A4-27EB-4DBE-B129-C6AC124256B3}" presName="childText" presStyleLbl="bgAcc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09C97A-9CA7-4251-B2B9-4E59151C251C}" type="presOf" srcId="{C0FB7A08-BAE1-4150-8DF0-7876E7B961FA}" destId="{79A76CF4-9935-4893-969E-D032C60AD8CD}" srcOrd="0" destOrd="0" presId="urn:microsoft.com/office/officeart/2005/8/layout/hierarchy3"/>
    <dgm:cxn modelId="{3D2EAB9C-9916-4DDC-8D90-B9088E21AD4C}" type="presOf" srcId="{AC0EA1A4-27EB-4DBE-B129-C6AC124256B3}" destId="{126F5B64-4DEB-47DD-96C5-28687C5B0930}" srcOrd="0" destOrd="0" presId="urn:microsoft.com/office/officeart/2005/8/layout/hierarchy3"/>
    <dgm:cxn modelId="{FE9E6FF1-E6F5-4910-AEE8-FE25257ABACC}" srcId="{B369DED1-CF65-4E43-9967-A73BACAAE214}" destId="{53ECE882-EE04-483A-9067-18025C1212F4}" srcOrd="3" destOrd="0" parTransId="{06BECCEB-ECEE-49DA-9A8D-3ED5C08327E2}" sibTransId="{4E363C24-4130-4B2D-86DA-7D8AEEB7FA2F}"/>
    <dgm:cxn modelId="{43D95838-4DBB-4EEF-BEAA-8524A203A6C7}" type="presOf" srcId="{E0C9A031-4CBD-4EEB-9E23-61C8A776EC2C}" destId="{E0E7DBB6-77C8-4898-9DAF-02CACC3DADBA}" srcOrd="0" destOrd="0" presId="urn:microsoft.com/office/officeart/2005/8/layout/hierarchy3"/>
    <dgm:cxn modelId="{72880FF1-251F-4C7F-B515-B775F111F5A1}" type="presOf" srcId="{4DF07A9E-CEB7-46A4-84A2-3401BFBFFE0B}" destId="{E3120EF5-C77B-48F1-B187-C3F70DE19CB7}" srcOrd="0" destOrd="0" presId="urn:microsoft.com/office/officeart/2005/8/layout/hierarchy3"/>
    <dgm:cxn modelId="{6FD30997-7A76-49B7-8D16-D60653BB8ECB}" type="presOf" srcId="{3B60FC72-CBE9-4B55-A4ED-39EB30C07D66}" destId="{D03D3256-B3EE-48DB-9E27-BE47EC89DF22}" srcOrd="0" destOrd="0" presId="urn:microsoft.com/office/officeart/2005/8/layout/hierarchy3"/>
    <dgm:cxn modelId="{043EB375-FA69-4BA7-A7AB-E39C88C471A0}" type="presOf" srcId="{A42D9655-753F-4909-B4E2-84E1DEA27412}" destId="{21AF9CDD-D229-4EAB-A99A-9707612DF10E}" srcOrd="0" destOrd="0" presId="urn:microsoft.com/office/officeart/2005/8/layout/hierarchy3"/>
    <dgm:cxn modelId="{EF045D2C-394C-4185-B3B7-020CDCA92DA1}" type="presOf" srcId="{550F7089-E917-4DBF-BD0E-D2EA9BD35414}" destId="{353B1E1C-73C3-4811-9956-DFCF3D6C5DA0}" srcOrd="0" destOrd="0" presId="urn:microsoft.com/office/officeart/2005/8/layout/hierarchy3"/>
    <dgm:cxn modelId="{BC2885EB-270E-49A3-910E-E1A0B3ABEE89}" srcId="{579841A5-2AD2-4213-8B2D-9102BD63B651}" destId="{DF7D8134-F535-45FF-9770-22623E7850C0}" srcOrd="3" destOrd="0" parTransId="{B8648624-9C5E-4EF0-AD95-98DEC7CE8DC9}" sibTransId="{B44F6FF3-BD65-4047-BB02-F564F85D0C6D}"/>
    <dgm:cxn modelId="{483094E3-4B68-437A-BDBF-9AA136E13269}" type="presOf" srcId="{08CE4F5C-51FE-4C4F-AACE-193F6B03253D}" destId="{38BEA323-D6CE-4F91-8FE7-1011DA200199}" srcOrd="0" destOrd="0" presId="urn:microsoft.com/office/officeart/2005/8/layout/hierarchy3"/>
    <dgm:cxn modelId="{6BAEB324-2EB3-4EC8-8028-382EF1C9EB0D}" type="presOf" srcId="{96AAA803-BA02-4983-963D-A260CDDACC28}" destId="{DF2F394D-D3AB-40FD-8093-434A1DDF45D7}" srcOrd="0" destOrd="0" presId="urn:microsoft.com/office/officeart/2005/8/layout/hierarchy3"/>
    <dgm:cxn modelId="{8913E40B-D393-4709-8A4C-3ADDDF1038D0}" type="presOf" srcId="{D35D4BE5-F673-41F5-8EF2-7B2BCE7EFD6D}" destId="{214A1014-48A1-43E7-84C7-B73D6D78D8EE}" srcOrd="0" destOrd="0" presId="urn:microsoft.com/office/officeart/2005/8/layout/hierarchy3"/>
    <dgm:cxn modelId="{FA549AE1-8820-445E-BE2A-329C57A25D29}" type="presOf" srcId="{AC6DEB05-7C75-4FF5-9835-2532CE8735D9}" destId="{C1EBD3DE-5B52-4CDF-9605-8FC199892D55}" srcOrd="0" destOrd="0" presId="urn:microsoft.com/office/officeart/2005/8/layout/hierarchy3"/>
    <dgm:cxn modelId="{5549DC96-6835-4E9C-819A-99889C9168ED}" type="presOf" srcId="{DF7D8134-F535-45FF-9770-22623E7850C0}" destId="{E7CEE73C-1EA4-4692-B405-E09E1A2A5B9A}" srcOrd="1" destOrd="0" presId="urn:microsoft.com/office/officeart/2005/8/layout/hierarchy3"/>
    <dgm:cxn modelId="{E2907DF0-0717-4614-AEFD-D8F9F5EB78BC}" srcId="{579841A5-2AD2-4213-8B2D-9102BD63B651}" destId="{AD5E93B0-0F6C-486B-8104-92A0157559A1}" srcOrd="1" destOrd="0" parTransId="{A1C4A36C-DDC8-4173-9BBC-99961B3A7164}" sibTransId="{37037503-5AD5-4783-A4A5-CE99DA48D71E}"/>
    <dgm:cxn modelId="{7AEE3180-A598-4E36-8488-57DB0BFE6E02}" type="presOf" srcId="{F94AD536-8E30-474B-BAF6-DA674F00CFCE}" destId="{5F6B5DD6-3CC6-4316-9112-3F7A246C1C13}" srcOrd="0" destOrd="0" presId="urn:microsoft.com/office/officeart/2005/8/layout/hierarchy3"/>
    <dgm:cxn modelId="{6568610C-3F37-4EFD-B98F-F2CBEE2F6E60}" srcId="{DF7D8134-F535-45FF-9770-22623E7850C0}" destId="{F94AD536-8E30-474B-BAF6-DA674F00CFCE}" srcOrd="1" destOrd="0" parTransId="{2C8C4298-E875-428B-A83D-3756754A2C98}" sibTransId="{ADA71FAC-E18B-4790-8229-2FF1E7098E31}"/>
    <dgm:cxn modelId="{3EAF4D36-3BC1-4CE2-B4B3-EB369907C8D1}" type="presOf" srcId="{B369DED1-CF65-4E43-9967-A73BACAAE214}" destId="{6AA67EBE-BE76-4A4F-BB88-DD94BF619872}" srcOrd="0" destOrd="0" presId="urn:microsoft.com/office/officeart/2005/8/layout/hierarchy3"/>
    <dgm:cxn modelId="{47902C5A-530C-4464-885C-EB707B8E91E6}" srcId="{B369DED1-CF65-4E43-9967-A73BACAAE214}" destId="{C0FB7A08-BAE1-4150-8DF0-7876E7B961FA}" srcOrd="1" destOrd="0" parTransId="{196A1D15-ADD3-49A7-B350-677F2139657F}" sibTransId="{DF1235C3-7B3F-4E2E-9A35-2C151F4A4C7C}"/>
    <dgm:cxn modelId="{2CE16C9E-8E4C-4E44-BD03-86D08E959437}" type="presOf" srcId="{DF7D8134-F535-45FF-9770-22623E7850C0}" destId="{444E745E-6A16-4100-8763-F9691D12B05C}" srcOrd="0" destOrd="0" presId="urn:microsoft.com/office/officeart/2005/8/layout/hierarchy3"/>
    <dgm:cxn modelId="{55C05ABB-47BC-4FC4-9348-E22EDBFA8E18}" type="presOf" srcId="{579841A5-2AD2-4213-8B2D-9102BD63B651}" destId="{424F992D-9523-4B15-9005-29A2AD4DED7F}" srcOrd="0" destOrd="0" presId="urn:microsoft.com/office/officeart/2005/8/layout/hierarchy3"/>
    <dgm:cxn modelId="{9E460D86-8856-4245-9177-2121E1EC1215}" type="presOf" srcId="{26A535D0-3965-432D-AF45-DA66B4EC78AF}" destId="{2FDD0697-F0FF-4DF4-92D7-FFD06FECD8B3}" srcOrd="0" destOrd="0" presId="urn:microsoft.com/office/officeart/2005/8/layout/hierarchy3"/>
    <dgm:cxn modelId="{5D7C9312-3E57-465A-BDBD-00BBF5DD384F}" srcId="{26A535D0-3965-432D-AF45-DA66B4EC78AF}" destId="{AEE0BA2D-C10D-4B30-B2DF-773743F98270}" srcOrd="0" destOrd="0" parTransId="{96AAA803-BA02-4983-963D-A260CDDACC28}" sibTransId="{A472A483-9669-4956-ADD5-57D55EB97C9F}"/>
    <dgm:cxn modelId="{7543BB8C-7ADB-4653-B1A7-365CB9CE49EB}" type="presOf" srcId="{9CDB8D0A-1DC8-4EA2-A5C5-66F6A3D137E9}" destId="{DF2B82D1-470C-4975-A322-2A438E5587BC}" srcOrd="0" destOrd="0" presId="urn:microsoft.com/office/officeart/2005/8/layout/hierarchy3"/>
    <dgm:cxn modelId="{A00BE2A7-7E01-493F-968E-FABC1151E95C}" type="presOf" srcId="{AEE0BA2D-C10D-4B30-B2DF-773743F98270}" destId="{2751930C-F235-4A12-B32B-C669F249ECD6}" srcOrd="0" destOrd="0" presId="urn:microsoft.com/office/officeart/2005/8/layout/hierarchy3"/>
    <dgm:cxn modelId="{E4FC54F2-8721-4649-A071-0C618D7A278C}" srcId="{AD5E93B0-0F6C-486B-8104-92A0157559A1}" destId="{550F7089-E917-4DBF-BD0E-D2EA9BD35414}" srcOrd="0" destOrd="0" parTransId="{28D19D1D-6683-41AC-87A7-79BC7F185131}" sibTransId="{07503C23-A261-4D49-9E14-1624010CA66C}"/>
    <dgm:cxn modelId="{3C3F1C14-3905-4800-8A31-B9DD0754F4E7}" srcId="{AD5E93B0-0F6C-486B-8104-92A0157559A1}" destId="{9952F4ED-36E7-45EE-97B5-7FC9196160B4}" srcOrd="1" destOrd="0" parTransId="{6DE5DB69-FCBC-481F-BD40-0CDCE5E094B5}" sibTransId="{C4164980-DE2F-4FF6-A5BA-E3DD87F5411C}"/>
    <dgm:cxn modelId="{3307E871-9A2C-4647-B8C0-6930F068DE0F}" type="presOf" srcId="{26A535D0-3965-432D-AF45-DA66B4EC78AF}" destId="{17D9D873-9133-4419-9E58-BA4D7570C93B}" srcOrd="1" destOrd="0" presId="urn:microsoft.com/office/officeart/2005/8/layout/hierarchy3"/>
    <dgm:cxn modelId="{E7C1AB40-C548-4C8B-B6C9-41B4D5B2588A}" srcId="{B369DED1-CF65-4E43-9967-A73BACAAE214}" destId="{3B60FC72-CBE9-4B55-A4ED-39EB30C07D66}" srcOrd="2" destOrd="0" parTransId="{E0C9A031-4CBD-4EEB-9E23-61C8A776EC2C}" sibTransId="{0DCD2C3D-A06B-4175-95DC-6EA5093A6DE1}"/>
    <dgm:cxn modelId="{7F032AFA-81BC-44F2-95E7-4B8C3D40199C}" type="presOf" srcId="{28D19D1D-6683-41AC-87A7-79BC7F185131}" destId="{BE8DF8EB-0648-4489-B1BB-307AB50E7FAF}" srcOrd="0" destOrd="0" presId="urn:microsoft.com/office/officeart/2005/8/layout/hierarchy3"/>
    <dgm:cxn modelId="{B5C5C934-15D3-4E14-B615-30ED97F865A0}" type="presOf" srcId="{AD5E93B0-0F6C-486B-8104-92A0157559A1}" destId="{D4D6EF4E-7FBD-4208-AFEE-D1AEFEEF4453}" srcOrd="0" destOrd="0" presId="urn:microsoft.com/office/officeart/2005/8/layout/hierarchy3"/>
    <dgm:cxn modelId="{0E2F9F3B-08B2-4CF3-A76C-257FEEE73998}" type="presOf" srcId="{2C8C4298-E875-428B-A83D-3756754A2C98}" destId="{4D4B0643-AE0F-4A37-898E-BD3D24B03294}" srcOrd="0" destOrd="0" presId="urn:microsoft.com/office/officeart/2005/8/layout/hierarchy3"/>
    <dgm:cxn modelId="{5D5EBE07-37F4-4B94-A850-14646521F4DD}" type="presOf" srcId="{196A1D15-ADD3-49A7-B350-677F2139657F}" destId="{E8DBAE9F-8345-47B8-95A4-91C5B2006683}" srcOrd="0" destOrd="0" presId="urn:microsoft.com/office/officeart/2005/8/layout/hierarchy3"/>
    <dgm:cxn modelId="{00FD1D85-3B25-4D66-AE6D-8CF9DC870B23}" type="presOf" srcId="{388947AB-63C3-4045-B158-8537897B0D8D}" destId="{D3F734A2-BB5F-42AF-9D7C-0D8452272A9E}" srcOrd="0" destOrd="0" presId="urn:microsoft.com/office/officeart/2005/8/layout/hierarchy3"/>
    <dgm:cxn modelId="{97FFE976-88C3-483F-ACB4-B058E6EDCED0}" type="presOf" srcId="{9952F4ED-36E7-45EE-97B5-7FC9196160B4}" destId="{DF763B91-5614-414A-9AAF-7B9660447300}" srcOrd="0" destOrd="0" presId="urn:microsoft.com/office/officeart/2005/8/layout/hierarchy3"/>
    <dgm:cxn modelId="{CCE5269F-89A0-4959-A6E3-AD948D2A69E1}" type="presOf" srcId="{B369DED1-CF65-4E43-9967-A73BACAAE214}" destId="{043B64A8-3F03-44B8-97BD-63BA9A3190E3}" srcOrd="1" destOrd="0" presId="urn:microsoft.com/office/officeart/2005/8/layout/hierarchy3"/>
    <dgm:cxn modelId="{861D1D03-FC34-4903-A3BF-97836EF6AD56}" type="presOf" srcId="{53ECE882-EE04-483A-9067-18025C1212F4}" destId="{C86A2ACF-F4AF-4A69-BEC1-2A12A3AD9563}" srcOrd="0" destOrd="0" presId="urn:microsoft.com/office/officeart/2005/8/layout/hierarchy3"/>
    <dgm:cxn modelId="{D5E37917-761A-4D1C-B9A5-0C749BD00AA8}" srcId="{B369DED1-CF65-4E43-9967-A73BACAAE214}" destId="{AC6DEB05-7C75-4FF5-9835-2532CE8735D9}" srcOrd="4" destOrd="0" parTransId="{D35D4BE5-F673-41F5-8EF2-7B2BCE7EFD6D}" sibTransId="{B8C86CA1-76AA-456C-AAF9-B88CA8EAE953}"/>
    <dgm:cxn modelId="{30846FE8-87F2-4F95-86F9-9864D14D852C}" srcId="{B369DED1-CF65-4E43-9967-A73BACAAE214}" destId="{9CDB8D0A-1DC8-4EA2-A5C5-66F6A3D137E9}" srcOrd="0" destOrd="0" parTransId="{4DF07A9E-CEB7-46A4-84A2-3401BFBFFE0B}" sibTransId="{890B8EE3-658D-4E2B-8DCB-4912B1E0E9A6}"/>
    <dgm:cxn modelId="{91F588A8-0C20-42E5-9642-54B983470827}" srcId="{579841A5-2AD2-4213-8B2D-9102BD63B651}" destId="{B369DED1-CF65-4E43-9967-A73BACAAE214}" srcOrd="2" destOrd="0" parTransId="{6BC09168-6CE4-4BFE-A717-4D32D039638E}" sibTransId="{48B6563B-8D73-442F-80F4-E1B19996A451}"/>
    <dgm:cxn modelId="{0BB0235E-A8EA-42AC-847D-E6E484EB653D}" srcId="{579841A5-2AD2-4213-8B2D-9102BD63B651}" destId="{26A535D0-3965-432D-AF45-DA66B4EC78AF}" srcOrd="0" destOrd="0" parTransId="{4D5D6669-D907-4B88-84D5-1A6620CD5940}" sibTransId="{10303FA8-ED8B-47CF-AE2B-085EF7436422}"/>
    <dgm:cxn modelId="{D98693B4-2087-4F81-A6E5-6342079F7F55}" type="presOf" srcId="{A257BCDB-AD49-4751-A1B2-E0FF926F1993}" destId="{3CEAFF02-CA8F-4577-BD06-D9039E0CE71F}" srcOrd="0" destOrd="0" presId="urn:microsoft.com/office/officeart/2005/8/layout/hierarchy3"/>
    <dgm:cxn modelId="{A1864D84-C0AB-4874-9F2A-CAF0BC5F5085}" type="presOf" srcId="{EC96033F-DEDC-4DB7-B559-6C448CAF7514}" destId="{AB23CD4C-54DE-4359-BEE5-BDB236877D19}" srcOrd="0" destOrd="0" presId="urn:microsoft.com/office/officeart/2005/8/layout/hierarchy3"/>
    <dgm:cxn modelId="{FCADC123-C58F-43EF-A788-66704F7E59BB}" type="presOf" srcId="{AD5E93B0-0F6C-486B-8104-92A0157559A1}" destId="{C85A010E-D55F-454C-BC5F-6564B51C4B81}" srcOrd="1" destOrd="0" presId="urn:microsoft.com/office/officeart/2005/8/layout/hierarchy3"/>
    <dgm:cxn modelId="{72180739-094D-464B-90F1-9F5F8C20B10F}" type="presOf" srcId="{6DE5DB69-FCBC-481F-BD40-0CDCE5E094B5}" destId="{86A5BC0C-09B8-4872-9592-8D79241C0242}" srcOrd="0" destOrd="0" presId="urn:microsoft.com/office/officeart/2005/8/layout/hierarchy3"/>
    <dgm:cxn modelId="{D51D69D3-02F3-4D56-BE0B-2121CEBE226A}" srcId="{DF7D8134-F535-45FF-9770-22623E7850C0}" destId="{AC0EA1A4-27EB-4DBE-B129-C6AC124256B3}" srcOrd="2" destOrd="0" parTransId="{388947AB-63C3-4045-B158-8537897B0D8D}" sibTransId="{8332FD03-FDCF-4BDB-BC68-5B57A47EBAF0}"/>
    <dgm:cxn modelId="{EA5B0249-CD49-4FED-A150-BCF350BE4224}" srcId="{DF7D8134-F535-45FF-9770-22623E7850C0}" destId="{A257BCDB-AD49-4751-A1B2-E0FF926F1993}" srcOrd="0" destOrd="0" parTransId="{EC96033F-DEDC-4DB7-B559-6C448CAF7514}" sibTransId="{BF0AC1EF-601C-4F70-A498-688D0485017A}"/>
    <dgm:cxn modelId="{69899E11-CEAD-492F-AA0E-1C98082D2B3A}" srcId="{26A535D0-3965-432D-AF45-DA66B4EC78AF}" destId="{08CE4F5C-51FE-4C4F-AACE-193F6B03253D}" srcOrd="1" destOrd="0" parTransId="{A42D9655-753F-4909-B4E2-84E1DEA27412}" sibTransId="{46D8F7F2-C235-4910-B015-273232F35D02}"/>
    <dgm:cxn modelId="{AD55A6FF-6E02-4860-AAA2-8A24E41F3FA5}" type="presOf" srcId="{06BECCEB-ECEE-49DA-9A8D-3ED5C08327E2}" destId="{10A3538F-6171-4865-9A6F-8E13A37C78C6}" srcOrd="0" destOrd="0" presId="urn:microsoft.com/office/officeart/2005/8/layout/hierarchy3"/>
    <dgm:cxn modelId="{7A58DAD3-75C9-44B1-87BA-F5817CD45B0E}" type="presParOf" srcId="{424F992D-9523-4B15-9005-29A2AD4DED7F}" destId="{C94AD8FE-ED64-4A8E-8F00-3CDFACA7F9A1}" srcOrd="0" destOrd="0" presId="urn:microsoft.com/office/officeart/2005/8/layout/hierarchy3"/>
    <dgm:cxn modelId="{0C45D764-AB3A-4132-A394-4AC9E2C706EF}" type="presParOf" srcId="{C94AD8FE-ED64-4A8E-8F00-3CDFACA7F9A1}" destId="{525D83F1-A30E-4ADA-927C-20CB11CE4AF1}" srcOrd="0" destOrd="0" presId="urn:microsoft.com/office/officeart/2005/8/layout/hierarchy3"/>
    <dgm:cxn modelId="{8489CB0C-545E-471F-85C2-3D188F7D0DA9}" type="presParOf" srcId="{525D83F1-A30E-4ADA-927C-20CB11CE4AF1}" destId="{2FDD0697-F0FF-4DF4-92D7-FFD06FECD8B3}" srcOrd="0" destOrd="0" presId="urn:microsoft.com/office/officeart/2005/8/layout/hierarchy3"/>
    <dgm:cxn modelId="{A73523AD-9B53-4CDD-8ED5-3DE7421DF463}" type="presParOf" srcId="{525D83F1-A30E-4ADA-927C-20CB11CE4AF1}" destId="{17D9D873-9133-4419-9E58-BA4D7570C93B}" srcOrd="1" destOrd="0" presId="urn:microsoft.com/office/officeart/2005/8/layout/hierarchy3"/>
    <dgm:cxn modelId="{39D00B1C-1B63-463B-B0B2-9BF8D337D3D5}" type="presParOf" srcId="{C94AD8FE-ED64-4A8E-8F00-3CDFACA7F9A1}" destId="{261B7620-7835-466A-864C-E48A4C8112FC}" srcOrd="1" destOrd="0" presId="urn:microsoft.com/office/officeart/2005/8/layout/hierarchy3"/>
    <dgm:cxn modelId="{BB92B769-22A3-4BBE-B28D-87EA419891E4}" type="presParOf" srcId="{261B7620-7835-466A-864C-E48A4C8112FC}" destId="{DF2F394D-D3AB-40FD-8093-434A1DDF45D7}" srcOrd="0" destOrd="0" presId="urn:microsoft.com/office/officeart/2005/8/layout/hierarchy3"/>
    <dgm:cxn modelId="{FD66C3C6-57DA-428E-96F4-503276EA9B8E}" type="presParOf" srcId="{261B7620-7835-466A-864C-E48A4C8112FC}" destId="{2751930C-F235-4A12-B32B-C669F249ECD6}" srcOrd="1" destOrd="0" presId="urn:microsoft.com/office/officeart/2005/8/layout/hierarchy3"/>
    <dgm:cxn modelId="{DCEA03C3-D6AE-4C4F-93AA-DA1B1F4DE256}" type="presParOf" srcId="{261B7620-7835-466A-864C-E48A4C8112FC}" destId="{21AF9CDD-D229-4EAB-A99A-9707612DF10E}" srcOrd="2" destOrd="0" presId="urn:microsoft.com/office/officeart/2005/8/layout/hierarchy3"/>
    <dgm:cxn modelId="{248AF65E-8423-4658-BDC3-D7A61172E33A}" type="presParOf" srcId="{261B7620-7835-466A-864C-E48A4C8112FC}" destId="{38BEA323-D6CE-4F91-8FE7-1011DA200199}" srcOrd="3" destOrd="0" presId="urn:microsoft.com/office/officeart/2005/8/layout/hierarchy3"/>
    <dgm:cxn modelId="{E741AD19-7B7B-4C80-BA63-43C0F6B58288}" type="presParOf" srcId="{424F992D-9523-4B15-9005-29A2AD4DED7F}" destId="{DA928476-33A8-4C9E-8966-8475D9416D33}" srcOrd="1" destOrd="0" presId="urn:microsoft.com/office/officeart/2005/8/layout/hierarchy3"/>
    <dgm:cxn modelId="{ABBA7ADA-8CA5-440C-893C-E2090D5CC4B7}" type="presParOf" srcId="{DA928476-33A8-4C9E-8966-8475D9416D33}" destId="{8AF574F3-9113-44DC-B584-A41EF7962F16}" srcOrd="0" destOrd="0" presId="urn:microsoft.com/office/officeart/2005/8/layout/hierarchy3"/>
    <dgm:cxn modelId="{41D49B98-7E9E-4728-BB9A-0632E71BEF0E}" type="presParOf" srcId="{8AF574F3-9113-44DC-B584-A41EF7962F16}" destId="{D4D6EF4E-7FBD-4208-AFEE-D1AEFEEF4453}" srcOrd="0" destOrd="0" presId="urn:microsoft.com/office/officeart/2005/8/layout/hierarchy3"/>
    <dgm:cxn modelId="{F7A7492D-C791-4684-A36D-05C03C499B01}" type="presParOf" srcId="{8AF574F3-9113-44DC-B584-A41EF7962F16}" destId="{C85A010E-D55F-454C-BC5F-6564B51C4B81}" srcOrd="1" destOrd="0" presId="urn:microsoft.com/office/officeart/2005/8/layout/hierarchy3"/>
    <dgm:cxn modelId="{ACC57E79-0905-4CD2-A6AA-301606CBB382}" type="presParOf" srcId="{DA928476-33A8-4C9E-8966-8475D9416D33}" destId="{96D5AC1C-54B6-4F9D-8FA7-B43BC691628B}" srcOrd="1" destOrd="0" presId="urn:microsoft.com/office/officeart/2005/8/layout/hierarchy3"/>
    <dgm:cxn modelId="{B500EFD2-E0A1-4007-9049-FCBE845BBC79}" type="presParOf" srcId="{96D5AC1C-54B6-4F9D-8FA7-B43BC691628B}" destId="{BE8DF8EB-0648-4489-B1BB-307AB50E7FAF}" srcOrd="0" destOrd="0" presId="urn:microsoft.com/office/officeart/2005/8/layout/hierarchy3"/>
    <dgm:cxn modelId="{D78B0202-FB24-44B5-B43B-053AC0609C50}" type="presParOf" srcId="{96D5AC1C-54B6-4F9D-8FA7-B43BC691628B}" destId="{353B1E1C-73C3-4811-9956-DFCF3D6C5DA0}" srcOrd="1" destOrd="0" presId="urn:microsoft.com/office/officeart/2005/8/layout/hierarchy3"/>
    <dgm:cxn modelId="{57B8E280-336D-402B-B261-A3F25F4AAB3C}" type="presParOf" srcId="{96D5AC1C-54B6-4F9D-8FA7-B43BC691628B}" destId="{86A5BC0C-09B8-4872-9592-8D79241C0242}" srcOrd="2" destOrd="0" presId="urn:microsoft.com/office/officeart/2005/8/layout/hierarchy3"/>
    <dgm:cxn modelId="{EF0831FF-E54A-4770-9DAE-EA4FEF2A79E4}" type="presParOf" srcId="{96D5AC1C-54B6-4F9D-8FA7-B43BC691628B}" destId="{DF763B91-5614-414A-9AAF-7B9660447300}" srcOrd="3" destOrd="0" presId="urn:microsoft.com/office/officeart/2005/8/layout/hierarchy3"/>
    <dgm:cxn modelId="{703FC346-74B2-4B2C-BF09-DCFEC3AF2830}" type="presParOf" srcId="{424F992D-9523-4B15-9005-29A2AD4DED7F}" destId="{D6EEC545-B1DC-4D62-BC59-8BDF1BD838A7}" srcOrd="2" destOrd="0" presId="urn:microsoft.com/office/officeart/2005/8/layout/hierarchy3"/>
    <dgm:cxn modelId="{2D810963-86CA-4F6E-8EFD-0167B35B4A18}" type="presParOf" srcId="{D6EEC545-B1DC-4D62-BC59-8BDF1BD838A7}" destId="{262F7733-2457-4F4D-AF4A-102F791E6533}" srcOrd="0" destOrd="0" presId="urn:microsoft.com/office/officeart/2005/8/layout/hierarchy3"/>
    <dgm:cxn modelId="{221AB586-837A-4DA4-86A0-1F28EEB4EE64}" type="presParOf" srcId="{262F7733-2457-4F4D-AF4A-102F791E6533}" destId="{6AA67EBE-BE76-4A4F-BB88-DD94BF619872}" srcOrd="0" destOrd="0" presId="urn:microsoft.com/office/officeart/2005/8/layout/hierarchy3"/>
    <dgm:cxn modelId="{5B63B023-A9FB-4DA6-8E98-55C75ECB7D01}" type="presParOf" srcId="{262F7733-2457-4F4D-AF4A-102F791E6533}" destId="{043B64A8-3F03-44B8-97BD-63BA9A3190E3}" srcOrd="1" destOrd="0" presId="urn:microsoft.com/office/officeart/2005/8/layout/hierarchy3"/>
    <dgm:cxn modelId="{1F853C1E-D10B-4642-AA65-7B6F74D1B734}" type="presParOf" srcId="{D6EEC545-B1DC-4D62-BC59-8BDF1BD838A7}" destId="{59E39A8D-EC8E-4B15-A19B-529987E53152}" srcOrd="1" destOrd="0" presId="urn:microsoft.com/office/officeart/2005/8/layout/hierarchy3"/>
    <dgm:cxn modelId="{E24307A1-3736-40FB-A5EA-CACEDA4885A9}" type="presParOf" srcId="{59E39A8D-EC8E-4B15-A19B-529987E53152}" destId="{E3120EF5-C77B-48F1-B187-C3F70DE19CB7}" srcOrd="0" destOrd="0" presId="urn:microsoft.com/office/officeart/2005/8/layout/hierarchy3"/>
    <dgm:cxn modelId="{CF63486B-F5BF-4089-9CF0-494D250E2AAC}" type="presParOf" srcId="{59E39A8D-EC8E-4B15-A19B-529987E53152}" destId="{DF2B82D1-470C-4975-A322-2A438E5587BC}" srcOrd="1" destOrd="0" presId="urn:microsoft.com/office/officeart/2005/8/layout/hierarchy3"/>
    <dgm:cxn modelId="{1BA5E7C5-1EEB-4609-BAD1-6CA54E801C1A}" type="presParOf" srcId="{59E39A8D-EC8E-4B15-A19B-529987E53152}" destId="{E8DBAE9F-8345-47B8-95A4-91C5B2006683}" srcOrd="2" destOrd="0" presId="urn:microsoft.com/office/officeart/2005/8/layout/hierarchy3"/>
    <dgm:cxn modelId="{5577B338-5C01-476C-B65E-E16308FC0321}" type="presParOf" srcId="{59E39A8D-EC8E-4B15-A19B-529987E53152}" destId="{79A76CF4-9935-4893-969E-D032C60AD8CD}" srcOrd="3" destOrd="0" presId="urn:microsoft.com/office/officeart/2005/8/layout/hierarchy3"/>
    <dgm:cxn modelId="{CD058712-759A-4B1D-B2B3-552A52C212B5}" type="presParOf" srcId="{59E39A8D-EC8E-4B15-A19B-529987E53152}" destId="{E0E7DBB6-77C8-4898-9DAF-02CACC3DADBA}" srcOrd="4" destOrd="0" presId="urn:microsoft.com/office/officeart/2005/8/layout/hierarchy3"/>
    <dgm:cxn modelId="{FCC07D5E-EA67-416B-BFF6-66518CEA0ECB}" type="presParOf" srcId="{59E39A8D-EC8E-4B15-A19B-529987E53152}" destId="{D03D3256-B3EE-48DB-9E27-BE47EC89DF22}" srcOrd="5" destOrd="0" presId="urn:microsoft.com/office/officeart/2005/8/layout/hierarchy3"/>
    <dgm:cxn modelId="{C448583F-11E3-455D-AA05-0BC40FE05E77}" type="presParOf" srcId="{59E39A8D-EC8E-4B15-A19B-529987E53152}" destId="{10A3538F-6171-4865-9A6F-8E13A37C78C6}" srcOrd="6" destOrd="0" presId="urn:microsoft.com/office/officeart/2005/8/layout/hierarchy3"/>
    <dgm:cxn modelId="{DAB6B8F8-4C67-4363-A835-B7DE683C90B0}" type="presParOf" srcId="{59E39A8D-EC8E-4B15-A19B-529987E53152}" destId="{C86A2ACF-F4AF-4A69-BEC1-2A12A3AD9563}" srcOrd="7" destOrd="0" presId="urn:microsoft.com/office/officeart/2005/8/layout/hierarchy3"/>
    <dgm:cxn modelId="{F16775B1-D28C-4DF1-95C3-ED370644C39B}" type="presParOf" srcId="{59E39A8D-EC8E-4B15-A19B-529987E53152}" destId="{214A1014-48A1-43E7-84C7-B73D6D78D8EE}" srcOrd="8" destOrd="0" presId="urn:microsoft.com/office/officeart/2005/8/layout/hierarchy3"/>
    <dgm:cxn modelId="{18CCA621-8DE0-4564-A184-1AC6FE74363D}" type="presParOf" srcId="{59E39A8D-EC8E-4B15-A19B-529987E53152}" destId="{C1EBD3DE-5B52-4CDF-9605-8FC199892D55}" srcOrd="9" destOrd="0" presId="urn:microsoft.com/office/officeart/2005/8/layout/hierarchy3"/>
    <dgm:cxn modelId="{D3EF000D-A328-4259-BE35-54856972BCE4}" type="presParOf" srcId="{424F992D-9523-4B15-9005-29A2AD4DED7F}" destId="{A089AD8D-BBBE-4A31-B1BA-18AAFFD83CFC}" srcOrd="3" destOrd="0" presId="urn:microsoft.com/office/officeart/2005/8/layout/hierarchy3"/>
    <dgm:cxn modelId="{9B286F93-A3BE-4180-A010-3166516A0C33}" type="presParOf" srcId="{A089AD8D-BBBE-4A31-B1BA-18AAFFD83CFC}" destId="{4A91D6D4-3631-4DB6-815A-3F5B1B8D91DB}" srcOrd="0" destOrd="0" presId="urn:microsoft.com/office/officeart/2005/8/layout/hierarchy3"/>
    <dgm:cxn modelId="{7180A38E-C9DF-46C7-871E-431E86753E6D}" type="presParOf" srcId="{4A91D6D4-3631-4DB6-815A-3F5B1B8D91DB}" destId="{444E745E-6A16-4100-8763-F9691D12B05C}" srcOrd="0" destOrd="0" presId="urn:microsoft.com/office/officeart/2005/8/layout/hierarchy3"/>
    <dgm:cxn modelId="{0FEC7559-42C5-4BD3-98D1-5A92FD884E78}" type="presParOf" srcId="{4A91D6D4-3631-4DB6-815A-3F5B1B8D91DB}" destId="{E7CEE73C-1EA4-4692-B405-E09E1A2A5B9A}" srcOrd="1" destOrd="0" presId="urn:microsoft.com/office/officeart/2005/8/layout/hierarchy3"/>
    <dgm:cxn modelId="{C8854448-A9D4-4305-A651-9F0C1B2359EC}" type="presParOf" srcId="{A089AD8D-BBBE-4A31-B1BA-18AAFFD83CFC}" destId="{F2714169-A64E-48AB-890C-2B07158EEFF8}" srcOrd="1" destOrd="0" presId="urn:microsoft.com/office/officeart/2005/8/layout/hierarchy3"/>
    <dgm:cxn modelId="{D3F8BB38-7862-47D0-AB2A-E2E288B883EB}" type="presParOf" srcId="{F2714169-A64E-48AB-890C-2B07158EEFF8}" destId="{AB23CD4C-54DE-4359-BEE5-BDB236877D19}" srcOrd="0" destOrd="0" presId="urn:microsoft.com/office/officeart/2005/8/layout/hierarchy3"/>
    <dgm:cxn modelId="{DC3CB40E-A119-4353-B03B-58098FB9C186}" type="presParOf" srcId="{F2714169-A64E-48AB-890C-2B07158EEFF8}" destId="{3CEAFF02-CA8F-4577-BD06-D9039E0CE71F}" srcOrd="1" destOrd="0" presId="urn:microsoft.com/office/officeart/2005/8/layout/hierarchy3"/>
    <dgm:cxn modelId="{183720DB-EDAD-4A80-B492-7CDEDF7C93E2}" type="presParOf" srcId="{F2714169-A64E-48AB-890C-2B07158EEFF8}" destId="{4D4B0643-AE0F-4A37-898E-BD3D24B03294}" srcOrd="2" destOrd="0" presId="urn:microsoft.com/office/officeart/2005/8/layout/hierarchy3"/>
    <dgm:cxn modelId="{36906C24-274C-4AC9-B7C5-2B58EB40A183}" type="presParOf" srcId="{F2714169-A64E-48AB-890C-2B07158EEFF8}" destId="{5F6B5DD6-3CC6-4316-9112-3F7A246C1C13}" srcOrd="3" destOrd="0" presId="urn:microsoft.com/office/officeart/2005/8/layout/hierarchy3"/>
    <dgm:cxn modelId="{E1DC7B92-827D-4FAC-9AF0-E763B315F2FD}" type="presParOf" srcId="{F2714169-A64E-48AB-890C-2B07158EEFF8}" destId="{D3F734A2-BB5F-42AF-9D7C-0D8452272A9E}" srcOrd="4" destOrd="0" presId="urn:microsoft.com/office/officeart/2005/8/layout/hierarchy3"/>
    <dgm:cxn modelId="{9DC71954-7968-4C10-8C28-34798EF363A9}" type="presParOf" srcId="{F2714169-A64E-48AB-890C-2B07158EEFF8}" destId="{126F5B64-4DEB-47DD-96C5-28687C5B0930}" srcOrd="5" destOrd="0" presId="urn:microsoft.com/office/officeart/2005/8/layout/hierarchy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87C64C-EFB4-422E-990B-D8518CCB89A9}" type="doc">
      <dgm:prSet loTypeId="urn:microsoft.com/office/officeart/2005/8/layout/process4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F87385C2-1A40-47BC-98A7-50C88154FC18}">
      <dgm:prSet phldrT="[Text]"/>
      <dgm:spPr/>
      <dgm:t>
        <a:bodyPr/>
        <a:lstStyle/>
        <a:p>
          <a:r>
            <a:rPr lang="en-US" smtClean="0"/>
            <a:t>Requirement</a:t>
          </a:r>
          <a:endParaRPr lang="en-US"/>
        </a:p>
      </dgm:t>
    </dgm:pt>
    <dgm:pt modelId="{A2752802-1CEC-4EAD-BA07-DA33DE043B62}" type="parTrans" cxnId="{DFD54E16-7032-420E-A274-E6746FBF8B69}">
      <dgm:prSet/>
      <dgm:spPr/>
      <dgm:t>
        <a:bodyPr/>
        <a:lstStyle/>
        <a:p>
          <a:endParaRPr lang="en-US"/>
        </a:p>
      </dgm:t>
    </dgm:pt>
    <dgm:pt modelId="{66679653-9463-4AB8-9599-8A0AF080805F}" type="sibTrans" cxnId="{DFD54E16-7032-420E-A274-E6746FBF8B69}">
      <dgm:prSet/>
      <dgm:spPr/>
      <dgm:t>
        <a:bodyPr/>
        <a:lstStyle/>
        <a:p>
          <a:endParaRPr lang="en-US"/>
        </a:p>
      </dgm:t>
    </dgm:pt>
    <dgm:pt modelId="{FA86AAB4-A015-4650-9CA2-2176FAAA8CC3}">
      <dgm:prSet phldrT="[Text]"/>
      <dgm:spPr/>
      <dgm:t>
        <a:bodyPr/>
        <a:lstStyle/>
        <a:p>
          <a:r>
            <a:rPr lang="en-US" smtClean="0"/>
            <a:t>Design</a:t>
          </a:r>
          <a:endParaRPr lang="en-US"/>
        </a:p>
      </dgm:t>
    </dgm:pt>
    <dgm:pt modelId="{E68F3CDA-DC0E-4244-9346-8EA479D6D9CE}" type="parTrans" cxnId="{D0B55E66-B6A8-4F8E-B661-9832D8A2BE01}">
      <dgm:prSet/>
      <dgm:spPr/>
      <dgm:t>
        <a:bodyPr/>
        <a:lstStyle/>
        <a:p>
          <a:endParaRPr lang="en-US"/>
        </a:p>
      </dgm:t>
    </dgm:pt>
    <dgm:pt modelId="{25D9623C-EBE3-4404-893A-AAA2DCB41E7D}" type="sibTrans" cxnId="{D0B55E66-B6A8-4F8E-B661-9832D8A2BE01}">
      <dgm:prSet/>
      <dgm:spPr/>
      <dgm:t>
        <a:bodyPr/>
        <a:lstStyle/>
        <a:p>
          <a:endParaRPr lang="en-US"/>
        </a:p>
      </dgm:t>
    </dgm:pt>
    <dgm:pt modelId="{CE70F49B-10BA-477F-86C2-54BA46F54391}">
      <dgm:prSet phldrT="[Text]"/>
      <dgm:spPr/>
      <dgm:t>
        <a:bodyPr/>
        <a:lstStyle/>
        <a:p>
          <a:r>
            <a:rPr lang="en-US" dirty="0" smtClean="0"/>
            <a:t>Implementation</a:t>
          </a:r>
          <a:endParaRPr lang="en-US" dirty="0"/>
        </a:p>
      </dgm:t>
    </dgm:pt>
    <dgm:pt modelId="{53873B90-CA60-48C4-BFB1-6776A2B026C0}" type="parTrans" cxnId="{9DFDDBCB-C7CE-4E76-97F1-CFEF9F638FD2}">
      <dgm:prSet/>
      <dgm:spPr/>
      <dgm:t>
        <a:bodyPr/>
        <a:lstStyle/>
        <a:p>
          <a:endParaRPr lang="en-US"/>
        </a:p>
      </dgm:t>
    </dgm:pt>
    <dgm:pt modelId="{F76255C4-3B3C-4943-ADC7-0A1EA06EE25B}" type="sibTrans" cxnId="{9DFDDBCB-C7CE-4E76-97F1-CFEF9F638FD2}">
      <dgm:prSet/>
      <dgm:spPr/>
      <dgm:t>
        <a:bodyPr/>
        <a:lstStyle/>
        <a:p>
          <a:endParaRPr lang="en-US"/>
        </a:p>
      </dgm:t>
    </dgm:pt>
    <dgm:pt modelId="{5CA161AF-FEE9-4FCB-9AD8-54EE37619FA5}">
      <dgm:prSet phldrT="[Text]"/>
      <dgm:spPr/>
      <dgm:t>
        <a:bodyPr/>
        <a:lstStyle/>
        <a:p>
          <a:r>
            <a:rPr lang="en-US" smtClean="0"/>
            <a:t>Verification</a:t>
          </a:r>
          <a:endParaRPr lang="en-US"/>
        </a:p>
      </dgm:t>
    </dgm:pt>
    <dgm:pt modelId="{EE8D9B90-DA4F-414C-A2BC-9AFE185A6710}" type="parTrans" cxnId="{551BA75C-9FE5-41AD-A078-DEF0792CDF72}">
      <dgm:prSet/>
      <dgm:spPr/>
      <dgm:t>
        <a:bodyPr/>
        <a:lstStyle/>
        <a:p>
          <a:endParaRPr lang="en-US"/>
        </a:p>
      </dgm:t>
    </dgm:pt>
    <dgm:pt modelId="{22117B93-E097-4D92-A16A-93295D765BCD}" type="sibTrans" cxnId="{551BA75C-9FE5-41AD-A078-DEF0792CDF72}">
      <dgm:prSet/>
      <dgm:spPr/>
      <dgm:t>
        <a:bodyPr/>
        <a:lstStyle/>
        <a:p>
          <a:endParaRPr lang="en-US"/>
        </a:p>
      </dgm:t>
    </dgm:pt>
    <dgm:pt modelId="{BAB80431-B754-431E-8918-CB6491E91934}">
      <dgm:prSet phldrT="[Text]"/>
      <dgm:spPr/>
      <dgm:t>
        <a:bodyPr/>
        <a:lstStyle/>
        <a:p>
          <a:r>
            <a:rPr lang="en-US" dirty="0" smtClean="0"/>
            <a:t>Maintenance</a:t>
          </a:r>
          <a:endParaRPr lang="en-US" dirty="0"/>
        </a:p>
      </dgm:t>
    </dgm:pt>
    <dgm:pt modelId="{D493E06C-0AB8-4B68-82AF-3E51777C81BE}" type="parTrans" cxnId="{66A6B98F-1306-41E3-B3B4-B4FB57721024}">
      <dgm:prSet/>
      <dgm:spPr/>
      <dgm:t>
        <a:bodyPr/>
        <a:lstStyle/>
        <a:p>
          <a:endParaRPr lang="en-US"/>
        </a:p>
      </dgm:t>
    </dgm:pt>
    <dgm:pt modelId="{AC61193B-F29C-493D-8A82-42A763C5BBE8}" type="sibTrans" cxnId="{66A6B98F-1306-41E3-B3B4-B4FB57721024}">
      <dgm:prSet/>
      <dgm:spPr/>
      <dgm:t>
        <a:bodyPr/>
        <a:lstStyle/>
        <a:p>
          <a:endParaRPr lang="en-US"/>
        </a:p>
      </dgm:t>
    </dgm:pt>
    <dgm:pt modelId="{51862F83-E338-45CD-8F07-A9707630E99B}" type="pres">
      <dgm:prSet presAssocID="{ED87C64C-EFB4-422E-990B-D8518CCB89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87EEC5-D4F2-42BB-9E19-6472B0D2358E}" type="pres">
      <dgm:prSet presAssocID="{BAB80431-B754-431E-8918-CB6491E91934}" presName="boxAndChildren" presStyleCnt="0"/>
      <dgm:spPr/>
    </dgm:pt>
    <dgm:pt modelId="{810FD7B1-2B93-43C0-9A9D-2F296E68BAB1}" type="pres">
      <dgm:prSet presAssocID="{BAB80431-B754-431E-8918-CB6491E91934}" presName="parentTextBox" presStyleLbl="node1" presStyleIdx="0" presStyleCnt="5"/>
      <dgm:spPr/>
      <dgm:t>
        <a:bodyPr/>
        <a:lstStyle/>
        <a:p>
          <a:endParaRPr lang="en-US"/>
        </a:p>
      </dgm:t>
    </dgm:pt>
    <dgm:pt modelId="{BE80E9A0-3059-4BD1-B149-C70A1A56D800}" type="pres">
      <dgm:prSet presAssocID="{22117B93-E097-4D92-A16A-93295D765BCD}" presName="sp" presStyleCnt="0"/>
      <dgm:spPr/>
    </dgm:pt>
    <dgm:pt modelId="{7F7FA088-EF05-47BB-902C-587E7A924162}" type="pres">
      <dgm:prSet presAssocID="{5CA161AF-FEE9-4FCB-9AD8-54EE37619FA5}" presName="arrowAndChildren" presStyleCnt="0"/>
      <dgm:spPr/>
    </dgm:pt>
    <dgm:pt modelId="{DCF4032F-71B4-4E51-B1D2-80D50107E511}" type="pres">
      <dgm:prSet presAssocID="{5CA161AF-FEE9-4FCB-9AD8-54EE37619FA5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7E4FF2AF-CA64-4CB1-8756-25CD3927058B}" type="pres">
      <dgm:prSet presAssocID="{F76255C4-3B3C-4943-ADC7-0A1EA06EE25B}" presName="sp" presStyleCnt="0"/>
      <dgm:spPr/>
    </dgm:pt>
    <dgm:pt modelId="{9A2A3C3E-940B-49BD-93F4-022C31521E9A}" type="pres">
      <dgm:prSet presAssocID="{CE70F49B-10BA-477F-86C2-54BA46F54391}" presName="arrowAndChildren" presStyleCnt="0"/>
      <dgm:spPr/>
    </dgm:pt>
    <dgm:pt modelId="{F58C4B71-2B71-49A9-BDDA-CDF8B2C1B507}" type="pres">
      <dgm:prSet presAssocID="{CE70F49B-10BA-477F-86C2-54BA46F54391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C8A90F15-698C-41DD-BB53-9C72DC9ED751}" type="pres">
      <dgm:prSet presAssocID="{25D9623C-EBE3-4404-893A-AAA2DCB41E7D}" presName="sp" presStyleCnt="0"/>
      <dgm:spPr/>
    </dgm:pt>
    <dgm:pt modelId="{FBC47EEA-5EAE-488B-84A1-401A3C7628B5}" type="pres">
      <dgm:prSet presAssocID="{FA86AAB4-A015-4650-9CA2-2176FAAA8CC3}" presName="arrowAndChildren" presStyleCnt="0"/>
      <dgm:spPr/>
    </dgm:pt>
    <dgm:pt modelId="{D722CDB0-466C-4428-9F7C-85A5B7143A73}" type="pres">
      <dgm:prSet presAssocID="{FA86AAB4-A015-4650-9CA2-2176FAAA8CC3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3577308C-4F2F-45DD-A63D-CA75C298127B}" type="pres">
      <dgm:prSet presAssocID="{66679653-9463-4AB8-9599-8A0AF080805F}" presName="sp" presStyleCnt="0"/>
      <dgm:spPr/>
    </dgm:pt>
    <dgm:pt modelId="{58DE8CC3-46DD-4944-8D42-3483970342B1}" type="pres">
      <dgm:prSet presAssocID="{F87385C2-1A40-47BC-98A7-50C88154FC18}" presName="arrowAndChildren" presStyleCnt="0"/>
      <dgm:spPr/>
    </dgm:pt>
    <dgm:pt modelId="{2674AA9D-A7E0-4467-8F21-C005B582529C}" type="pres">
      <dgm:prSet presAssocID="{F87385C2-1A40-47BC-98A7-50C88154FC18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551BA75C-9FE5-41AD-A078-DEF0792CDF72}" srcId="{ED87C64C-EFB4-422E-990B-D8518CCB89A9}" destId="{5CA161AF-FEE9-4FCB-9AD8-54EE37619FA5}" srcOrd="3" destOrd="0" parTransId="{EE8D9B90-DA4F-414C-A2BC-9AFE185A6710}" sibTransId="{22117B93-E097-4D92-A16A-93295D765BCD}"/>
    <dgm:cxn modelId="{AA74753D-0AA9-4AC6-B21A-D2007CFBE1BA}" type="presOf" srcId="{FA86AAB4-A015-4650-9CA2-2176FAAA8CC3}" destId="{D722CDB0-466C-4428-9F7C-85A5B7143A73}" srcOrd="0" destOrd="0" presId="urn:microsoft.com/office/officeart/2005/8/layout/process4"/>
    <dgm:cxn modelId="{D0B55E66-B6A8-4F8E-B661-9832D8A2BE01}" srcId="{ED87C64C-EFB4-422E-990B-D8518CCB89A9}" destId="{FA86AAB4-A015-4650-9CA2-2176FAAA8CC3}" srcOrd="1" destOrd="0" parTransId="{E68F3CDA-DC0E-4244-9346-8EA479D6D9CE}" sibTransId="{25D9623C-EBE3-4404-893A-AAA2DCB41E7D}"/>
    <dgm:cxn modelId="{66A6B98F-1306-41E3-B3B4-B4FB57721024}" srcId="{ED87C64C-EFB4-422E-990B-D8518CCB89A9}" destId="{BAB80431-B754-431E-8918-CB6491E91934}" srcOrd="4" destOrd="0" parTransId="{D493E06C-0AB8-4B68-82AF-3E51777C81BE}" sibTransId="{AC61193B-F29C-493D-8A82-42A763C5BBE8}"/>
    <dgm:cxn modelId="{DFD54E16-7032-420E-A274-E6746FBF8B69}" srcId="{ED87C64C-EFB4-422E-990B-D8518CCB89A9}" destId="{F87385C2-1A40-47BC-98A7-50C88154FC18}" srcOrd="0" destOrd="0" parTransId="{A2752802-1CEC-4EAD-BA07-DA33DE043B62}" sibTransId="{66679653-9463-4AB8-9599-8A0AF080805F}"/>
    <dgm:cxn modelId="{13CDFD97-53AA-4D6D-A832-E1EDDDF55C5C}" type="presOf" srcId="{BAB80431-B754-431E-8918-CB6491E91934}" destId="{810FD7B1-2B93-43C0-9A9D-2F296E68BAB1}" srcOrd="0" destOrd="0" presId="urn:microsoft.com/office/officeart/2005/8/layout/process4"/>
    <dgm:cxn modelId="{2DB088F4-33A2-450E-B1C7-51C4D56BCB1B}" type="presOf" srcId="{5CA161AF-FEE9-4FCB-9AD8-54EE37619FA5}" destId="{DCF4032F-71B4-4E51-B1D2-80D50107E511}" srcOrd="0" destOrd="0" presId="urn:microsoft.com/office/officeart/2005/8/layout/process4"/>
    <dgm:cxn modelId="{DDEBB024-9085-40B7-AC6F-5680C88BA4E0}" type="presOf" srcId="{ED87C64C-EFB4-422E-990B-D8518CCB89A9}" destId="{51862F83-E338-45CD-8F07-A9707630E99B}" srcOrd="0" destOrd="0" presId="urn:microsoft.com/office/officeart/2005/8/layout/process4"/>
    <dgm:cxn modelId="{66C88BE3-D700-4A0C-89BF-7643277B44B6}" type="presOf" srcId="{CE70F49B-10BA-477F-86C2-54BA46F54391}" destId="{F58C4B71-2B71-49A9-BDDA-CDF8B2C1B507}" srcOrd="0" destOrd="0" presId="urn:microsoft.com/office/officeart/2005/8/layout/process4"/>
    <dgm:cxn modelId="{4170D15C-B6CB-4152-BDE6-80CACF7E35EB}" type="presOf" srcId="{F87385C2-1A40-47BC-98A7-50C88154FC18}" destId="{2674AA9D-A7E0-4467-8F21-C005B582529C}" srcOrd="0" destOrd="0" presId="urn:microsoft.com/office/officeart/2005/8/layout/process4"/>
    <dgm:cxn modelId="{9DFDDBCB-C7CE-4E76-97F1-CFEF9F638FD2}" srcId="{ED87C64C-EFB4-422E-990B-D8518CCB89A9}" destId="{CE70F49B-10BA-477F-86C2-54BA46F54391}" srcOrd="2" destOrd="0" parTransId="{53873B90-CA60-48C4-BFB1-6776A2B026C0}" sibTransId="{F76255C4-3B3C-4943-ADC7-0A1EA06EE25B}"/>
    <dgm:cxn modelId="{DB6662A5-74FF-49BA-9F0A-32A0837ACB0A}" type="presParOf" srcId="{51862F83-E338-45CD-8F07-A9707630E99B}" destId="{F787EEC5-D4F2-42BB-9E19-6472B0D2358E}" srcOrd="0" destOrd="0" presId="urn:microsoft.com/office/officeart/2005/8/layout/process4"/>
    <dgm:cxn modelId="{D5B9B9E4-90A0-45E6-B0DA-ADE1603087CE}" type="presParOf" srcId="{F787EEC5-D4F2-42BB-9E19-6472B0D2358E}" destId="{810FD7B1-2B93-43C0-9A9D-2F296E68BAB1}" srcOrd="0" destOrd="0" presId="urn:microsoft.com/office/officeart/2005/8/layout/process4"/>
    <dgm:cxn modelId="{9BDC5EC4-3A24-4182-9A3E-A8C51630CE01}" type="presParOf" srcId="{51862F83-E338-45CD-8F07-A9707630E99B}" destId="{BE80E9A0-3059-4BD1-B149-C70A1A56D800}" srcOrd="1" destOrd="0" presId="urn:microsoft.com/office/officeart/2005/8/layout/process4"/>
    <dgm:cxn modelId="{E8ED0AEF-9EAA-4B2C-9963-3D64C23D2FC7}" type="presParOf" srcId="{51862F83-E338-45CD-8F07-A9707630E99B}" destId="{7F7FA088-EF05-47BB-902C-587E7A924162}" srcOrd="2" destOrd="0" presId="urn:microsoft.com/office/officeart/2005/8/layout/process4"/>
    <dgm:cxn modelId="{DA5C1329-60EE-4168-9E7F-BA38FDA0A876}" type="presParOf" srcId="{7F7FA088-EF05-47BB-902C-587E7A924162}" destId="{DCF4032F-71B4-4E51-B1D2-80D50107E511}" srcOrd="0" destOrd="0" presId="urn:microsoft.com/office/officeart/2005/8/layout/process4"/>
    <dgm:cxn modelId="{D90A96B4-7BDF-4846-AF93-24DD54AD0A9D}" type="presParOf" srcId="{51862F83-E338-45CD-8F07-A9707630E99B}" destId="{7E4FF2AF-CA64-4CB1-8756-25CD3927058B}" srcOrd="3" destOrd="0" presId="urn:microsoft.com/office/officeart/2005/8/layout/process4"/>
    <dgm:cxn modelId="{782FBEC2-1698-428C-8E90-3546B80A2EB9}" type="presParOf" srcId="{51862F83-E338-45CD-8F07-A9707630E99B}" destId="{9A2A3C3E-940B-49BD-93F4-022C31521E9A}" srcOrd="4" destOrd="0" presId="urn:microsoft.com/office/officeart/2005/8/layout/process4"/>
    <dgm:cxn modelId="{7BF7B382-6F43-4F17-BB32-2FB786802AD5}" type="presParOf" srcId="{9A2A3C3E-940B-49BD-93F4-022C31521E9A}" destId="{F58C4B71-2B71-49A9-BDDA-CDF8B2C1B507}" srcOrd="0" destOrd="0" presId="urn:microsoft.com/office/officeart/2005/8/layout/process4"/>
    <dgm:cxn modelId="{7C21FE4D-5AB8-4174-B76D-D465553B5FDC}" type="presParOf" srcId="{51862F83-E338-45CD-8F07-A9707630E99B}" destId="{C8A90F15-698C-41DD-BB53-9C72DC9ED751}" srcOrd="5" destOrd="0" presId="urn:microsoft.com/office/officeart/2005/8/layout/process4"/>
    <dgm:cxn modelId="{0BB9A72F-7E11-4124-9912-4AE91A7EE764}" type="presParOf" srcId="{51862F83-E338-45CD-8F07-A9707630E99B}" destId="{FBC47EEA-5EAE-488B-84A1-401A3C7628B5}" srcOrd="6" destOrd="0" presId="urn:microsoft.com/office/officeart/2005/8/layout/process4"/>
    <dgm:cxn modelId="{84029AD3-95A2-4B8A-906C-08515DECE937}" type="presParOf" srcId="{FBC47EEA-5EAE-488B-84A1-401A3C7628B5}" destId="{D722CDB0-466C-4428-9F7C-85A5B7143A73}" srcOrd="0" destOrd="0" presId="urn:microsoft.com/office/officeart/2005/8/layout/process4"/>
    <dgm:cxn modelId="{239483F9-32BA-4559-B769-D900A49487B9}" type="presParOf" srcId="{51862F83-E338-45CD-8F07-A9707630E99B}" destId="{3577308C-4F2F-45DD-A63D-CA75C298127B}" srcOrd="7" destOrd="0" presId="urn:microsoft.com/office/officeart/2005/8/layout/process4"/>
    <dgm:cxn modelId="{BD313A2D-BCC4-4C1B-9D3F-2CF45F620F31}" type="presParOf" srcId="{51862F83-E338-45CD-8F07-A9707630E99B}" destId="{58DE8CC3-46DD-4944-8D42-3483970342B1}" srcOrd="8" destOrd="0" presId="urn:microsoft.com/office/officeart/2005/8/layout/process4"/>
    <dgm:cxn modelId="{1226093E-EC81-41ED-B576-AF75262F1827}" type="presParOf" srcId="{58DE8CC3-46DD-4944-8D42-3483970342B1}" destId="{2674AA9D-A7E0-4467-8F21-C005B582529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BC90C3-D763-4A66-9A0C-9622822C61A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B45E7F-CB1B-47C7-918A-829504506095}">
      <dgm:prSet phldrT="[Text]"/>
      <dgm:spPr/>
      <dgm:t>
        <a:bodyPr/>
        <a:lstStyle/>
        <a:p>
          <a:r>
            <a:rPr lang="en-US" dirty="0" smtClean="0"/>
            <a:t>Source control &amp; Bug tracking</a:t>
          </a:r>
          <a:endParaRPr lang="en-US" dirty="0"/>
        </a:p>
      </dgm:t>
    </dgm:pt>
    <dgm:pt modelId="{87665CA4-E178-403D-86D8-07F6E4C81BB3}" type="parTrans" cxnId="{54EAF171-2E6C-42DB-83B0-552CDEB5E2DF}">
      <dgm:prSet/>
      <dgm:spPr/>
      <dgm:t>
        <a:bodyPr/>
        <a:lstStyle/>
        <a:p>
          <a:endParaRPr lang="en-US"/>
        </a:p>
      </dgm:t>
    </dgm:pt>
    <dgm:pt modelId="{C466BDC6-C59C-4DBB-8412-3BDAABDB33B7}" type="sibTrans" cxnId="{54EAF171-2E6C-42DB-83B0-552CDEB5E2DF}">
      <dgm:prSet/>
      <dgm:spPr/>
      <dgm:t>
        <a:bodyPr/>
        <a:lstStyle/>
        <a:p>
          <a:endParaRPr lang="en-US"/>
        </a:p>
      </dgm:t>
    </dgm:pt>
    <dgm:pt modelId="{A352E7C1-4D09-4C73-A6D4-552BAB9F95CC}">
      <dgm:prSet phldrT="[Text]"/>
      <dgm:spPr/>
      <dgm:t>
        <a:bodyPr/>
        <a:lstStyle/>
        <a:p>
          <a:r>
            <a:rPr lang="en-US" dirty="0" smtClean="0"/>
            <a:t>Assembla.com</a:t>
          </a:r>
          <a:endParaRPr lang="en-US" dirty="0"/>
        </a:p>
      </dgm:t>
    </dgm:pt>
    <dgm:pt modelId="{F5B49397-0EAD-44CD-B0A6-F03302FA01A8}" type="parTrans" cxnId="{96A54689-6EF1-4C10-B27E-3F02057F819D}">
      <dgm:prSet/>
      <dgm:spPr/>
      <dgm:t>
        <a:bodyPr/>
        <a:lstStyle/>
        <a:p>
          <a:endParaRPr lang="en-US"/>
        </a:p>
      </dgm:t>
    </dgm:pt>
    <dgm:pt modelId="{4105681C-32BB-411A-AD23-ADB90E9A1DCD}" type="sibTrans" cxnId="{96A54689-6EF1-4C10-B27E-3F02057F819D}">
      <dgm:prSet/>
      <dgm:spPr/>
      <dgm:t>
        <a:bodyPr/>
        <a:lstStyle/>
        <a:p>
          <a:endParaRPr lang="en-US"/>
        </a:p>
      </dgm:t>
    </dgm:pt>
    <dgm:pt modelId="{D11D3E45-976B-49B6-9E76-50785736D103}">
      <dgm:prSet phldrT="[Text]"/>
      <dgm:spPr/>
      <dgm:t>
        <a:bodyPr/>
        <a:lstStyle/>
        <a:p>
          <a:r>
            <a:rPr lang="en-US" dirty="0" smtClean="0"/>
            <a:t>Trello.com</a:t>
          </a:r>
          <a:endParaRPr lang="en-US" dirty="0"/>
        </a:p>
      </dgm:t>
    </dgm:pt>
    <dgm:pt modelId="{474FA212-0444-456A-BFDF-BF923E1C01C3}" type="parTrans" cxnId="{77238D63-2745-4AD4-9B61-3479D3A812D1}">
      <dgm:prSet/>
      <dgm:spPr/>
      <dgm:t>
        <a:bodyPr/>
        <a:lstStyle/>
        <a:p>
          <a:endParaRPr lang="en-US"/>
        </a:p>
      </dgm:t>
    </dgm:pt>
    <dgm:pt modelId="{177C0D7B-57EE-4319-BE98-ADC16D72353A}" type="sibTrans" cxnId="{77238D63-2745-4AD4-9B61-3479D3A812D1}">
      <dgm:prSet/>
      <dgm:spPr/>
      <dgm:t>
        <a:bodyPr/>
        <a:lstStyle/>
        <a:p>
          <a:endParaRPr lang="en-US"/>
        </a:p>
      </dgm:t>
    </dgm:pt>
    <dgm:pt modelId="{B5486402-74CA-47D7-A8DA-6DC52F42DFD8}" type="pres">
      <dgm:prSet presAssocID="{64BC90C3-D763-4A66-9A0C-9622822C61A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3C3D4D-BADE-4F0C-8C43-DEF26AE9E980}" type="pres">
      <dgm:prSet presAssocID="{D0B45E7F-CB1B-47C7-918A-829504506095}" presName="root1" presStyleCnt="0"/>
      <dgm:spPr/>
    </dgm:pt>
    <dgm:pt modelId="{E5013874-6ECF-4360-A4D7-2B03F8EB0B02}" type="pres">
      <dgm:prSet presAssocID="{D0B45E7F-CB1B-47C7-918A-82950450609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8689C2-0EBB-49CD-BB98-50F725E1E4B2}" type="pres">
      <dgm:prSet presAssocID="{D0B45E7F-CB1B-47C7-918A-829504506095}" presName="level2hierChild" presStyleCnt="0"/>
      <dgm:spPr/>
    </dgm:pt>
    <dgm:pt modelId="{F27F137C-2591-4972-A742-4BFF533B03C8}" type="pres">
      <dgm:prSet presAssocID="{F5B49397-0EAD-44CD-B0A6-F03302FA01A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330C3645-4FA4-4C51-8CA5-F41B7084FD7B}" type="pres">
      <dgm:prSet presAssocID="{F5B49397-0EAD-44CD-B0A6-F03302FA01A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B899874-16AD-4677-AC4C-B3B819B9DD87}" type="pres">
      <dgm:prSet presAssocID="{A352E7C1-4D09-4C73-A6D4-552BAB9F95CC}" presName="root2" presStyleCnt="0"/>
      <dgm:spPr/>
    </dgm:pt>
    <dgm:pt modelId="{9348F59E-E21D-44AD-939D-7006AF43515E}" type="pres">
      <dgm:prSet presAssocID="{A352E7C1-4D09-4C73-A6D4-552BAB9F95C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D0FC90-184D-4F20-ACCB-B9FB5874B31F}" type="pres">
      <dgm:prSet presAssocID="{A352E7C1-4D09-4C73-A6D4-552BAB9F95CC}" presName="level3hierChild" presStyleCnt="0"/>
      <dgm:spPr/>
    </dgm:pt>
    <dgm:pt modelId="{BABA06D0-23AE-4E9F-B3E3-471470DAF47D}" type="pres">
      <dgm:prSet presAssocID="{474FA212-0444-456A-BFDF-BF923E1C01C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A98B9D1F-50AD-44A6-A799-9AB33D371D9E}" type="pres">
      <dgm:prSet presAssocID="{474FA212-0444-456A-BFDF-BF923E1C01C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32875CA5-67EF-4C06-A0B0-95EA8B25D6AB}" type="pres">
      <dgm:prSet presAssocID="{D11D3E45-976B-49B6-9E76-50785736D103}" presName="root2" presStyleCnt="0"/>
      <dgm:spPr/>
    </dgm:pt>
    <dgm:pt modelId="{E37F21F8-65BD-459F-B7E0-EF3224AF091E}" type="pres">
      <dgm:prSet presAssocID="{D11D3E45-976B-49B6-9E76-50785736D10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421DD1-499B-4D3F-B773-147C525624A5}" type="pres">
      <dgm:prSet presAssocID="{D11D3E45-976B-49B6-9E76-50785736D103}" presName="level3hierChild" presStyleCnt="0"/>
      <dgm:spPr/>
    </dgm:pt>
  </dgm:ptLst>
  <dgm:cxnLst>
    <dgm:cxn modelId="{A0430B0C-4009-4A69-BB8B-656D118E9AC9}" type="presOf" srcId="{F5B49397-0EAD-44CD-B0A6-F03302FA01A8}" destId="{F27F137C-2591-4972-A742-4BFF533B03C8}" srcOrd="0" destOrd="0" presId="urn:microsoft.com/office/officeart/2005/8/layout/hierarchy2"/>
    <dgm:cxn modelId="{B7399334-263E-4BCD-A779-D50E8F25BE3F}" type="presOf" srcId="{474FA212-0444-456A-BFDF-BF923E1C01C3}" destId="{BABA06D0-23AE-4E9F-B3E3-471470DAF47D}" srcOrd="0" destOrd="0" presId="urn:microsoft.com/office/officeart/2005/8/layout/hierarchy2"/>
    <dgm:cxn modelId="{3D4FB8F9-5D4F-4CFD-B4F1-C94155E87596}" type="presOf" srcId="{F5B49397-0EAD-44CD-B0A6-F03302FA01A8}" destId="{330C3645-4FA4-4C51-8CA5-F41B7084FD7B}" srcOrd="1" destOrd="0" presId="urn:microsoft.com/office/officeart/2005/8/layout/hierarchy2"/>
    <dgm:cxn modelId="{D9B773D1-B773-4296-B054-91F127692BD7}" type="presOf" srcId="{D11D3E45-976B-49B6-9E76-50785736D103}" destId="{E37F21F8-65BD-459F-B7E0-EF3224AF091E}" srcOrd="0" destOrd="0" presId="urn:microsoft.com/office/officeart/2005/8/layout/hierarchy2"/>
    <dgm:cxn modelId="{54EAF171-2E6C-42DB-83B0-552CDEB5E2DF}" srcId="{64BC90C3-D763-4A66-9A0C-9622822C61A7}" destId="{D0B45E7F-CB1B-47C7-918A-829504506095}" srcOrd="0" destOrd="0" parTransId="{87665CA4-E178-403D-86D8-07F6E4C81BB3}" sibTransId="{C466BDC6-C59C-4DBB-8412-3BDAABDB33B7}"/>
    <dgm:cxn modelId="{A6BFBD9A-0BAC-4BCF-A15F-6945C79C7CF7}" type="presOf" srcId="{64BC90C3-D763-4A66-9A0C-9622822C61A7}" destId="{B5486402-74CA-47D7-A8DA-6DC52F42DFD8}" srcOrd="0" destOrd="0" presId="urn:microsoft.com/office/officeart/2005/8/layout/hierarchy2"/>
    <dgm:cxn modelId="{62FC2D9B-22E8-4292-AB18-8444CF7BB080}" type="presOf" srcId="{D0B45E7F-CB1B-47C7-918A-829504506095}" destId="{E5013874-6ECF-4360-A4D7-2B03F8EB0B02}" srcOrd="0" destOrd="0" presId="urn:microsoft.com/office/officeart/2005/8/layout/hierarchy2"/>
    <dgm:cxn modelId="{2580313A-9BC4-4DDA-B0E9-4EE6E1DF1C75}" type="presOf" srcId="{474FA212-0444-456A-BFDF-BF923E1C01C3}" destId="{A98B9D1F-50AD-44A6-A799-9AB33D371D9E}" srcOrd="1" destOrd="0" presId="urn:microsoft.com/office/officeart/2005/8/layout/hierarchy2"/>
    <dgm:cxn modelId="{77238D63-2745-4AD4-9B61-3479D3A812D1}" srcId="{D0B45E7F-CB1B-47C7-918A-829504506095}" destId="{D11D3E45-976B-49B6-9E76-50785736D103}" srcOrd="1" destOrd="0" parTransId="{474FA212-0444-456A-BFDF-BF923E1C01C3}" sibTransId="{177C0D7B-57EE-4319-BE98-ADC16D72353A}"/>
    <dgm:cxn modelId="{96A54689-6EF1-4C10-B27E-3F02057F819D}" srcId="{D0B45E7F-CB1B-47C7-918A-829504506095}" destId="{A352E7C1-4D09-4C73-A6D4-552BAB9F95CC}" srcOrd="0" destOrd="0" parTransId="{F5B49397-0EAD-44CD-B0A6-F03302FA01A8}" sibTransId="{4105681C-32BB-411A-AD23-ADB90E9A1DCD}"/>
    <dgm:cxn modelId="{15D0D0DF-9053-4D43-AB02-D9249273F73F}" type="presOf" srcId="{A352E7C1-4D09-4C73-A6D4-552BAB9F95CC}" destId="{9348F59E-E21D-44AD-939D-7006AF43515E}" srcOrd="0" destOrd="0" presId="urn:microsoft.com/office/officeart/2005/8/layout/hierarchy2"/>
    <dgm:cxn modelId="{B0707F24-D530-490A-B90C-F3E069A65458}" type="presParOf" srcId="{B5486402-74CA-47D7-A8DA-6DC52F42DFD8}" destId="{E63C3D4D-BADE-4F0C-8C43-DEF26AE9E980}" srcOrd="0" destOrd="0" presId="urn:microsoft.com/office/officeart/2005/8/layout/hierarchy2"/>
    <dgm:cxn modelId="{77C8C584-A77B-4FCA-B18D-76D7ABDF486D}" type="presParOf" srcId="{E63C3D4D-BADE-4F0C-8C43-DEF26AE9E980}" destId="{E5013874-6ECF-4360-A4D7-2B03F8EB0B02}" srcOrd="0" destOrd="0" presId="urn:microsoft.com/office/officeart/2005/8/layout/hierarchy2"/>
    <dgm:cxn modelId="{F2F8FA3E-CAB3-46D5-A683-120920C66CD9}" type="presParOf" srcId="{E63C3D4D-BADE-4F0C-8C43-DEF26AE9E980}" destId="{A28689C2-0EBB-49CD-BB98-50F725E1E4B2}" srcOrd="1" destOrd="0" presId="urn:microsoft.com/office/officeart/2005/8/layout/hierarchy2"/>
    <dgm:cxn modelId="{891EF40B-6166-4FA2-A1AD-B60D3B5AF882}" type="presParOf" srcId="{A28689C2-0EBB-49CD-BB98-50F725E1E4B2}" destId="{F27F137C-2591-4972-A742-4BFF533B03C8}" srcOrd="0" destOrd="0" presId="urn:microsoft.com/office/officeart/2005/8/layout/hierarchy2"/>
    <dgm:cxn modelId="{9CB1CC76-95C9-4FF8-87AC-CACEA41BCEC2}" type="presParOf" srcId="{F27F137C-2591-4972-A742-4BFF533B03C8}" destId="{330C3645-4FA4-4C51-8CA5-F41B7084FD7B}" srcOrd="0" destOrd="0" presId="urn:microsoft.com/office/officeart/2005/8/layout/hierarchy2"/>
    <dgm:cxn modelId="{6B1DA040-5E2F-46C4-BD61-4325A3021E68}" type="presParOf" srcId="{A28689C2-0EBB-49CD-BB98-50F725E1E4B2}" destId="{AB899874-16AD-4677-AC4C-B3B819B9DD87}" srcOrd="1" destOrd="0" presId="urn:microsoft.com/office/officeart/2005/8/layout/hierarchy2"/>
    <dgm:cxn modelId="{FE649637-4EB9-42A2-9086-501F064ECB34}" type="presParOf" srcId="{AB899874-16AD-4677-AC4C-B3B819B9DD87}" destId="{9348F59E-E21D-44AD-939D-7006AF43515E}" srcOrd="0" destOrd="0" presId="urn:microsoft.com/office/officeart/2005/8/layout/hierarchy2"/>
    <dgm:cxn modelId="{A9E66F07-0CE6-4724-A96B-49D655D516CE}" type="presParOf" srcId="{AB899874-16AD-4677-AC4C-B3B819B9DD87}" destId="{12D0FC90-184D-4F20-ACCB-B9FB5874B31F}" srcOrd="1" destOrd="0" presId="urn:microsoft.com/office/officeart/2005/8/layout/hierarchy2"/>
    <dgm:cxn modelId="{D4A06001-59CE-4319-B1FB-7C41CCBD8E1B}" type="presParOf" srcId="{A28689C2-0EBB-49CD-BB98-50F725E1E4B2}" destId="{BABA06D0-23AE-4E9F-B3E3-471470DAF47D}" srcOrd="2" destOrd="0" presId="urn:microsoft.com/office/officeart/2005/8/layout/hierarchy2"/>
    <dgm:cxn modelId="{EB7BD8DA-957F-4EAF-86CE-228BF566F040}" type="presParOf" srcId="{BABA06D0-23AE-4E9F-B3E3-471470DAF47D}" destId="{A98B9D1F-50AD-44A6-A799-9AB33D371D9E}" srcOrd="0" destOrd="0" presId="urn:microsoft.com/office/officeart/2005/8/layout/hierarchy2"/>
    <dgm:cxn modelId="{8B5AFD19-E526-47E0-9E6A-E0DE89DB7E12}" type="presParOf" srcId="{A28689C2-0EBB-49CD-BB98-50F725E1E4B2}" destId="{32875CA5-67EF-4C06-A0B0-95EA8B25D6AB}" srcOrd="3" destOrd="0" presId="urn:microsoft.com/office/officeart/2005/8/layout/hierarchy2"/>
    <dgm:cxn modelId="{0EAF478F-95FC-4203-BEE0-3DA403BBE4EC}" type="presParOf" srcId="{32875CA5-67EF-4C06-A0B0-95EA8B25D6AB}" destId="{E37F21F8-65BD-459F-B7E0-EF3224AF091E}" srcOrd="0" destOrd="0" presId="urn:microsoft.com/office/officeart/2005/8/layout/hierarchy2"/>
    <dgm:cxn modelId="{C745E8D3-F180-4853-81A9-3AD368CDED8C}" type="presParOf" srcId="{32875CA5-67EF-4C06-A0B0-95EA8B25D6AB}" destId="{04421DD1-499B-4D3F-B773-147C525624A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D0697-F0FF-4DF4-92D7-FFD06FECD8B3}">
      <dsp:nvSpPr>
        <dsp:cNvPr id="0" name=""/>
        <dsp:cNvSpPr/>
      </dsp:nvSpPr>
      <dsp:spPr>
        <a:xfrm>
          <a:off x="646788" y="306"/>
          <a:ext cx="882699" cy="4413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solidFill>
                <a:schemeClr val="tx1"/>
              </a:solidFill>
            </a:rPr>
            <a:t>SRS Team</a:t>
          </a:r>
        </a:p>
      </dsp:txBody>
      <dsp:txXfrm>
        <a:off x="659715" y="13233"/>
        <a:ext cx="856845" cy="415495"/>
      </dsp:txXfrm>
    </dsp:sp>
    <dsp:sp modelId="{DF2F394D-D3AB-40FD-8093-434A1DDF45D7}">
      <dsp:nvSpPr>
        <dsp:cNvPr id="0" name=""/>
        <dsp:cNvSpPr/>
      </dsp:nvSpPr>
      <dsp:spPr>
        <a:xfrm>
          <a:off x="689338" y="441656"/>
          <a:ext cx="91440" cy="3310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012"/>
              </a:lnTo>
              <a:lnTo>
                <a:pt x="133989" y="33101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51930C-F235-4A12-B32B-C669F249ECD6}">
      <dsp:nvSpPr>
        <dsp:cNvPr id="0" name=""/>
        <dsp:cNvSpPr/>
      </dsp:nvSpPr>
      <dsp:spPr>
        <a:xfrm>
          <a:off x="823328" y="551994"/>
          <a:ext cx="706159" cy="441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chemeClr val="tx1"/>
              </a:solidFill>
            </a:rPr>
            <a:t>VietTQ</a:t>
          </a:r>
        </a:p>
      </dsp:txBody>
      <dsp:txXfrm>
        <a:off x="836255" y="564921"/>
        <a:ext cx="680305" cy="415495"/>
      </dsp:txXfrm>
    </dsp:sp>
    <dsp:sp modelId="{21AF9CDD-D229-4EAB-A99A-9707612DF10E}">
      <dsp:nvSpPr>
        <dsp:cNvPr id="0" name=""/>
        <dsp:cNvSpPr/>
      </dsp:nvSpPr>
      <dsp:spPr>
        <a:xfrm>
          <a:off x="689338" y="441656"/>
          <a:ext cx="91440" cy="8826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2699"/>
              </a:lnTo>
              <a:lnTo>
                <a:pt x="133989" y="88269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EA323-D6CE-4F91-8FE7-1011DA200199}">
      <dsp:nvSpPr>
        <dsp:cNvPr id="0" name=""/>
        <dsp:cNvSpPr/>
      </dsp:nvSpPr>
      <dsp:spPr>
        <a:xfrm>
          <a:off x="823328" y="1103681"/>
          <a:ext cx="706159" cy="441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chemeClr val="tx1"/>
              </a:solidFill>
            </a:rPr>
            <a:t>QuangHD</a:t>
          </a:r>
        </a:p>
      </dsp:txBody>
      <dsp:txXfrm>
        <a:off x="836255" y="1116608"/>
        <a:ext cx="680305" cy="415495"/>
      </dsp:txXfrm>
    </dsp:sp>
    <dsp:sp modelId="{D4D6EF4E-7FBD-4208-AFEE-D1AEFEEF4453}">
      <dsp:nvSpPr>
        <dsp:cNvPr id="0" name=""/>
        <dsp:cNvSpPr/>
      </dsp:nvSpPr>
      <dsp:spPr>
        <a:xfrm>
          <a:off x="1750162" y="306"/>
          <a:ext cx="882699" cy="4413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solidFill>
                <a:schemeClr val="tx1"/>
              </a:solidFill>
            </a:rPr>
            <a:t>Design Team</a:t>
          </a:r>
        </a:p>
      </dsp:txBody>
      <dsp:txXfrm>
        <a:off x="1763089" y="13233"/>
        <a:ext cx="856845" cy="415495"/>
      </dsp:txXfrm>
    </dsp:sp>
    <dsp:sp modelId="{BE8DF8EB-0648-4489-B1BB-307AB50E7FAF}">
      <dsp:nvSpPr>
        <dsp:cNvPr id="0" name=""/>
        <dsp:cNvSpPr/>
      </dsp:nvSpPr>
      <dsp:spPr>
        <a:xfrm>
          <a:off x="1792712" y="441656"/>
          <a:ext cx="91440" cy="3310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012"/>
              </a:lnTo>
              <a:lnTo>
                <a:pt x="133989" y="33101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B1E1C-73C3-4811-9956-DFCF3D6C5DA0}">
      <dsp:nvSpPr>
        <dsp:cNvPr id="0" name=""/>
        <dsp:cNvSpPr/>
      </dsp:nvSpPr>
      <dsp:spPr>
        <a:xfrm>
          <a:off x="1926702" y="551994"/>
          <a:ext cx="706159" cy="441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chemeClr val="tx1"/>
              </a:solidFill>
            </a:rPr>
            <a:t>TuanPG</a:t>
          </a:r>
        </a:p>
      </dsp:txBody>
      <dsp:txXfrm>
        <a:off x="1939629" y="564921"/>
        <a:ext cx="680305" cy="415495"/>
      </dsp:txXfrm>
    </dsp:sp>
    <dsp:sp modelId="{86A5BC0C-09B8-4872-9592-8D79241C0242}">
      <dsp:nvSpPr>
        <dsp:cNvPr id="0" name=""/>
        <dsp:cNvSpPr/>
      </dsp:nvSpPr>
      <dsp:spPr>
        <a:xfrm>
          <a:off x="1792712" y="441656"/>
          <a:ext cx="91440" cy="8826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2699"/>
              </a:lnTo>
              <a:lnTo>
                <a:pt x="133989" y="88269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763B91-5614-414A-9AAF-7B9660447300}">
      <dsp:nvSpPr>
        <dsp:cNvPr id="0" name=""/>
        <dsp:cNvSpPr/>
      </dsp:nvSpPr>
      <dsp:spPr>
        <a:xfrm>
          <a:off x="1926702" y="1103681"/>
          <a:ext cx="706159" cy="441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chemeClr val="tx1"/>
              </a:solidFill>
            </a:rPr>
            <a:t>HuyPM</a:t>
          </a:r>
        </a:p>
      </dsp:txBody>
      <dsp:txXfrm>
        <a:off x="1939629" y="1116608"/>
        <a:ext cx="680305" cy="415495"/>
      </dsp:txXfrm>
    </dsp:sp>
    <dsp:sp modelId="{6AA67EBE-BE76-4A4F-BB88-DD94BF619872}">
      <dsp:nvSpPr>
        <dsp:cNvPr id="0" name=""/>
        <dsp:cNvSpPr/>
      </dsp:nvSpPr>
      <dsp:spPr>
        <a:xfrm>
          <a:off x="2853537" y="306"/>
          <a:ext cx="882699" cy="4413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solidFill>
                <a:schemeClr val="tx1"/>
              </a:solidFill>
            </a:rPr>
            <a:t>Coding Team</a:t>
          </a:r>
        </a:p>
      </dsp:txBody>
      <dsp:txXfrm>
        <a:off x="2866464" y="13233"/>
        <a:ext cx="856845" cy="415495"/>
      </dsp:txXfrm>
    </dsp:sp>
    <dsp:sp modelId="{E3120EF5-C77B-48F1-B187-C3F70DE19CB7}">
      <dsp:nvSpPr>
        <dsp:cNvPr id="0" name=""/>
        <dsp:cNvSpPr/>
      </dsp:nvSpPr>
      <dsp:spPr>
        <a:xfrm>
          <a:off x="2896087" y="441656"/>
          <a:ext cx="91440" cy="3310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012"/>
              </a:lnTo>
              <a:lnTo>
                <a:pt x="133989" y="33101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2B82D1-470C-4975-A322-2A438E5587BC}">
      <dsp:nvSpPr>
        <dsp:cNvPr id="0" name=""/>
        <dsp:cNvSpPr/>
      </dsp:nvSpPr>
      <dsp:spPr>
        <a:xfrm>
          <a:off x="3030077" y="551994"/>
          <a:ext cx="706159" cy="441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chemeClr val="tx1"/>
              </a:solidFill>
            </a:rPr>
            <a:t>QuangHD</a:t>
          </a:r>
        </a:p>
      </dsp:txBody>
      <dsp:txXfrm>
        <a:off x="3043004" y="564921"/>
        <a:ext cx="680305" cy="415495"/>
      </dsp:txXfrm>
    </dsp:sp>
    <dsp:sp modelId="{E8DBAE9F-8345-47B8-95A4-91C5B2006683}">
      <dsp:nvSpPr>
        <dsp:cNvPr id="0" name=""/>
        <dsp:cNvSpPr/>
      </dsp:nvSpPr>
      <dsp:spPr>
        <a:xfrm>
          <a:off x="2896087" y="441656"/>
          <a:ext cx="91440" cy="8826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2699"/>
              </a:lnTo>
              <a:lnTo>
                <a:pt x="133989" y="88269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76CF4-9935-4893-969E-D032C60AD8CD}">
      <dsp:nvSpPr>
        <dsp:cNvPr id="0" name=""/>
        <dsp:cNvSpPr/>
      </dsp:nvSpPr>
      <dsp:spPr>
        <a:xfrm>
          <a:off x="3030077" y="1103681"/>
          <a:ext cx="706159" cy="441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chemeClr val="tx1"/>
              </a:solidFill>
            </a:rPr>
            <a:t>VietTQ</a:t>
          </a:r>
        </a:p>
      </dsp:txBody>
      <dsp:txXfrm>
        <a:off x="3043004" y="1116608"/>
        <a:ext cx="680305" cy="415495"/>
      </dsp:txXfrm>
    </dsp:sp>
    <dsp:sp modelId="{E0E7DBB6-77C8-4898-9DAF-02CACC3DADBA}">
      <dsp:nvSpPr>
        <dsp:cNvPr id="0" name=""/>
        <dsp:cNvSpPr/>
      </dsp:nvSpPr>
      <dsp:spPr>
        <a:xfrm>
          <a:off x="2896087" y="441656"/>
          <a:ext cx="91440" cy="14343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4386"/>
              </a:lnTo>
              <a:lnTo>
                <a:pt x="133989" y="143438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D3256-B3EE-48DB-9E27-BE47EC89DF22}">
      <dsp:nvSpPr>
        <dsp:cNvPr id="0" name=""/>
        <dsp:cNvSpPr/>
      </dsp:nvSpPr>
      <dsp:spPr>
        <a:xfrm>
          <a:off x="3030077" y="1655368"/>
          <a:ext cx="706159" cy="441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chemeClr val="tx1"/>
              </a:solidFill>
            </a:rPr>
            <a:t>TuNN</a:t>
          </a:r>
        </a:p>
      </dsp:txBody>
      <dsp:txXfrm>
        <a:off x="3043004" y="1668295"/>
        <a:ext cx="680305" cy="415495"/>
      </dsp:txXfrm>
    </dsp:sp>
    <dsp:sp modelId="{10A3538F-6171-4865-9A6F-8E13A37C78C6}">
      <dsp:nvSpPr>
        <dsp:cNvPr id="0" name=""/>
        <dsp:cNvSpPr/>
      </dsp:nvSpPr>
      <dsp:spPr>
        <a:xfrm>
          <a:off x="2896087" y="441656"/>
          <a:ext cx="91440" cy="19860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86074"/>
              </a:lnTo>
              <a:lnTo>
                <a:pt x="133989" y="198607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A2ACF-F4AF-4A69-BEC1-2A12A3AD9563}">
      <dsp:nvSpPr>
        <dsp:cNvPr id="0" name=""/>
        <dsp:cNvSpPr/>
      </dsp:nvSpPr>
      <dsp:spPr>
        <a:xfrm>
          <a:off x="3030077" y="2207055"/>
          <a:ext cx="706159" cy="441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chemeClr val="tx1"/>
              </a:solidFill>
            </a:rPr>
            <a:t>TuanPG</a:t>
          </a:r>
        </a:p>
      </dsp:txBody>
      <dsp:txXfrm>
        <a:off x="3043004" y="2219982"/>
        <a:ext cx="680305" cy="415495"/>
      </dsp:txXfrm>
    </dsp:sp>
    <dsp:sp modelId="{214A1014-48A1-43E7-84C7-B73D6D78D8EE}">
      <dsp:nvSpPr>
        <dsp:cNvPr id="0" name=""/>
        <dsp:cNvSpPr/>
      </dsp:nvSpPr>
      <dsp:spPr>
        <a:xfrm>
          <a:off x="2896087" y="441656"/>
          <a:ext cx="91440" cy="25377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7761"/>
              </a:lnTo>
              <a:lnTo>
                <a:pt x="133989" y="253776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BD3DE-5B52-4CDF-9605-8FC199892D55}">
      <dsp:nvSpPr>
        <dsp:cNvPr id="0" name=""/>
        <dsp:cNvSpPr/>
      </dsp:nvSpPr>
      <dsp:spPr>
        <a:xfrm>
          <a:off x="3030077" y="2758743"/>
          <a:ext cx="706159" cy="441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chemeClr val="tx1"/>
              </a:solidFill>
            </a:rPr>
            <a:t>HuyPM</a:t>
          </a:r>
        </a:p>
      </dsp:txBody>
      <dsp:txXfrm>
        <a:off x="3043004" y="2771670"/>
        <a:ext cx="680305" cy="415495"/>
      </dsp:txXfrm>
    </dsp:sp>
    <dsp:sp modelId="{444E745E-6A16-4100-8763-F9691D12B05C}">
      <dsp:nvSpPr>
        <dsp:cNvPr id="0" name=""/>
        <dsp:cNvSpPr/>
      </dsp:nvSpPr>
      <dsp:spPr>
        <a:xfrm>
          <a:off x="3956911" y="306"/>
          <a:ext cx="882699" cy="4413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solidFill>
                <a:schemeClr val="tx1"/>
              </a:solidFill>
            </a:rPr>
            <a:t>Testing Team</a:t>
          </a:r>
        </a:p>
      </dsp:txBody>
      <dsp:txXfrm>
        <a:off x="3969838" y="13233"/>
        <a:ext cx="856845" cy="415495"/>
      </dsp:txXfrm>
    </dsp:sp>
    <dsp:sp modelId="{AB23CD4C-54DE-4359-BEE5-BDB236877D19}">
      <dsp:nvSpPr>
        <dsp:cNvPr id="0" name=""/>
        <dsp:cNvSpPr/>
      </dsp:nvSpPr>
      <dsp:spPr>
        <a:xfrm>
          <a:off x="3999461" y="441656"/>
          <a:ext cx="91440" cy="3310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012"/>
              </a:lnTo>
              <a:lnTo>
                <a:pt x="133989" y="33101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AFF02-CA8F-4577-BD06-D9039E0CE71F}">
      <dsp:nvSpPr>
        <dsp:cNvPr id="0" name=""/>
        <dsp:cNvSpPr/>
      </dsp:nvSpPr>
      <dsp:spPr>
        <a:xfrm>
          <a:off x="4133451" y="551994"/>
          <a:ext cx="706159" cy="441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chemeClr val="tx1"/>
              </a:solidFill>
            </a:rPr>
            <a:t>TuNN</a:t>
          </a:r>
        </a:p>
      </dsp:txBody>
      <dsp:txXfrm>
        <a:off x="4146378" y="564921"/>
        <a:ext cx="680305" cy="415495"/>
      </dsp:txXfrm>
    </dsp:sp>
    <dsp:sp modelId="{4D4B0643-AE0F-4A37-898E-BD3D24B03294}">
      <dsp:nvSpPr>
        <dsp:cNvPr id="0" name=""/>
        <dsp:cNvSpPr/>
      </dsp:nvSpPr>
      <dsp:spPr>
        <a:xfrm>
          <a:off x="3999461" y="441656"/>
          <a:ext cx="91440" cy="8826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2699"/>
              </a:lnTo>
              <a:lnTo>
                <a:pt x="133989" y="88269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B5DD6-3CC6-4316-9112-3F7A246C1C13}">
      <dsp:nvSpPr>
        <dsp:cNvPr id="0" name=""/>
        <dsp:cNvSpPr/>
      </dsp:nvSpPr>
      <dsp:spPr>
        <a:xfrm>
          <a:off x="4133451" y="1103681"/>
          <a:ext cx="706159" cy="441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chemeClr val="tx1"/>
              </a:solidFill>
            </a:rPr>
            <a:t>VietTQ</a:t>
          </a:r>
        </a:p>
      </dsp:txBody>
      <dsp:txXfrm>
        <a:off x="4146378" y="1116608"/>
        <a:ext cx="680305" cy="415495"/>
      </dsp:txXfrm>
    </dsp:sp>
    <dsp:sp modelId="{D3F734A2-BB5F-42AF-9D7C-0D8452272A9E}">
      <dsp:nvSpPr>
        <dsp:cNvPr id="0" name=""/>
        <dsp:cNvSpPr/>
      </dsp:nvSpPr>
      <dsp:spPr>
        <a:xfrm>
          <a:off x="3999461" y="441656"/>
          <a:ext cx="91440" cy="14343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4386"/>
              </a:lnTo>
              <a:lnTo>
                <a:pt x="133989" y="143438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F5B64-4DEB-47DD-96C5-28687C5B0930}">
      <dsp:nvSpPr>
        <dsp:cNvPr id="0" name=""/>
        <dsp:cNvSpPr/>
      </dsp:nvSpPr>
      <dsp:spPr>
        <a:xfrm>
          <a:off x="4133451" y="1655368"/>
          <a:ext cx="706159" cy="441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chemeClr val="tx1"/>
              </a:solidFill>
            </a:rPr>
            <a:t>TuanPG</a:t>
          </a:r>
        </a:p>
      </dsp:txBody>
      <dsp:txXfrm>
        <a:off x="4146378" y="1668295"/>
        <a:ext cx="680305" cy="4154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FD7B1-2B93-43C0-9A9D-2F296E68BAB1}">
      <dsp:nvSpPr>
        <dsp:cNvPr id="0" name=""/>
        <dsp:cNvSpPr/>
      </dsp:nvSpPr>
      <dsp:spPr>
        <a:xfrm>
          <a:off x="0" y="3206037"/>
          <a:ext cx="5408612" cy="525977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Maintenance</a:t>
          </a:r>
          <a:endParaRPr lang="en-US" sz="1800" kern="1200" dirty="0"/>
        </a:p>
      </dsp:txBody>
      <dsp:txXfrm>
        <a:off x="0" y="3206037"/>
        <a:ext cx="5408612" cy="525977"/>
      </dsp:txXfrm>
    </dsp:sp>
    <dsp:sp modelId="{DCF4032F-71B4-4E51-B1D2-80D50107E511}">
      <dsp:nvSpPr>
        <dsp:cNvPr id="0" name=""/>
        <dsp:cNvSpPr/>
      </dsp:nvSpPr>
      <dsp:spPr>
        <a:xfrm rot="10800000">
          <a:off x="0" y="2404974"/>
          <a:ext cx="5408612" cy="808952"/>
        </a:xfrm>
        <a:prstGeom prst="upArrowCallou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Verification</a:t>
          </a:r>
          <a:endParaRPr lang="en-US" sz="1800" kern="1200"/>
        </a:p>
      </dsp:txBody>
      <dsp:txXfrm rot="10800000">
        <a:off x="0" y="2404974"/>
        <a:ext cx="5408612" cy="525633"/>
      </dsp:txXfrm>
    </dsp:sp>
    <dsp:sp modelId="{F58C4B71-2B71-49A9-BDDA-CDF8B2C1B507}">
      <dsp:nvSpPr>
        <dsp:cNvPr id="0" name=""/>
        <dsp:cNvSpPr/>
      </dsp:nvSpPr>
      <dsp:spPr>
        <a:xfrm rot="10800000">
          <a:off x="0" y="1603911"/>
          <a:ext cx="5408612" cy="808952"/>
        </a:xfrm>
        <a:prstGeom prst="upArrowCallou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Implementation</a:t>
          </a:r>
          <a:endParaRPr lang="en-US" sz="1800" kern="1200" dirty="0"/>
        </a:p>
      </dsp:txBody>
      <dsp:txXfrm rot="10800000">
        <a:off x="0" y="1603911"/>
        <a:ext cx="5408612" cy="525633"/>
      </dsp:txXfrm>
    </dsp:sp>
    <dsp:sp modelId="{D722CDB0-466C-4428-9F7C-85A5B7143A73}">
      <dsp:nvSpPr>
        <dsp:cNvPr id="0" name=""/>
        <dsp:cNvSpPr/>
      </dsp:nvSpPr>
      <dsp:spPr>
        <a:xfrm rot="10800000">
          <a:off x="0" y="802848"/>
          <a:ext cx="5408612" cy="808952"/>
        </a:xfrm>
        <a:prstGeom prst="upArrowCallou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Design</a:t>
          </a:r>
          <a:endParaRPr lang="en-US" sz="1800" kern="1200"/>
        </a:p>
      </dsp:txBody>
      <dsp:txXfrm rot="10800000">
        <a:off x="0" y="802848"/>
        <a:ext cx="5408612" cy="525633"/>
      </dsp:txXfrm>
    </dsp:sp>
    <dsp:sp modelId="{2674AA9D-A7E0-4467-8F21-C005B582529C}">
      <dsp:nvSpPr>
        <dsp:cNvPr id="0" name=""/>
        <dsp:cNvSpPr/>
      </dsp:nvSpPr>
      <dsp:spPr>
        <a:xfrm rot="10800000">
          <a:off x="0" y="1784"/>
          <a:ext cx="5408612" cy="808952"/>
        </a:xfrm>
        <a:prstGeom prst="upArrowCallou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Requirement</a:t>
          </a:r>
          <a:endParaRPr lang="en-US" sz="1800" kern="1200"/>
        </a:p>
      </dsp:txBody>
      <dsp:txXfrm rot="10800000">
        <a:off x="0" y="1784"/>
        <a:ext cx="5408612" cy="525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13874-6ECF-4360-A4D7-2B03F8EB0B02}">
      <dsp:nvSpPr>
        <dsp:cNvPr id="0" name=""/>
        <dsp:cNvSpPr/>
      </dsp:nvSpPr>
      <dsp:spPr>
        <a:xfrm>
          <a:off x="0" y="1397000"/>
          <a:ext cx="2539999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Source control &amp; Bug tracking</a:t>
          </a:r>
          <a:endParaRPr lang="en-US" sz="3200" kern="1200" dirty="0"/>
        </a:p>
      </dsp:txBody>
      <dsp:txXfrm>
        <a:off x="37197" y="1434197"/>
        <a:ext cx="2465605" cy="1195605"/>
      </dsp:txXfrm>
    </dsp:sp>
    <dsp:sp modelId="{F27F137C-2591-4972-A742-4BFF533B03C8}">
      <dsp:nvSpPr>
        <dsp:cNvPr id="0" name=""/>
        <dsp:cNvSpPr/>
      </dsp:nvSpPr>
      <dsp:spPr>
        <a:xfrm rot="19457599">
          <a:off x="2422396" y="1638750"/>
          <a:ext cx="1251207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251207" y="281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16719" y="1635594"/>
        <a:ext cx="62560" cy="62560"/>
      </dsp:txXfrm>
    </dsp:sp>
    <dsp:sp modelId="{9348F59E-E21D-44AD-939D-7006AF43515E}">
      <dsp:nvSpPr>
        <dsp:cNvPr id="0" name=""/>
        <dsp:cNvSpPr/>
      </dsp:nvSpPr>
      <dsp:spPr>
        <a:xfrm>
          <a:off x="3555999" y="666750"/>
          <a:ext cx="2539999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Assembla.com</a:t>
          </a:r>
          <a:endParaRPr lang="en-US" sz="3200" kern="1200" dirty="0"/>
        </a:p>
      </dsp:txBody>
      <dsp:txXfrm>
        <a:off x="3593196" y="703947"/>
        <a:ext cx="2465605" cy="1195605"/>
      </dsp:txXfrm>
    </dsp:sp>
    <dsp:sp modelId="{BABA06D0-23AE-4E9F-B3E3-471470DAF47D}">
      <dsp:nvSpPr>
        <dsp:cNvPr id="0" name=""/>
        <dsp:cNvSpPr/>
      </dsp:nvSpPr>
      <dsp:spPr>
        <a:xfrm rot="2142401">
          <a:off x="2422396" y="2368999"/>
          <a:ext cx="1251207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251207" y="281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16719" y="2365844"/>
        <a:ext cx="62560" cy="62560"/>
      </dsp:txXfrm>
    </dsp:sp>
    <dsp:sp modelId="{E37F21F8-65BD-459F-B7E0-EF3224AF091E}">
      <dsp:nvSpPr>
        <dsp:cNvPr id="0" name=""/>
        <dsp:cNvSpPr/>
      </dsp:nvSpPr>
      <dsp:spPr>
        <a:xfrm>
          <a:off x="3555999" y="2127250"/>
          <a:ext cx="2539999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Trello.com</a:t>
          </a:r>
          <a:endParaRPr lang="en-US" sz="3200" kern="1200" dirty="0"/>
        </a:p>
      </dsp:txBody>
      <dsp:txXfrm>
        <a:off x="3593196" y="2164447"/>
        <a:ext cx="2465605" cy="1195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08C161D3-8EC2-4CEA-BF36-4B6BEA4575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40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161D3-8EC2-4CEA-BF36-4B6BEA45752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4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3" name="Group 191"/>
          <p:cNvGrpSpPr>
            <a:grpSpLocks/>
          </p:cNvGrpSpPr>
          <p:nvPr/>
        </p:nvGrpSpPr>
        <p:grpSpPr bwMode="auto">
          <a:xfrm>
            <a:off x="434975" y="4763"/>
            <a:ext cx="8015288" cy="6853237"/>
            <a:chOff x="274" y="10"/>
            <a:chExt cx="5049" cy="4310"/>
          </a:xfrm>
        </p:grpSpPr>
        <p:sp>
          <p:nvSpPr>
            <p:cNvPr id="3198" name="Line 126"/>
            <p:cNvSpPr>
              <a:spLocks noChangeShapeType="1"/>
            </p:cNvSpPr>
            <p:nvPr userDrawn="1"/>
          </p:nvSpPr>
          <p:spPr bwMode="gray">
            <a:xfrm>
              <a:off x="347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392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439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484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5302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65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210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256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301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>
              <a:off x="274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>
              <a:off x="74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>
              <a:off x="119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59" name="Rectangle 87"/>
          <p:cNvSpPr>
            <a:spLocks noChangeArrowheads="1"/>
          </p:cNvSpPr>
          <p:nvPr/>
        </p:nvSpPr>
        <p:spPr bwMode="gray">
          <a:xfrm>
            <a:off x="0" y="1795463"/>
            <a:ext cx="9144000" cy="250348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5553075" y="5576888"/>
            <a:ext cx="712788" cy="64452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8" name="Rectangle 166"/>
          <p:cNvSpPr>
            <a:spLocks noChangeArrowheads="1"/>
          </p:cNvSpPr>
          <p:nvPr/>
        </p:nvSpPr>
        <p:spPr bwMode="gray">
          <a:xfrm>
            <a:off x="70072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9" name="Rectangle 167"/>
          <p:cNvSpPr>
            <a:spLocks noChangeArrowheads="1"/>
          </p:cNvSpPr>
          <p:nvPr/>
        </p:nvSpPr>
        <p:spPr bwMode="gray">
          <a:xfrm>
            <a:off x="626903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0" name="Rectangle 168"/>
          <p:cNvSpPr>
            <a:spLocks noChangeArrowheads="1"/>
          </p:cNvSpPr>
          <p:nvPr/>
        </p:nvSpPr>
        <p:spPr bwMode="gray">
          <a:xfrm>
            <a:off x="8447088" y="5588000"/>
            <a:ext cx="696912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2" name="Rectangle 170"/>
          <p:cNvSpPr>
            <a:spLocks noChangeArrowheads="1"/>
          </p:cNvSpPr>
          <p:nvPr/>
        </p:nvSpPr>
        <p:spPr bwMode="gray">
          <a:xfrm>
            <a:off x="26511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3" name="Rectangle 171"/>
          <p:cNvSpPr>
            <a:spLocks noChangeArrowheads="1"/>
          </p:cNvSpPr>
          <p:nvPr/>
        </p:nvSpPr>
        <p:spPr bwMode="gray">
          <a:xfrm>
            <a:off x="410527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4" name="Rectangle 172"/>
          <p:cNvSpPr>
            <a:spLocks noChangeArrowheads="1"/>
          </p:cNvSpPr>
          <p:nvPr/>
        </p:nvSpPr>
        <p:spPr bwMode="gray">
          <a:xfrm>
            <a:off x="336708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5" name="Rectangle 173"/>
          <p:cNvSpPr>
            <a:spLocks noChangeArrowheads="1"/>
          </p:cNvSpPr>
          <p:nvPr/>
        </p:nvSpPr>
        <p:spPr bwMode="gray">
          <a:xfrm>
            <a:off x="4818063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" name="Rectangle 174"/>
          <p:cNvSpPr>
            <a:spLocks noChangeArrowheads="1"/>
          </p:cNvSpPr>
          <p:nvPr/>
        </p:nvSpPr>
        <p:spPr bwMode="gray">
          <a:xfrm>
            <a:off x="1917700" y="4943475"/>
            <a:ext cx="725488" cy="6365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7" name="Rectangle 175"/>
          <p:cNvSpPr>
            <a:spLocks noChangeArrowheads="1"/>
          </p:cNvSpPr>
          <p:nvPr/>
        </p:nvSpPr>
        <p:spPr bwMode="gray">
          <a:xfrm>
            <a:off x="5541963" y="4310063"/>
            <a:ext cx="725487" cy="636587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8" name="Rectangle 176"/>
          <p:cNvSpPr>
            <a:spLocks noChangeArrowheads="1"/>
          </p:cNvSpPr>
          <p:nvPr/>
        </p:nvSpPr>
        <p:spPr bwMode="gray">
          <a:xfrm>
            <a:off x="6996113" y="4300538"/>
            <a:ext cx="725487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9" name="Rectangle 177"/>
          <p:cNvSpPr>
            <a:spLocks noChangeArrowheads="1"/>
          </p:cNvSpPr>
          <p:nvPr/>
        </p:nvSpPr>
        <p:spPr bwMode="gray">
          <a:xfrm>
            <a:off x="8435975" y="4300538"/>
            <a:ext cx="703263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0" name="Rectangle 178"/>
          <p:cNvSpPr>
            <a:spLocks noChangeArrowheads="1"/>
          </p:cNvSpPr>
          <p:nvPr/>
        </p:nvSpPr>
        <p:spPr bwMode="gray">
          <a:xfrm>
            <a:off x="4105275" y="4310063"/>
            <a:ext cx="725488" cy="636587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7" name="Rectangle 185"/>
          <p:cNvSpPr>
            <a:spLocks noChangeArrowheads="1"/>
          </p:cNvSpPr>
          <p:nvPr/>
        </p:nvSpPr>
        <p:spPr bwMode="gray">
          <a:xfrm>
            <a:off x="7720013" y="6221413"/>
            <a:ext cx="725487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8" name="Rectangle 186"/>
          <p:cNvSpPr>
            <a:spLocks noChangeArrowheads="1"/>
          </p:cNvSpPr>
          <p:nvPr/>
        </p:nvSpPr>
        <p:spPr bwMode="gray">
          <a:xfrm>
            <a:off x="3371850" y="6221413"/>
            <a:ext cx="728663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9" name="Rectangle 187"/>
          <p:cNvSpPr>
            <a:spLocks noChangeArrowheads="1"/>
          </p:cNvSpPr>
          <p:nvPr/>
        </p:nvSpPr>
        <p:spPr bwMode="gray">
          <a:xfrm>
            <a:off x="4826000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0" name="Rectangle 188"/>
          <p:cNvSpPr>
            <a:spLocks noChangeArrowheads="1"/>
          </p:cNvSpPr>
          <p:nvPr/>
        </p:nvSpPr>
        <p:spPr bwMode="gray">
          <a:xfrm>
            <a:off x="1920875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8" name="Group 206"/>
          <p:cNvGrpSpPr>
            <a:grpSpLocks/>
          </p:cNvGrpSpPr>
          <p:nvPr/>
        </p:nvGrpSpPr>
        <p:grpSpPr bwMode="auto">
          <a:xfrm>
            <a:off x="0" y="533400"/>
            <a:ext cx="9144000" cy="5689600"/>
            <a:chOff x="0" y="336"/>
            <a:chExt cx="5760" cy="3584"/>
          </a:xfrm>
        </p:grpSpPr>
        <p:sp>
          <p:nvSpPr>
            <p:cNvPr id="3264" name="Line 192"/>
            <p:cNvSpPr>
              <a:spLocks noChangeShapeType="1"/>
            </p:cNvSpPr>
            <p:nvPr userDrawn="1"/>
          </p:nvSpPr>
          <p:spPr bwMode="gray">
            <a:xfrm flipH="1">
              <a:off x="0" y="33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5" name="Line 193"/>
            <p:cNvSpPr>
              <a:spLocks noChangeShapeType="1"/>
            </p:cNvSpPr>
            <p:nvPr userDrawn="1"/>
          </p:nvSpPr>
          <p:spPr bwMode="gray">
            <a:xfrm flipH="1">
              <a:off x="0" y="73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6" name="Line 194"/>
            <p:cNvSpPr>
              <a:spLocks noChangeShapeType="1"/>
            </p:cNvSpPr>
            <p:nvPr userDrawn="1"/>
          </p:nvSpPr>
          <p:spPr bwMode="gray">
            <a:xfrm flipH="1">
              <a:off x="0" y="112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7" name="Line 195"/>
            <p:cNvSpPr>
              <a:spLocks noChangeShapeType="1"/>
            </p:cNvSpPr>
            <p:nvPr userDrawn="1"/>
          </p:nvSpPr>
          <p:spPr bwMode="gray">
            <a:xfrm flipH="1">
              <a:off x="0" y="2707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8" name="Line 196"/>
            <p:cNvSpPr>
              <a:spLocks noChangeShapeType="1"/>
            </p:cNvSpPr>
            <p:nvPr userDrawn="1"/>
          </p:nvSpPr>
          <p:spPr bwMode="gray">
            <a:xfrm flipH="1">
              <a:off x="0" y="3111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9" name="Line 197"/>
            <p:cNvSpPr>
              <a:spLocks noChangeShapeType="1"/>
            </p:cNvSpPr>
            <p:nvPr userDrawn="1"/>
          </p:nvSpPr>
          <p:spPr bwMode="gray">
            <a:xfrm flipH="1">
              <a:off x="0" y="351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0" name="Line 198"/>
            <p:cNvSpPr>
              <a:spLocks noChangeShapeType="1"/>
            </p:cNvSpPr>
            <p:nvPr userDrawn="1"/>
          </p:nvSpPr>
          <p:spPr bwMode="gray">
            <a:xfrm flipH="1">
              <a:off x="0" y="3920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343400"/>
            <a:ext cx="4419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gray">
          <a:xfrm>
            <a:off x="0" y="461963"/>
            <a:ext cx="10985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2391" dir="11227501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210" name="Rectangle 138"/>
          <p:cNvSpPr>
            <a:spLocks noChangeArrowheads="1"/>
          </p:cNvSpPr>
          <p:nvPr/>
        </p:nvSpPr>
        <p:spPr bwMode="gray">
          <a:xfrm>
            <a:off x="55245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3" name="Rectangle 141"/>
          <p:cNvSpPr>
            <a:spLocks noChangeArrowheads="1"/>
          </p:cNvSpPr>
          <p:nvPr/>
        </p:nvSpPr>
        <p:spPr bwMode="gray">
          <a:xfrm>
            <a:off x="697865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8" name="Rectangle 146"/>
          <p:cNvSpPr>
            <a:spLocks noChangeArrowheads="1"/>
          </p:cNvSpPr>
          <p:nvPr/>
        </p:nvSpPr>
        <p:spPr bwMode="gray">
          <a:xfrm>
            <a:off x="7691438" y="4763"/>
            <a:ext cx="725487" cy="522287"/>
          </a:xfrm>
          <a:prstGeom prst="rect">
            <a:avLst/>
          </a:prstGeom>
          <a:solidFill>
            <a:schemeClr val="folHlink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gray">
          <a:xfrm>
            <a:off x="40767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7" name="Rectangle 155"/>
          <p:cNvSpPr>
            <a:spLocks noChangeArrowheads="1"/>
          </p:cNvSpPr>
          <p:nvPr/>
        </p:nvSpPr>
        <p:spPr bwMode="gray">
          <a:xfrm>
            <a:off x="4789488" y="4763"/>
            <a:ext cx="725487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4" name="Rectangle 162"/>
          <p:cNvSpPr>
            <a:spLocks noChangeArrowheads="1"/>
          </p:cNvSpPr>
          <p:nvPr/>
        </p:nvSpPr>
        <p:spPr bwMode="gray">
          <a:xfrm>
            <a:off x="446088" y="1147763"/>
            <a:ext cx="725487" cy="633412"/>
          </a:xfrm>
          <a:prstGeom prst="rect">
            <a:avLst/>
          </a:prstGeom>
          <a:solidFill>
            <a:schemeClr val="folHlink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>
            <a:off x="1889125" y="4763"/>
            <a:ext cx="725488" cy="5222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1" name="Rectangle 179"/>
          <p:cNvSpPr>
            <a:spLocks noChangeArrowheads="1"/>
          </p:cNvSpPr>
          <p:nvPr/>
        </p:nvSpPr>
        <p:spPr bwMode="gray">
          <a:xfrm>
            <a:off x="625157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2" name="Rectangle 180"/>
          <p:cNvSpPr>
            <a:spLocks noChangeArrowheads="1"/>
          </p:cNvSpPr>
          <p:nvPr/>
        </p:nvSpPr>
        <p:spPr bwMode="gray">
          <a:xfrm>
            <a:off x="7691438" y="1165225"/>
            <a:ext cx="725487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3" name="Rectangle 181"/>
          <p:cNvSpPr>
            <a:spLocks noChangeArrowheads="1"/>
          </p:cNvSpPr>
          <p:nvPr/>
        </p:nvSpPr>
        <p:spPr bwMode="gray">
          <a:xfrm>
            <a:off x="334962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4" name="Rectangle 182"/>
          <p:cNvSpPr>
            <a:spLocks noChangeArrowheads="1"/>
          </p:cNvSpPr>
          <p:nvPr/>
        </p:nvSpPr>
        <p:spPr bwMode="gray">
          <a:xfrm>
            <a:off x="4800600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5" name="Rectangle 183"/>
          <p:cNvSpPr>
            <a:spLocks noChangeArrowheads="1"/>
          </p:cNvSpPr>
          <p:nvPr/>
        </p:nvSpPr>
        <p:spPr bwMode="gray">
          <a:xfrm>
            <a:off x="1889125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1" name="Rectangle 189"/>
          <p:cNvSpPr>
            <a:spLocks noChangeArrowheads="1"/>
          </p:cNvSpPr>
          <p:nvPr/>
        </p:nvSpPr>
        <p:spPr bwMode="gray">
          <a:xfrm>
            <a:off x="438150" y="4763"/>
            <a:ext cx="725488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2" name="Rectangle 190"/>
          <p:cNvSpPr>
            <a:spLocks noChangeArrowheads="1"/>
          </p:cNvSpPr>
          <p:nvPr/>
        </p:nvSpPr>
        <p:spPr bwMode="gray">
          <a:xfrm>
            <a:off x="1143000" y="533400"/>
            <a:ext cx="725488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2" name="Rectangle 200"/>
          <p:cNvSpPr>
            <a:spLocks noChangeArrowheads="1"/>
          </p:cNvSpPr>
          <p:nvPr/>
        </p:nvSpPr>
        <p:spPr bwMode="gray">
          <a:xfrm>
            <a:off x="25781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6" name="Group 234"/>
          <p:cNvGrpSpPr>
            <a:grpSpLocks/>
          </p:cNvGrpSpPr>
          <p:nvPr/>
        </p:nvGrpSpPr>
        <p:grpSpPr bwMode="auto">
          <a:xfrm>
            <a:off x="0" y="2257425"/>
            <a:ext cx="4738688" cy="4600575"/>
            <a:chOff x="-9" y="1395"/>
            <a:chExt cx="2985" cy="2898"/>
          </a:xfrm>
        </p:grpSpPr>
        <p:pic>
          <p:nvPicPr>
            <p:cNvPr id="3285" name="Picture 213" descr="pan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" name="Freeform 209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>
            <a:off x="9525" y="1395413"/>
            <a:ext cx="4256088" cy="4598987"/>
            <a:chOff x="0" y="1039"/>
            <a:chExt cx="2681" cy="2897"/>
          </a:xfrm>
        </p:grpSpPr>
        <p:pic>
          <p:nvPicPr>
            <p:cNvPr id="3292" name="Picture 220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93" name="Freeform 221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4" name="Group 232"/>
          <p:cNvGrpSpPr>
            <a:grpSpLocks/>
          </p:cNvGrpSpPr>
          <p:nvPr/>
        </p:nvGrpSpPr>
        <p:grpSpPr bwMode="auto">
          <a:xfrm>
            <a:off x="-4763" y="304800"/>
            <a:ext cx="3821113" cy="5078413"/>
            <a:chOff x="-7" y="240"/>
            <a:chExt cx="2407" cy="3199"/>
          </a:xfrm>
        </p:grpSpPr>
        <p:pic>
          <p:nvPicPr>
            <p:cNvPr id="3295" name="Picture 223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96" name="Freeform 224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981200"/>
            <a:ext cx="4724400" cy="2057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2133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172200" y="6400800"/>
            <a:ext cx="2895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733800" y="6400800"/>
            <a:ext cx="2133600" cy="32067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C6FC38E-DF44-411E-AA49-9BA5D61378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815E0-EE61-40A6-8BC5-692DC728EF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2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B7ABF-6A16-4195-9917-C23AA48A72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31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2E297644-EBFA-4EC8-9C5F-4D8E68FEA9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23B9AF4B-C3F8-4F4D-BC98-7AE93F50EB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71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2B130F18-048C-460D-9804-C9EC45AC81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5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F1AD7-8A42-4094-89C3-A769246412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3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667DB-E8EC-45A1-9C32-00C82DBC13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3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8076A-F8DD-48FB-9157-0C6D354E79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2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98B68-F668-4A18-A1A8-AB700A9166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2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53F1F-2AD8-465C-B374-10588C7529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0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E8096-D922-4910-8F0E-A9521B0BF7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6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E6A1E-4BF8-4CA5-BD9C-53D3837245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7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B764C-28E1-4565-ADC2-D0666702B2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6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E8237D4F-EA72-400D-83D9-8486B0FF3B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76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9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0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1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2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3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7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4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7" cy="473075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5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2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6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0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1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2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7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3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2" cy="473075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4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5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0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" name="Rectangle 185"/>
          <p:cNvSpPr>
            <a:spLocks noChangeArrowheads="1"/>
          </p:cNvSpPr>
          <p:nvPr/>
        </p:nvSpPr>
        <p:spPr bwMode="gray">
          <a:xfrm>
            <a:off x="47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0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1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3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4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2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219" name="Group 195"/>
          <p:cNvGrpSpPr>
            <a:grpSpLocks/>
          </p:cNvGrpSpPr>
          <p:nvPr/>
        </p:nvGrpSpPr>
        <p:grpSpPr bwMode="auto"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1220" name="Picture 196" descr="pan0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1" name="Freeform 197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17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2" name="Group 198"/>
          <p:cNvGrpSpPr>
            <a:grpSpLocks/>
          </p:cNvGrpSpPr>
          <p:nvPr/>
        </p:nvGrpSpPr>
        <p:grpSpPr bwMode="auto"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1223" name="Picture 199" descr="pan01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4" name="Freeform 200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9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5" name="Group 201"/>
          <p:cNvGrpSpPr>
            <a:grpSpLocks/>
          </p:cNvGrpSpPr>
          <p:nvPr/>
        </p:nvGrpSpPr>
        <p:grpSpPr bwMode="auto"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1226" name="Picture 202" descr="pan01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7" name="Freeform 203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21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19200" y="2286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0.emf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0.emf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4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0.emf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15.png"/><Relationship Id="rId4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15.png"/><Relationship Id="rId4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10.emf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1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1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1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1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1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1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png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png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1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1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7343" y="2971800"/>
            <a:ext cx="5334000" cy="1066800"/>
          </a:xfrm>
        </p:spPr>
        <p:txBody>
          <a:bodyPr/>
          <a:lstStyle/>
          <a:p>
            <a:r>
              <a:rPr lang="en-US" sz="2800" dirty="0" smtClean="0"/>
              <a:t>STOCK TRADING SIMULATION SYSTEM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00800" y="2438400"/>
            <a:ext cx="2591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accent2"/>
                </a:solidFill>
              </a:rPr>
              <a:t>CAPSTONE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742" y="1142999"/>
            <a:ext cx="1865220" cy="594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16" name="Line 253"/>
          <p:cNvSpPr>
            <a:spLocks noChangeShapeType="1"/>
          </p:cNvSpPr>
          <p:nvPr/>
        </p:nvSpPr>
        <p:spPr bwMode="gray">
          <a:xfrm>
            <a:off x="2362200" y="4495337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254"/>
          <p:cNvSpPr>
            <a:spLocks noChangeArrowheads="1"/>
          </p:cNvSpPr>
          <p:nvPr/>
        </p:nvSpPr>
        <p:spPr bwMode="gray">
          <a:xfrm rot="3419336">
            <a:off x="2078037" y="3919075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8" name="Text Box 255"/>
          <p:cNvSpPr txBox="1">
            <a:spLocks noChangeArrowheads="1"/>
          </p:cNvSpPr>
          <p:nvPr/>
        </p:nvSpPr>
        <p:spPr bwMode="gray">
          <a:xfrm>
            <a:off x="2133600" y="396193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19" name="Line 256"/>
          <p:cNvSpPr>
            <a:spLocks noChangeShapeType="1"/>
          </p:cNvSpPr>
          <p:nvPr/>
        </p:nvSpPr>
        <p:spPr bwMode="gray">
          <a:xfrm>
            <a:off x="2362200" y="1980737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57"/>
          <p:cNvSpPr>
            <a:spLocks noChangeArrowheads="1"/>
          </p:cNvSpPr>
          <p:nvPr/>
        </p:nvSpPr>
        <p:spPr bwMode="gray">
          <a:xfrm rot="3419336">
            <a:off x="2078037" y="14044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" name="Text Box 258"/>
          <p:cNvSpPr txBox="1">
            <a:spLocks noChangeArrowheads="1"/>
          </p:cNvSpPr>
          <p:nvPr/>
        </p:nvSpPr>
        <p:spPr bwMode="gray">
          <a:xfrm>
            <a:off x="3429000" y="1491787"/>
            <a:ext cx="31406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Project organization</a:t>
            </a:r>
            <a:endParaRPr lang="en-US" sz="2400" dirty="0">
              <a:latin typeface="Arial" charset="0"/>
            </a:endParaRPr>
          </a:p>
        </p:txBody>
      </p:sp>
      <p:sp>
        <p:nvSpPr>
          <p:cNvPr id="22" name="Text Box 259"/>
          <p:cNvSpPr txBox="1">
            <a:spLocks noChangeArrowheads="1"/>
          </p:cNvSpPr>
          <p:nvPr/>
        </p:nvSpPr>
        <p:spPr bwMode="gray">
          <a:xfrm>
            <a:off x="2133600" y="144733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23" name="Line 260"/>
          <p:cNvSpPr>
            <a:spLocks noChangeShapeType="1"/>
          </p:cNvSpPr>
          <p:nvPr/>
        </p:nvSpPr>
        <p:spPr bwMode="gray">
          <a:xfrm>
            <a:off x="2362200" y="2818937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61"/>
          <p:cNvSpPr>
            <a:spLocks noChangeArrowheads="1"/>
          </p:cNvSpPr>
          <p:nvPr/>
        </p:nvSpPr>
        <p:spPr bwMode="gray">
          <a:xfrm rot="3419336">
            <a:off x="2078037" y="22426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5" name="Text Box 262"/>
          <p:cNvSpPr txBox="1">
            <a:spLocks noChangeArrowheads="1"/>
          </p:cNvSpPr>
          <p:nvPr/>
        </p:nvSpPr>
        <p:spPr bwMode="gray">
          <a:xfrm>
            <a:off x="2133600" y="228553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26" name="Line 263"/>
          <p:cNvSpPr>
            <a:spLocks noChangeShapeType="1"/>
          </p:cNvSpPr>
          <p:nvPr/>
        </p:nvSpPr>
        <p:spPr bwMode="gray">
          <a:xfrm>
            <a:off x="2363788" y="3655550"/>
            <a:ext cx="4799012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4"/>
          <p:cNvSpPr>
            <a:spLocks noChangeArrowheads="1"/>
          </p:cNvSpPr>
          <p:nvPr/>
        </p:nvSpPr>
        <p:spPr bwMode="gray">
          <a:xfrm rot="3419336">
            <a:off x="2078037" y="3080875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8" name="Text Box 265"/>
          <p:cNvSpPr txBox="1">
            <a:spLocks noChangeArrowheads="1"/>
          </p:cNvSpPr>
          <p:nvPr/>
        </p:nvSpPr>
        <p:spPr bwMode="gray">
          <a:xfrm>
            <a:off x="2133600" y="312373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29" name="Text Box 269"/>
          <p:cNvSpPr txBox="1">
            <a:spLocks noChangeArrowheads="1"/>
          </p:cNvSpPr>
          <p:nvPr/>
        </p:nvSpPr>
        <p:spPr bwMode="gray">
          <a:xfrm>
            <a:off x="3429000" y="2353800"/>
            <a:ext cx="23743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Process model</a:t>
            </a:r>
            <a:endParaRPr lang="en-US" sz="2400" dirty="0">
              <a:latin typeface="Arial" charset="0"/>
            </a:endParaRPr>
          </a:p>
        </p:txBody>
      </p:sp>
      <p:sp>
        <p:nvSpPr>
          <p:cNvPr id="30" name="Text Box 270"/>
          <p:cNvSpPr txBox="1">
            <a:spLocks noChangeArrowheads="1"/>
          </p:cNvSpPr>
          <p:nvPr/>
        </p:nvSpPr>
        <p:spPr bwMode="gray">
          <a:xfrm>
            <a:off x="3429000" y="3193587"/>
            <a:ext cx="25923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Project planning</a:t>
            </a:r>
            <a:endParaRPr lang="en-US" sz="2400" dirty="0">
              <a:latin typeface="Arial" charset="0"/>
            </a:endParaRPr>
          </a:p>
        </p:txBody>
      </p:sp>
      <p:sp>
        <p:nvSpPr>
          <p:cNvPr id="31" name="Text Box 271"/>
          <p:cNvSpPr txBox="1">
            <a:spLocks noChangeArrowheads="1"/>
          </p:cNvSpPr>
          <p:nvPr/>
        </p:nvSpPr>
        <p:spPr bwMode="gray">
          <a:xfrm>
            <a:off x="3429000" y="4034962"/>
            <a:ext cx="35365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Risk management plan</a:t>
            </a:r>
            <a:endParaRPr lang="en-US" sz="2400" dirty="0">
              <a:latin typeface="Arial" charset="0"/>
            </a:endParaRPr>
          </a:p>
        </p:txBody>
      </p:sp>
      <p:sp>
        <p:nvSpPr>
          <p:cNvPr id="32" name="Line 256"/>
          <p:cNvSpPr>
            <a:spLocks noChangeShapeType="1"/>
          </p:cNvSpPr>
          <p:nvPr/>
        </p:nvSpPr>
        <p:spPr bwMode="gray">
          <a:xfrm>
            <a:off x="2362200" y="5387512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257"/>
          <p:cNvSpPr>
            <a:spLocks noChangeArrowheads="1"/>
          </p:cNvSpPr>
          <p:nvPr/>
        </p:nvSpPr>
        <p:spPr bwMode="gray">
          <a:xfrm rot="3419336">
            <a:off x="2078037" y="481125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4" name="Text Box 258"/>
          <p:cNvSpPr txBox="1">
            <a:spLocks noChangeArrowheads="1"/>
          </p:cNvSpPr>
          <p:nvPr/>
        </p:nvSpPr>
        <p:spPr bwMode="gray">
          <a:xfrm>
            <a:off x="3429000" y="4898562"/>
            <a:ext cx="33245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Team communication</a:t>
            </a:r>
            <a:endParaRPr lang="en-US" sz="2400" dirty="0">
              <a:latin typeface="Arial" charset="0"/>
            </a:endParaRPr>
          </a:p>
        </p:txBody>
      </p:sp>
      <p:sp>
        <p:nvSpPr>
          <p:cNvPr id="35" name="Text Box 259"/>
          <p:cNvSpPr txBox="1">
            <a:spLocks noChangeArrowheads="1"/>
          </p:cNvSpPr>
          <p:nvPr/>
        </p:nvSpPr>
        <p:spPr bwMode="gray">
          <a:xfrm>
            <a:off x="2132513" y="4854112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rgbClr val="FFFFFF"/>
                </a:solidFill>
              </a:rPr>
              <a:t>5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1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5" name="Line 256"/>
          <p:cNvSpPr>
            <a:spLocks noChangeShapeType="1"/>
          </p:cNvSpPr>
          <p:nvPr/>
        </p:nvSpPr>
        <p:spPr bwMode="gray">
          <a:xfrm>
            <a:off x="1066800" y="1734719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57"/>
          <p:cNvSpPr>
            <a:spLocks noChangeArrowheads="1"/>
          </p:cNvSpPr>
          <p:nvPr/>
        </p:nvSpPr>
        <p:spPr bwMode="gray">
          <a:xfrm rot="3419336">
            <a:off x="782637" y="115845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" name="Text Box 258"/>
          <p:cNvSpPr txBox="1">
            <a:spLocks noChangeArrowheads="1"/>
          </p:cNvSpPr>
          <p:nvPr/>
        </p:nvSpPr>
        <p:spPr bwMode="gray">
          <a:xfrm>
            <a:off x="2133600" y="1245769"/>
            <a:ext cx="31406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Project organization</a:t>
            </a:r>
            <a:endParaRPr lang="en-US" sz="2400" dirty="0">
              <a:latin typeface="Arial" charset="0"/>
            </a:endParaRPr>
          </a:p>
        </p:txBody>
      </p:sp>
      <p:sp>
        <p:nvSpPr>
          <p:cNvPr id="8" name="Text Box 259"/>
          <p:cNvSpPr txBox="1">
            <a:spLocks noChangeArrowheads="1"/>
          </p:cNvSpPr>
          <p:nvPr/>
        </p:nvSpPr>
        <p:spPr bwMode="gray">
          <a:xfrm>
            <a:off x="838200" y="1201319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099257640"/>
              </p:ext>
            </p:extLst>
          </p:nvPr>
        </p:nvGraphicFramePr>
        <p:xfrm>
          <a:off x="1828800" y="3559636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937373" y="1788931"/>
            <a:ext cx="3312795" cy="1757042"/>
            <a:chOff x="0" y="0"/>
            <a:chExt cx="3313215" cy="1757548"/>
          </a:xfrm>
        </p:grpSpPr>
        <p:sp>
          <p:nvSpPr>
            <p:cNvPr id="16" name="Rectangle 15"/>
            <p:cNvSpPr/>
            <p:nvPr/>
          </p:nvSpPr>
          <p:spPr>
            <a:xfrm>
              <a:off x="914400" y="0"/>
              <a:ext cx="1365250" cy="4631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4000"/>
                </a:lnSpc>
                <a:spcBef>
                  <a:spcPts val="0"/>
                </a:spcBef>
                <a:spcAft>
                  <a:spcPts val="9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Supervisor (Mr.TrungNT)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400" y="712519"/>
              <a:ext cx="1365250" cy="46291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4000"/>
                </a:lnSpc>
                <a:spcBef>
                  <a:spcPts val="0"/>
                </a:spcBef>
                <a:spcAft>
                  <a:spcPts val="9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Project Manager (VietTQ)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615044" y="463137"/>
              <a:ext cx="0" cy="24960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615044" y="1175657"/>
              <a:ext cx="0" cy="249605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0" y="1425039"/>
              <a:ext cx="331321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0" y="1425039"/>
              <a:ext cx="0" cy="332509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92530" y="1425039"/>
              <a:ext cx="0" cy="332509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196935" y="1425039"/>
              <a:ext cx="0" cy="3323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313215" y="1425039"/>
              <a:ext cx="0" cy="332509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24509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5" name="Line 260"/>
          <p:cNvSpPr>
            <a:spLocks noChangeShapeType="1"/>
          </p:cNvSpPr>
          <p:nvPr/>
        </p:nvSpPr>
        <p:spPr bwMode="gray">
          <a:xfrm>
            <a:off x="1066800" y="1760537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61"/>
          <p:cNvSpPr>
            <a:spLocks noChangeArrowheads="1"/>
          </p:cNvSpPr>
          <p:nvPr/>
        </p:nvSpPr>
        <p:spPr bwMode="gray">
          <a:xfrm rot="3419336">
            <a:off x="782637" y="11842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" name="Text Box 262"/>
          <p:cNvSpPr txBox="1">
            <a:spLocks noChangeArrowheads="1"/>
          </p:cNvSpPr>
          <p:nvPr/>
        </p:nvSpPr>
        <p:spPr bwMode="gray">
          <a:xfrm>
            <a:off x="838200" y="122713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8" name="Text Box 269"/>
          <p:cNvSpPr txBox="1">
            <a:spLocks noChangeArrowheads="1"/>
          </p:cNvSpPr>
          <p:nvPr/>
        </p:nvSpPr>
        <p:spPr bwMode="gray">
          <a:xfrm>
            <a:off x="2133600" y="1295400"/>
            <a:ext cx="23743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Process model</a:t>
            </a:r>
            <a:endParaRPr lang="en-US" sz="2400" dirty="0">
              <a:latin typeface="Arial" charset="0"/>
            </a:endParaRPr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4564063" y="1498600"/>
            <a:ext cx="2043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400" dirty="0">
                <a:solidFill>
                  <a:schemeClr val="bg1"/>
                </a:solidFill>
                <a:latin typeface="Arial" charset="0"/>
              </a:rPr>
              <a:t>Your text  in here</a:t>
            </a:r>
          </a:p>
        </p:txBody>
      </p:sp>
      <p:graphicFrame>
        <p:nvGraphicFramePr>
          <p:cNvPr id="47" name="Diagram 46"/>
          <p:cNvGraphicFramePr/>
          <p:nvPr>
            <p:extLst>
              <p:ext uri="{D42A27DB-BD31-4B8C-83A1-F6EECF244321}">
                <p14:modId xmlns:p14="http://schemas.microsoft.com/office/powerpoint/2010/main" val="802618551"/>
              </p:ext>
            </p:extLst>
          </p:nvPr>
        </p:nvGraphicFramePr>
        <p:xfrm>
          <a:off x="1859757" y="2057400"/>
          <a:ext cx="5408612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753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7" name="Line 263"/>
          <p:cNvSpPr>
            <a:spLocks noChangeShapeType="1"/>
          </p:cNvSpPr>
          <p:nvPr/>
        </p:nvSpPr>
        <p:spPr bwMode="gray">
          <a:xfrm>
            <a:off x="1068388" y="1730421"/>
            <a:ext cx="4799012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64"/>
          <p:cNvSpPr>
            <a:spLocks noChangeArrowheads="1"/>
          </p:cNvSpPr>
          <p:nvPr/>
        </p:nvSpPr>
        <p:spPr bwMode="gray">
          <a:xfrm rot="3419336">
            <a:off x="782637" y="1155746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" name="Text Box 265"/>
          <p:cNvSpPr txBox="1">
            <a:spLocks noChangeArrowheads="1"/>
          </p:cNvSpPr>
          <p:nvPr/>
        </p:nvSpPr>
        <p:spPr bwMode="gray">
          <a:xfrm>
            <a:off x="838200" y="119860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0" name="Text Box 270"/>
          <p:cNvSpPr txBox="1">
            <a:spLocks noChangeArrowheads="1"/>
          </p:cNvSpPr>
          <p:nvPr/>
        </p:nvSpPr>
        <p:spPr bwMode="gray">
          <a:xfrm>
            <a:off x="2133600" y="1268458"/>
            <a:ext cx="25923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Project planning</a:t>
            </a:r>
            <a:endParaRPr lang="en-US" sz="2400" dirty="0"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01" y="1905000"/>
            <a:ext cx="7016750" cy="447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9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5" name="Line 253"/>
          <p:cNvSpPr>
            <a:spLocks noChangeShapeType="1"/>
          </p:cNvSpPr>
          <p:nvPr/>
        </p:nvSpPr>
        <p:spPr bwMode="gray">
          <a:xfrm>
            <a:off x="1066800" y="18319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54"/>
          <p:cNvSpPr>
            <a:spLocks noChangeArrowheads="1"/>
          </p:cNvSpPr>
          <p:nvPr/>
        </p:nvSpPr>
        <p:spPr bwMode="gray">
          <a:xfrm rot="3419336">
            <a:off x="782637" y="1255713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" name="Text Box 255"/>
          <p:cNvSpPr txBox="1">
            <a:spLocks noChangeArrowheads="1"/>
          </p:cNvSpPr>
          <p:nvPr/>
        </p:nvSpPr>
        <p:spPr bwMode="gray">
          <a:xfrm>
            <a:off x="838200" y="12985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8" name="Text Box 271"/>
          <p:cNvSpPr txBox="1">
            <a:spLocks noChangeArrowheads="1"/>
          </p:cNvSpPr>
          <p:nvPr/>
        </p:nvSpPr>
        <p:spPr bwMode="gray">
          <a:xfrm>
            <a:off x="2133600" y="1371600"/>
            <a:ext cx="35365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Risk management plan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2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03600248"/>
              </p:ext>
            </p:extLst>
          </p:nvPr>
        </p:nvGraphicFramePr>
        <p:xfrm>
          <a:off x="609600" y="1143000"/>
          <a:ext cx="8077200" cy="5627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5440"/>
                <a:gridCol w="1615440"/>
                <a:gridCol w="1615440"/>
                <a:gridCol w="1615440"/>
                <a:gridCol w="1615440"/>
              </a:tblGrid>
              <a:tr h="1760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100" b="1" dirty="0">
                          <a:effectLst/>
                        </a:rPr>
                        <a:t>No.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100" b="1">
                          <a:effectLst/>
                        </a:rPr>
                        <a:t>Risk</a:t>
                      </a:r>
                      <a:endParaRPr lang="en-US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100" b="1">
                          <a:effectLst/>
                        </a:rPr>
                        <a:t>Avoidance Plan</a:t>
                      </a:r>
                      <a:endParaRPr lang="en-US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100" b="1">
                          <a:effectLst/>
                        </a:rPr>
                        <a:t>Contingency Plan</a:t>
                      </a:r>
                      <a:endParaRPr lang="en-US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100" b="1">
                          <a:effectLst/>
                        </a:rPr>
                        <a:t>Status</a:t>
                      </a:r>
                      <a:endParaRPr lang="en-US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55" marR="33655" marT="0" marB="0"/>
                </a:tc>
              </a:tr>
              <a:tr h="528009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100" b="1">
                          <a:effectLst/>
                        </a:rPr>
                        <a:t>1</a:t>
                      </a:r>
                      <a:endParaRPr lang="en-US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100" b="1">
                          <a:effectLst/>
                        </a:rPr>
                        <a:t>Member is absent at critical times</a:t>
                      </a:r>
                      <a:endParaRPr lang="en-US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100" b="1">
                          <a:effectLst/>
                        </a:rPr>
                        <a:t>Organize team so that there is more overlap of work and people</a:t>
                      </a:r>
                      <a:endParaRPr lang="en-US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100" b="1">
                          <a:effectLst/>
                        </a:rPr>
                        <a:t>Assign different people to take responsibility</a:t>
                      </a:r>
                      <a:endParaRPr lang="en-US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100" b="1">
                          <a:effectLst/>
                        </a:rPr>
                        <a:t>Closed</a:t>
                      </a:r>
                      <a:endParaRPr lang="en-US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55" marR="33655" marT="0" marB="0"/>
                </a:tc>
              </a:tr>
              <a:tr h="1604245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100" b="1">
                          <a:effectLst/>
                        </a:rPr>
                        <a:t>2</a:t>
                      </a:r>
                      <a:endParaRPr lang="en-US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100" b="1" dirty="0">
                          <a:effectLst/>
                        </a:rPr>
                        <a:t>Schedule slip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100" b="1" dirty="0">
                          <a:effectLst/>
                        </a:rPr>
                        <a:t>- Member: Send Daily Report to PM, raise issue when having trouble that they cannot solve on their own.</a:t>
                      </a:r>
                      <a:br>
                        <a:rPr lang="en-US" sz="1100" b="1" dirty="0">
                          <a:effectLst/>
                        </a:rPr>
                      </a:br>
                      <a:r>
                        <a:rPr lang="en-US" sz="1100" b="1" dirty="0">
                          <a:effectLst/>
                        </a:rPr>
                        <a:t>- PM: Control members tasks base on project plan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100" b="1">
                          <a:effectLst/>
                        </a:rPr>
                        <a:t>Find the cause that make project behind schedule and work overtime to resolve this problem</a:t>
                      </a:r>
                      <a:endParaRPr lang="en-US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100" b="1">
                          <a:effectLst/>
                        </a:rPr>
                        <a:t>Closed</a:t>
                      </a:r>
                      <a:endParaRPr lang="en-US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55" marR="33655" marT="0" marB="0"/>
                </a:tc>
              </a:tr>
              <a:tr h="1056016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100" b="1">
                          <a:effectLst/>
                        </a:rPr>
                        <a:t>3</a:t>
                      </a:r>
                      <a:endParaRPr lang="en-US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100" b="1">
                          <a:effectLst/>
                        </a:rPr>
                        <a:t>Requirements not clear</a:t>
                      </a:r>
                      <a:endParaRPr lang="en-US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100" b="1">
                          <a:effectLst/>
                        </a:rPr>
                        <a:t>Technical Leader contact with customer 1 time a week and study from other website early in project</a:t>
                      </a:r>
                      <a:endParaRPr lang="en-US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100" b="1">
                          <a:effectLst/>
                        </a:rPr>
                        <a:t>Raise to higher manager or customer</a:t>
                      </a:r>
                      <a:endParaRPr lang="en-US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100" b="1">
                          <a:effectLst/>
                        </a:rPr>
                        <a:t>Closed</a:t>
                      </a:r>
                      <a:endParaRPr lang="en-US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55" marR="33655" marT="0" marB="0"/>
                </a:tc>
              </a:tr>
              <a:tr h="1066110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100" b="1">
                          <a:effectLst/>
                        </a:rPr>
                        <a:t>4</a:t>
                      </a:r>
                      <a:endParaRPr lang="en-US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100" b="1">
                          <a:effectLst/>
                        </a:rPr>
                        <a:t>Bug not fully detected</a:t>
                      </a:r>
                      <a:endParaRPr lang="en-US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100" b="1">
                          <a:effectLst/>
                        </a:rPr>
                        <a:t>Test Leader must create scenario to run throughout the system and write test case to cover critical point that can cause bug</a:t>
                      </a:r>
                      <a:endParaRPr lang="en-US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100" b="1">
                          <a:effectLst/>
                        </a:rPr>
                        <a:t>Raise to PM to assign member to fix bug immediately</a:t>
                      </a:r>
                      <a:endParaRPr lang="en-US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100" b="1">
                          <a:effectLst/>
                        </a:rPr>
                        <a:t>Closed</a:t>
                      </a:r>
                      <a:endParaRPr lang="en-US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55" marR="33655" marT="0" marB="0"/>
                </a:tc>
              </a:tr>
              <a:tr h="1056016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100" b="1">
                          <a:effectLst/>
                        </a:rPr>
                        <a:t>5</a:t>
                      </a:r>
                      <a:endParaRPr lang="en-US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100" b="1">
                          <a:effectLst/>
                        </a:rPr>
                        <a:t>Software got problem during development progress</a:t>
                      </a:r>
                      <a:endParaRPr lang="en-US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100" b="1">
                          <a:effectLst/>
                        </a:rPr>
                        <a:t>Check and use stable version of software. Often make backup version of project</a:t>
                      </a:r>
                      <a:endParaRPr lang="en-US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100" b="1">
                          <a:effectLst/>
                        </a:rPr>
                        <a:t>Use other software that has similar functions with current software and use backup project version</a:t>
                      </a:r>
                      <a:endParaRPr lang="en-US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100" b="1" dirty="0">
                          <a:effectLst/>
                        </a:rPr>
                        <a:t>Closed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55" marR="3365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40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5" name="Line 256"/>
          <p:cNvSpPr>
            <a:spLocks noChangeShapeType="1"/>
          </p:cNvSpPr>
          <p:nvPr/>
        </p:nvSpPr>
        <p:spPr bwMode="gray">
          <a:xfrm>
            <a:off x="1033056" y="178435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57"/>
          <p:cNvSpPr>
            <a:spLocks noChangeArrowheads="1"/>
          </p:cNvSpPr>
          <p:nvPr/>
        </p:nvSpPr>
        <p:spPr bwMode="gray">
          <a:xfrm rot="3419336">
            <a:off x="781550" y="120808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" name="Text Box 258"/>
          <p:cNvSpPr txBox="1">
            <a:spLocks noChangeArrowheads="1"/>
          </p:cNvSpPr>
          <p:nvPr/>
        </p:nvSpPr>
        <p:spPr bwMode="gray">
          <a:xfrm>
            <a:off x="2132513" y="1295400"/>
            <a:ext cx="33245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Team communication</a:t>
            </a:r>
            <a:endParaRPr lang="en-US" sz="2400" dirty="0">
              <a:latin typeface="Arial" charset="0"/>
            </a:endParaRPr>
          </a:p>
        </p:txBody>
      </p:sp>
      <p:sp>
        <p:nvSpPr>
          <p:cNvPr id="8" name="Text Box 259"/>
          <p:cNvSpPr txBox="1">
            <a:spLocks noChangeArrowheads="1"/>
          </p:cNvSpPr>
          <p:nvPr/>
        </p:nvSpPr>
        <p:spPr bwMode="gray">
          <a:xfrm>
            <a:off x="836026" y="1250950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rgbClr val="FFFFFF"/>
                </a:solidFill>
              </a:rPr>
              <a:t>5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Rectangle 82"/>
          <p:cNvSpPr>
            <a:spLocks noChangeArrowheads="1"/>
          </p:cNvSpPr>
          <p:nvPr/>
        </p:nvSpPr>
        <p:spPr bwMode="black">
          <a:xfrm>
            <a:off x="4166356" y="4906842"/>
            <a:ext cx="3552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dirty="0" smtClean="0"/>
              <a:t>Facebook</a:t>
            </a:r>
            <a:endParaRPr lang="en-US" dirty="0"/>
          </a:p>
        </p:txBody>
      </p:sp>
      <p:sp>
        <p:nvSpPr>
          <p:cNvPr id="13" name="Rectangle 84"/>
          <p:cNvSpPr>
            <a:spLocks noChangeArrowheads="1"/>
          </p:cNvSpPr>
          <p:nvPr/>
        </p:nvSpPr>
        <p:spPr bwMode="black">
          <a:xfrm>
            <a:off x="4214892" y="2135677"/>
            <a:ext cx="3552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4" name="Rectangle 86"/>
          <p:cNvSpPr>
            <a:spLocks noChangeArrowheads="1"/>
          </p:cNvSpPr>
          <p:nvPr/>
        </p:nvSpPr>
        <p:spPr bwMode="black">
          <a:xfrm>
            <a:off x="4703557" y="2802838"/>
            <a:ext cx="3552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15" name="Rectangle 90"/>
          <p:cNvSpPr>
            <a:spLocks noChangeArrowheads="1"/>
          </p:cNvSpPr>
          <p:nvPr/>
        </p:nvSpPr>
        <p:spPr bwMode="black">
          <a:xfrm>
            <a:off x="4668687" y="4273551"/>
            <a:ext cx="3552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dirty="0" smtClean="0"/>
              <a:t>Meeting face to face</a:t>
            </a:r>
            <a:endParaRPr lang="en-US" dirty="0"/>
          </a:p>
        </p:txBody>
      </p:sp>
      <p:grpSp>
        <p:nvGrpSpPr>
          <p:cNvPr id="16" name="Group 91"/>
          <p:cNvGrpSpPr>
            <a:grpSpLocks/>
          </p:cNvGrpSpPr>
          <p:nvPr/>
        </p:nvGrpSpPr>
        <p:grpSpPr bwMode="auto">
          <a:xfrm>
            <a:off x="3739999" y="2124076"/>
            <a:ext cx="393700" cy="393700"/>
            <a:chOff x="2543" y="1006"/>
            <a:chExt cx="416" cy="416"/>
          </a:xfrm>
        </p:grpSpPr>
        <p:sp>
          <p:nvSpPr>
            <p:cNvPr id="17" name="Oval 9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9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20" name="Picture 9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Oval 9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2" name="Picture 96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9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Group 98"/>
          <p:cNvGrpSpPr>
            <a:grpSpLocks/>
          </p:cNvGrpSpPr>
          <p:nvPr/>
        </p:nvGrpSpPr>
        <p:grpSpPr bwMode="auto">
          <a:xfrm>
            <a:off x="4274987" y="2811463"/>
            <a:ext cx="393700" cy="393700"/>
            <a:chOff x="3071" y="1006"/>
            <a:chExt cx="416" cy="416"/>
          </a:xfrm>
        </p:grpSpPr>
        <p:sp>
          <p:nvSpPr>
            <p:cNvPr id="24" name="Oval 99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" name="Group 100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27" name="Picture 101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Oval 102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9" name="Picture 103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6" name="Picture 10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0" name="Group 105"/>
          <p:cNvGrpSpPr>
            <a:grpSpLocks/>
          </p:cNvGrpSpPr>
          <p:nvPr/>
        </p:nvGrpSpPr>
        <p:grpSpPr bwMode="auto">
          <a:xfrm>
            <a:off x="4443262" y="3533776"/>
            <a:ext cx="393700" cy="393700"/>
            <a:chOff x="3647" y="1006"/>
            <a:chExt cx="416" cy="416"/>
          </a:xfrm>
        </p:grpSpPr>
        <p:sp>
          <p:nvSpPr>
            <p:cNvPr id="31" name="Oval 106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" name="Group 107"/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34" name="Picture 108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Oval 109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6" name="Picture 110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3" name="Picture 1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7" name="Group 112"/>
          <p:cNvGrpSpPr>
            <a:grpSpLocks/>
          </p:cNvGrpSpPr>
          <p:nvPr/>
        </p:nvGrpSpPr>
        <p:grpSpPr bwMode="auto">
          <a:xfrm>
            <a:off x="4225774" y="4246563"/>
            <a:ext cx="393700" cy="393700"/>
            <a:chOff x="4213" y="1006"/>
            <a:chExt cx="416" cy="416"/>
          </a:xfrm>
        </p:grpSpPr>
        <p:sp>
          <p:nvSpPr>
            <p:cNvPr id="38" name="Oval 113"/>
            <p:cNvSpPr>
              <a:spLocks noChangeArrowheads="1"/>
            </p:cNvSpPr>
            <p:nvPr/>
          </p:nvSpPr>
          <p:spPr bwMode="gray">
            <a:xfrm>
              <a:off x="421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" name="Group 114"/>
            <p:cNvGrpSpPr>
              <a:grpSpLocks/>
            </p:cNvGrpSpPr>
            <p:nvPr/>
          </p:nvGrpSpPr>
          <p:grpSpPr bwMode="auto">
            <a:xfrm rot="-2288454">
              <a:off x="4248" y="1034"/>
              <a:ext cx="348" cy="356"/>
              <a:chOff x="887" y="2040"/>
              <a:chExt cx="433" cy="422"/>
            </a:xfrm>
          </p:grpSpPr>
          <p:pic>
            <p:nvPicPr>
              <p:cNvPr id="41" name="Picture 115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Oval 116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folHlink">
                      <a:alpha val="75000"/>
                    </a:schemeClr>
                  </a:gs>
                  <a:gs pos="10000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43" name="Picture 117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0" name="Picture 1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424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4" name="Group 119"/>
          <p:cNvGrpSpPr>
            <a:grpSpLocks/>
          </p:cNvGrpSpPr>
          <p:nvPr/>
        </p:nvGrpSpPr>
        <p:grpSpPr bwMode="auto">
          <a:xfrm>
            <a:off x="3681262" y="4910138"/>
            <a:ext cx="393700" cy="393700"/>
            <a:chOff x="4803" y="1006"/>
            <a:chExt cx="416" cy="416"/>
          </a:xfrm>
        </p:grpSpPr>
        <p:sp>
          <p:nvSpPr>
            <p:cNvPr id="45" name="Oval 120"/>
            <p:cNvSpPr>
              <a:spLocks noChangeArrowheads="1"/>
            </p:cNvSpPr>
            <p:nvPr/>
          </p:nvSpPr>
          <p:spPr bwMode="gray">
            <a:xfrm>
              <a:off x="480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" name="Group 121"/>
            <p:cNvGrpSpPr>
              <a:grpSpLocks/>
            </p:cNvGrpSpPr>
            <p:nvPr/>
          </p:nvGrpSpPr>
          <p:grpSpPr bwMode="auto">
            <a:xfrm rot="-2288454">
              <a:off x="4838" y="1034"/>
              <a:ext cx="348" cy="356"/>
              <a:chOff x="887" y="2040"/>
              <a:chExt cx="433" cy="422"/>
            </a:xfrm>
          </p:grpSpPr>
          <p:pic>
            <p:nvPicPr>
              <p:cNvPr id="48" name="Picture 122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Oval 123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B4F2D">
                  <a:alpha val="7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0" name="Picture 124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7" name="Picture 12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483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" name="Picture 1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174" y="2411413"/>
            <a:ext cx="2667000" cy="260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4874612" y="3589150"/>
            <a:ext cx="20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dirty="0" err="1" smtClean="0"/>
              <a:t>Trello</a:t>
            </a:r>
            <a:r>
              <a:rPr lang="en-US" dirty="0" smtClean="0"/>
              <a:t>, </a:t>
            </a:r>
            <a:r>
              <a:rPr lang="en-US" dirty="0" err="1" smtClean="0"/>
              <a:t>Assembla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4947357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570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sp>
        <p:nvSpPr>
          <p:cNvPr id="5" name="Line 256"/>
          <p:cNvSpPr>
            <a:spLocks noChangeShapeType="1"/>
          </p:cNvSpPr>
          <p:nvPr/>
        </p:nvSpPr>
        <p:spPr bwMode="gray">
          <a:xfrm>
            <a:off x="2362200" y="3436292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57"/>
          <p:cNvSpPr>
            <a:spLocks noChangeArrowheads="1"/>
          </p:cNvSpPr>
          <p:nvPr/>
        </p:nvSpPr>
        <p:spPr bwMode="gray">
          <a:xfrm rot="3419336">
            <a:off x="2078037" y="286003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" name="Text Box 258"/>
          <p:cNvSpPr txBox="1">
            <a:spLocks noChangeArrowheads="1"/>
          </p:cNvSpPr>
          <p:nvPr/>
        </p:nvSpPr>
        <p:spPr bwMode="gray">
          <a:xfrm>
            <a:off x="3429000" y="2947342"/>
            <a:ext cx="37048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Functional Requirement</a:t>
            </a:r>
            <a:endParaRPr lang="en-US" sz="2400" dirty="0">
              <a:latin typeface="Arial" charset="0"/>
            </a:endParaRPr>
          </a:p>
        </p:txBody>
      </p:sp>
      <p:sp>
        <p:nvSpPr>
          <p:cNvPr id="8" name="Text Box 259"/>
          <p:cNvSpPr txBox="1">
            <a:spLocks noChangeArrowheads="1"/>
          </p:cNvSpPr>
          <p:nvPr/>
        </p:nvSpPr>
        <p:spPr bwMode="gray">
          <a:xfrm>
            <a:off x="2133600" y="2902892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9" name="Line 260"/>
          <p:cNvSpPr>
            <a:spLocks noChangeShapeType="1"/>
          </p:cNvSpPr>
          <p:nvPr/>
        </p:nvSpPr>
        <p:spPr bwMode="gray">
          <a:xfrm>
            <a:off x="2362200" y="4274492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61"/>
          <p:cNvSpPr>
            <a:spLocks noChangeArrowheads="1"/>
          </p:cNvSpPr>
          <p:nvPr/>
        </p:nvSpPr>
        <p:spPr bwMode="gray">
          <a:xfrm rot="3419336">
            <a:off x="2078037" y="369823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" name="Text Box 262"/>
          <p:cNvSpPr txBox="1">
            <a:spLocks noChangeArrowheads="1"/>
          </p:cNvSpPr>
          <p:nvPr/>
        </p:nvSpPr>
        <p:spPr bwMode="gray">
          <a:xfrm>
            <a:off x="2133600" y="3741092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2" name="Text Box 269"/>
          <p:cNvSpPr txBox="1">
            <a:spLocks noChangeArrowheads="1"/>
          </p:cNvSpPr>
          <p:nvPr/>
        </p:nvSpPr>
        <p:spPr bwMode="gray">
          <a:xfrm>
            <a:off x="3429000" y="3809355"/>
            <a:ext cx="43204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Non-functional Requirement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219200"/>
            <a:ext cx="8007192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0" u="sng" dirty="0" smtClean="0"/>
              <a:t>Features     </a:t>
            </a:r>
            <a:r>
              <a:rPr lang="en-US" sz="3200" u="sng" dirty="0" smtClean="0"/>
              <a:t>                                                        </a:t>
            </a:r>
            <a:endParaRPr lang="en-US" sz="32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759" y="2209800"/>
            <a:ext cx="4150640" cy="3112980"/>
          </a:xfrm>
          <a:prstGeom prst="rect">
            <a:avLst/>
          </a:prstGeom>
        </p:spPr>
      </p:pic>
      <p:grpSp>
        <p:nvGrpSpPr>
          <p:cNvPr id="7" name="Group 94"/>
          <p:cNvGrpSpPr>
            <a:grpSpLocks/>
          </p:cNvGrpSpPr>
          <p:nvPr/>
        </p:nvGrpSpPr>
        <p:grpSpPr bwMode="auto">
          <a:xfrm>
            <a:off x="152400" y="2452164"/>
            <a:ext cx="271792" cy="240040"/>
            <a:chOff x="2543" y="1006"/>
            <a:chExt cx="416" cy="416"/>
          </a:xfrm>
        </p:grpSpPr>
        <p:sp>
          <p:nvSpPr>
            <p:cNvPr id="8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11" name="Picture 5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3" name="Picture 5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5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94"/>
          <p:cNvGrpSpPr>
            <a:grpSpLocks/>
          </p:cNvGrpSpPr>
          <p:nvPr/>
        </p:nvGrpSpPr>
        <p:grpSpPr bwMode="auto">
          <a:xfrm>
            <a:off x="152014" y="2985563"/>
            <a:ext cx="271792" cy="240040"/>
            <a:chOff x="2543" y="1006"/>
            <a:chExt cx="416" cy="416"/>
          </a:xfrm>
        </p:grpSpPr>
        <p:sp>
          <p:nvSpPr>
            <p:cNvPr id="15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18" name="Picture 5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0" name="Picture 5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5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94"/>
          <p:cNvGrpSpPr>
            <a:grpSpLocks/>
          </p:cNvGrpSpPr>
          <p:nvPr/>
        </p:nvGrpSpPr>
        <p:grpSpPr bwMode="auto">
          <a:xfrm>
            <a:off x="152400" y="3467632"/>
            <a:ext cx="271792" cy="240040"/>
            <a:chOff x="2543" y="1006"/>
            <a:chExt cx="416" cy="416"/>
          </a:xfrm>
        </p:grpSpPr>
        <p:sp>
          <p:nvSpPr>
            <p:cNvPr id="22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25" name="Picture 5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7" name="Picture 5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" name="Picture 5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" name="Group 94"/>
          <p:cNvGrpSpPr>
            <a:grpSpLocks/>
          </p:cNvGrpSpPr>
          <p:nvPr/>
        </p:nvGrpSpPr>
        <p:grpSpPr bwMode="auto">
          <a:xfrm>
            <a:off x="152400" y="3993975"/>
            <a:ext cx="271792" cy="240040"/>
            <a:chOff x="2543" y="1006"/>
            <a:chExt cx="416" cy="416"/>
          </a:xfrm>
        </p:grpSpPr>
        <p:sp>
          <p:nvSpPr>
            <p:cNvPr id="29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32" name="Picture 5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4" name="Picture 5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1" name="Picture 5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" name="Group 94"/>
          <p:cNvGrpSpPr>
            <a:grpSpLocks/>
          </p:cNvGrpSpPr>
          <p:nvPr/>
        </p:nvGrpSpPr>
        <p:grpSpPr bwMode="auto">
          <a:xfrm>
            <a:off x="152400" y="4495806"/>
            <a:ext cx="271792" cy="240040"/>
            <a:chOff x="2543" y="1006"/>
            <a:chExt cx="416" cy="416"/>
          </a:xfrm>
        </p:grpSpPr>
        <p:sp>
          <p:nvSpPr>
            <p:cNvPr id="36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39" name="Picture 5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41" name="Picture 5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8" name="Picture 5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2" name="Group 94"/>
          <p:cNvGrpSpPr>
            <a:grpSpLocks/>
          </p:cNvGrpSpPr>
          <p:nvPr/>
        </p:nvGrpSpPr>
        <p:grpSpPr bwMode="auto">
          <a:xfrm>
            <a:off x="152400" y="5029206"/>
            <a:ext cx="271792" cy="240040"/>
            <a:chOff x="2543" y="1006"/>
            <a:chExt cx="416" cy="416"/>
          </a:xfrm>
        </p:grpSpPr>
        <p:sp>
          <p:nvSpPr>
            <p:cNvPr id="43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46" name="Picture 45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Oval 46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48" name="Picture 47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Picture 5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9" name="TextBox 48"/>
          <p:cNvSpPr txBox="1"/>
          <p:nvPr/>
        </p:nvSpPr>
        <p:spPr>
          <a:xfrm>
            <a:off x="478939" y="238751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IPO</a:t>
            </a:r>
            <a:endParaRPr lang="en-US" b="0" dirty="0"/>
          </a:p>
        </p:txBody>
      </p:sp>
      <p:sp>
        <p:nvSpPr>
          <p:cNvPr id="50" name="TextBox 49"/>
          <p:cNvSpPr txBox="1"/>
          <p:nvPr/>
        </p:nvSpPr>
        <p:spPr>
          <a:xfrm>
            <a:off x="457168" y="2915723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Periodic and continuous matching engine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7168" y="3397792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Stock price calculating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8939" y="4425966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Stock management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78939" y="4997082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Notification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7168" y="3929329"/>
            <a:ext cx="3112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Trading history management</a:t>
            </a:r>
          </a:p>
        </p:txBody>
      </p:sp>
    </p:spTree>
    <p:extLst>
      <p:ext uri="{BB962C8B-B14F-4D97-AF65-F5344CB8AC3E}">
        <p14:creationId xmlns:p14="http://schemas.microsoft.com/office/powerpoint/2010/main" val="87632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19200" y="1676400"/>
            <a:ext cx="6215062" cy="518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1214734"/>
            <a:ext cx="6830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u="sng" dirty="0" smtClean="0"/>
              <a:t>Use case diagram                                                 </a:t>
            </a:r>
            <a:endParaRPr lang="en-US" sz="2400" b="0" u="sng" dirty="0"/>
          </a:p>
        </p:txBody>
      </p:sp>
    </p:spTree>
    <p:extLst>
      <p:ext uri="{BB962C8B-B14F-4D97-AF65-F5344CB8AC3E}">
        <p14:creationId xmlns:p14="http://schemas.microsoft.com/office/powerpoint/2010/main" val="24762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4338601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29" y="1885950"/>
            <a:ext cx="3815924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3743" y="5835134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List news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96398" y="5835134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News detail</a:t>
            </a:r>
            <a:endParaRPr lang="en-US" dirty="0"/>
          </a:p>
        </p:txBody>
      </p:sp>
      <p:grpSp>
        <p:nvGrpSpPr>
          <p:cNvPr id="10" name="Group 94"/>
          <p:cNvGrpSpPr>
            <a:grpSpLocks/>
          </p:cNvGrpSpPr>
          <p:nvPr/>
        </p:nvGrpSpPr>
        <p:grpSpPr bwMode="auto">
          <a:xfrm>
            <a:off x="1643743" y="5899780"/>
            <a:ext cx="271792" cy="240040"/>
            <a:chOff x="2543" y="1006"/>
            <a:chExt cx="416" cy="416"/>
          </a:xfrm>
        </p:grpSpPr>
        <p:sp>
          <p:nvSpPr>
            <p:cNvPr id="11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14" name="Picture 54" descr="circuler_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6" name="Picture 56" descr="Picture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5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oup 94"/>
          <p:cNvGrpSpPr>
            <a:grpSpLocks/>
          </p:cNvGrpSpPr>
          <p:nvPr/>
        </p:nvGrpSpPr>
        <p:grpSpPr bwMode="auto">
          <a:xfrm>
            <a:off x="6211530" y="5899780"/>
            <a:ext cx="271792" cy="240040"/>
            <a:chOff x="2543" y="1006"/>
            <a:chExt cx="416" cy="416"/>
          </a:xfrm>
        </p:grpSpPr>
        <p:sp>
          <p:nvSpPr>
            <p:cNvPr id="18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21" name="Picture 54" descr="circuler_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3" name="Picture 56" descr="Picture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" name="Picture 5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38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2800350"/>
            <a:ext cx="4067175" cy="23241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105400" y="1295400"/>
            <a:ext cx="3641725" cy="3829050"/>
          </a:xfrm>
          <a:prstGeom prst="rect">
            <a:avLst/>
          </a:prstGeom>
        </p:spPr>
      </p:pic>
      <p:grpSp>
        <p:nvGrpSpPr>
          <p:cNvPr id="9" name="Group 94"/>
          <p:cNvGrpSpPr>
            <a:grpSpLocks/>
          </p:cNvGrpSpPr>
          <p:nvPr/>
        </p:nvGrpSpPr>
        <p:grpSpPr bwMode="auto">
          <a:xfrm>
            <a:off x="1795400" y="5486400"/>
            <a:ext cx="271792" cy="240040"/>
            <a:chOff x="2543" y="1006"/>
            <a:chExt cx="416" cy="416"/>
          </a:xfrm>
        </p:grpSpPr>
        <p:sp>
          <p:nvSpPr>
            <p:cNvPr id="10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13" name="Picture 54" descr="circuler_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5" name="Picture 56" descr="Picture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Picture 5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084793" y="545427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Login</a:t>
            </a:r>
            <a:endParaRPr lang="en-US" dirty="0"/>
          </a:p>
        </p:txBody>
      </p:sp>
      <p:grpSp>
        <p:nvGrpSpPr>
          <p:cNvPr id="17" name="Group 94"/>
          <p:cNvGrpSpPr>
            <a:grpSpLocks/>
          </p:cNvGrpSpPr>
          <p:nvPr/>
        </p:nvGrpSpPr>
        <p:grpSpPr bwMode="auto">
          <a:xfrm>
            <a:off x="6425423" y="5518524"/>
            <a:ext cx="271792" cy="240040"/>
            <a:chOff x="2543" y="1006"/>
            <a:chExt cx="416" cy="416"/>
          </a:xfrm>
        </p:grpSpPr>
        <p:sp>
          <p:nvSpPr>
            <p:cNvPr id="18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21" name="Picture 54" descr="circuler_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3" name="Picture 56" descr="Picture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" name="Picture 5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6714816" y="54864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4067175" cy="2324100"/>
          </a:xfrm>
          <a:prstGeom prst="rect">
            <a:avLst/>
          </a:prstGeom>
        </p:spPr>
      </p:pic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1414400" y="4514850"/>
            <a:ext cx="271792" cy="240040"/>
            <a:chOff x="2543" y="1006"/>
            <a:chExt cx="416" cy="416"/>
          </a:xfrm>
        </p:grpSpPr>
        <p:sp>
          <p:nvSpPr>
            <p:cNvPr id="7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10" name="Picture 5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2" name="Picture 5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5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1703793" y="448272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Login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26458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873" y="3438522"/>
            <a:ext cx="262636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89970" y="242829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Admin</a:t>
            </a:r>
            <a:endParaRPr lang="en-US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6172200" y="3984954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Normal User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0454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0"/>
            <a:ext cx="19812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1504950"/>
            <a:ext cx="6494145" cy="4400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9416" y="6019800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Fetch data from HSX.vn</a:t>
            </a:r>
            <a:endParaRPr lang="en-US" dirty="0"/>
          </a:p>
        </p:txBody>
      </p:sp>
      <p:grpSp>
        <p:nvGrpSpPr>
          <p:cNvPr id="8" name="Group 94"/>
          <p:cNvGrpSpPr>
            <a:grpSpLocks/>
          </p:cNvGrpSpPr>
          <p:nvPr/>
        </p:nvGrpSpPr>
        <p:grpSpPr bwMode="auto">
          <a:xfrm>
            <a:off x="1687624" y="6084446"/>
            <a:ext cx="271792" cy="240040"/>
            <a:chOff x="2543" y="1006"/>
            <a:chExt cx="416" cy="416"/>
          </a:xfrm>
        </p:grpSpPr>
        <p:sp>
          <p:nvSpPr>
            <p:cNvPr id="9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12" name="Picture 54" descr="circuler_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4" name="Picture 56" descr="Picture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5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148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3999"/>
            <a:ext cx="19812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63121" y="46482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Manage user</a:t>
            </a:r>
            <a:endParaRPr lang="en-US" dirty="0"/>
          </a:p>
        </p:txBody>
      </p:sp>
      <p:grpSp>
        <p:nvGrpSpPr>
          <p:cNvPr id="8" name="Group 94"/>
          <p:cNvGrpSpPr>
            <a:grpSpLocks/>
          </p:cNvGrpSpPr>
          <p:nvPr/>
        </p:nvGrpSpPr>
        <p:grpSpPr bwMode="auto">
          <a:xfrm>
            <a:off x="2154927" y="4712846"/>
            <a:ext cx="271792" cy="240040"/>
            <a:chOff x="2543" y="1006"/>
            <a:chExt cx="416" cy="416"/>
          </a:xfrm>
        </p:grpSpPr>
        <p:sp>
          <p:nvSpPr>
            <p:cNvPr id="9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12" name="Picture 5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4" name="Picture 5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5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21771" y="1523999"/>
            <a:ext cx="6912429" cy="31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3999"/>
            <a:ext cx="19812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31618" y="388620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Manage IPO</a:t>
            </a:r>
            <a:endParaRPr lang="en-US" dirty="0"/>
          </a:p>
        </p:txBody>
      </p:sp>
      <p:grpSp>
        <p:nvGrpSpPr>
          <p:cNvPr id="8" name="Group 94"/>
          <p:cNvGrpSpPr>
            <a:grpSpLocks/>
          </p:cNvGrpSpPr>
          <p:nvPr/>
        </p:nvGrpSpPr>
        <p:grpSpPr bwMode="auto">
          <a:xfrm>
            <a:off x="7159826" y="3966343"/>
            <a:ext cx="271792" cy="240040"/>
            <a:chOff x="2543" y="1006"/>
            <a:chExt cx="416" cy="416"/>
          </a:xfrm>
        </p:grpSpPr>
        <p:sp>
          <p:nvSpPr>
            <p:cNvPr id="9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12" name="Picture 5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4" name="Picture 5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5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15"/>
          <p:cNvPicPr/>
          <p:nvPr/>
        </p:nvPicPr>
        <p:blipFill>
          <a:blip r:embed="rId6"/>
          <a:stretch>
            <a:fillRect/>
          </a:stretch>
        </p:blipFill>
        <p:spPr>
          <a:xfrm>
            <a:off x="76200" y="1523998"/>
            <a:ext cx="6934200" cy="3428887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7"/>
          <a:stretch>
            <a:fillRect/>
          </a:stretch>
        </p:blipFill>
        <p:spPr>
          <a:xfrm>
            <a:off x="-10886" y="5356149"/>
            <a:ext cx="6934200" cy="114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6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487680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time sessions</a:t>
            </a:r>
            <a:endParaRPr lang="en-US" dirty="0"/>
          </a:p>
        </p:txBody>
      </p:sp>
      <p:grpSp>
        <p:nvGrpSpPr>
          <p:cNvPr id="8" name="Group 94"/>
          <p:cNvGrpSpPr>
            <a:grpSpLocks/>
          </p:cNvGrpSpPr>
          <p:nvPr/>
        </p:nvGrpSpPr>
        <p:grpSpPr bwMode="auto">
          <a:xfrm>
            <a:off x="3081008" y="4956943"/>
            <a:ext cx="271792" cy="240040"/>
            <a:chOff x="2543" y="1006"/>
            <a:chExt cx="416" cy="416"/>
          </a:xfrm>
        </p:grpSpPr>
        <p:sp>
          <p:nvSpPr>
            <p:cNvPr id="9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12" name="Picture 5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4" name="Picture 56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5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731848"/>
            <a:ext cx="9111343" cy="281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72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7331" y="38100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 sessions</a:t>
            </a:r>
            <a:endParaRPr lang="en-US" dirty="0"/>
          </a:p>
        </p:txBody>
      </p:sp>
      <p:grpSp>
        <p:nvGrpSpPr>
          <p:cNvPr id="8" name="Group 94"/>
          <p:cNvGrpSpPr>
            <a:grpSpLocks/>
          </p:cNvGrpSpPr>
          <p:nvPr/>
        </p:nvGrpSpPr>
        <p:grpSpPr bwMode="auto">
          <a:xfrm>
            <a:off x="3155539" y="3890143"/>
            <a:ext cx="271792" cy="240040"/>
            <a:chOff x="2543" y="1006"/>
            <a:chExt cx="416" cy="416"/>
          </a:xfrm>
        </p:grpSpPr>
        <p:sp>
          <p:nvSpPr>
            <p:cNvPr id="9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12" name="Picture 5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4" name="Picture 56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5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0"/>
            <a:ext cx="9143999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493837" y="5937184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Delete sessions</a:t>
            </a:r>
            <a:endParaRPr lang="en-US" dirty="0"/>
          </a:p>
        </p:txBody>
      </p:sp>
      <p:grpSp>
        <p:nvGrpSpPr>
          <p:cNvPr id="16" name="Group 94"/>
          <p:cNvGrpSpPr>
            <a:grpSpLocks/>
          </p:cNvGrpSpPr>
          <p:nvPr/>
        </p:nvGrpSpPr>
        <p:grpSpPr bwMode="auto">
          <a:xfrm>
            <a:off x="3222045" y="6017327"/>
            <a:ext cx="271792" cy="240040"/>
            <a:chOff x="2543" y="1006"/>
            <a:chExt cx="416" cy="416"/>
          </a:xfrm>
        </p:grpSpPr>
        <p:sp>
          <p:nvSpPr>
            <p:cNvPr id="17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20" name="Picture 5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2" name="Picture 56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5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07" y="5308655"/>
            <a:ext cx="5638800" cy="62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78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10081" y="64008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Edit time sessions</a:t>
            </a:r>
            <a:endParaRPr lang="en-US" dirty="0"/>
          </a:p>
        </p:txBody>
      </p:sp>
      <p:grpSp>
        <p:nvGrpSpPr>
          <p:cNvPr id="8" name="Group 94"/>
          <p:cNvGrpSpPr>
            <a:grpSpLocks/>
          </p:cNvGrpSpPr>
          <p:nvPr/>
        </p:nvGrpSpPr>
        <p:grpSpPr bwMode="auto">
          <a:xfrm>
            <a:off x="3238289" y="6480943"/>
            <a:ext cx="271792" cy="240040"/>
            <a:chOff x="2543" y="1006"/>
            <a:chExt cx="416" cy="416"/>
          </a:xfrm>
        </p:grpSpPr>
        <p:sp>
          <p:nvSpPr>
            <p:cNvPr id="9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12" name="Picture 5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4" name="Picture 56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5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524000"/>
            <a:ext cx="9120089" cy="478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10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"/>
          <p:cNvSpPr>
            <a:spLocks noChangeShapeType="1"/>
          </p:cNvSpPr>
          <p:nvPr/>
        </p:nvSpPr>
        <p:spPr bwMode="black">
          <a:xfrm>
            <a:off x="1541812" y="4480774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black">
          <a:xfrm>
            <a:off x="2227612" y="4099774"/>
            <a:ext cx="3552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black">
          <a:xfrm>
            <a:off x="1519358" y="1680424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black">
          <a:xfrm>
            <a:off x="2205158" y="1299424"/>
            <a:ext cx="3552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black">
          <a:xfrm>
            <a:off x="1498254" y="2366224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black">
          <a:xfrm>
            <a:off x="2128944" y="1985224"/>
            <a:ext cx="3552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black">
          <a:xfrm>
            <a:off x="1519340" y="3091712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black">
          <a:xfrm>
            <a:off x="2205140" y="2710712"/>
            <a:ext cx="3552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dirty="0" smtClean="0"/>
              <a:t>Requirement Specification</a:t>
            </a:r>
            <a:endParaRPr lang="en-US" dirty="0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black">
          <a:xfrm>
            <a:off x="1498254" y="3814024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black">
          <a:xfrm>
            <a:off x="2150716" y="3433024"/>
            <a:ext cx="3552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dirty="0" smtClean="0"/>
              <a:t>System design</a:t>
            </a:r>
            <a:endParaRPr lang="en-US" dirty="0"/>
          </a:p>
        </p:txBody>
      </p:sp>
      <p:grpSp>
        <p:nvGrpSpPr>
          <p:cNvPr id="35934" name="Group 94"/>
          <p:cNvGrpSpPr>
            <a:grpSpLocks/>
          </p:cNvGrpSpPr>
          <p:nvPr/>
        </p:nvGrpSpPr>
        <p:grpSpPr bwMode="auto">
          <a:xfrm>
            <a:off x="1360608" y="1288312"/>
            <a:ext cx="393700" cy="393700"/>
            <a:chOff x="2543" y="1006"/>
            <a:chExt cx="416" cy="416"/>
          </a:xfrm>
        </p:grpSpPr>
        <p:sp>
          <p:nvSpPr>
            <p:cNvPr id="35892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893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35894" name="Picture 5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895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5896" name="Picture 56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897" name="Picture 5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933" name="Group 93"/>
          <p:cNvGrpSpPr>
            <a:grpSpLocks/>
          </p:cNvGrpSpPr>
          <p:nvPr/>
        </p:nvGrpSpPr>
        <p:grpSpPr bwMode="auto">
          <a:xfrm>
            <a:off x="1339957" y="1986812"/>
            <a:ext cx="393700" cy="393700"/>
            <a:chOff x="3071" y="1006"/>
            <a:chExt cx="416" cy="416"/>
          </a:xfrm>
        </p:grpSpPr>
        <p:sp>
          <p:nvSpPr>
            <p:cNvPr id="35902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903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35904" name="Picture 6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905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5906" name="Picture 66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926" name="Picture 8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932" name="Group 92"/>
          <p:cNvGrpSpPr>
            <a:grpSpLocks/>
          </p:cNvGrpSpPr>
          <p:nvPr/>
        </p:nvGrpSpPr>
        <p:grpSpPr bwMode="auto">
          <a:xfrm>
            <a:off x="1355828" y="2709124"/>
            <a:ext cx="393700" cy="393700"/>
            <a:chOff x="3647" y="1006"/>
            <a:chExt cx="416" cy="416"/>
          </a:xfrm>
        </p:grpSpPr>
        <p:sp>
          <p:nvSpPr>
            <p:cNvPr id="35907" name="Oval 67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908" name="Group 68"/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35909" name="Picture 69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910" name="Oval 70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5911" name="Picture 71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927" name="Picture 8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931" name="Group 91"/>
          <p:cNvGrpSpPr>
            <a:grpSpLocks/>
          </p:cNvGrpSpPr>
          <p:nvPr/>
        </p:nvGrpSpPr>
        <p:grpSpPr bwMode="auto">
          <a:xfrm>
            <a:off x="1345854" y="3421912"/>
            <a:ext cx="393700" cy="393700"/>
            <a:chOff x="4213" y="1006"/>
            <a:chExt cx="416" cy="416"/>
          </a:xfrm>
        </p:grpSpPr>
        <p:sp>
          <p:nvSpPr>
            <p:cNvPr id="35912" name="Oval 72"/>
            <p:cNvSpPr>
              <a:spLocks noChangeArrowheads="1"/>
            </p:cNvSpPr>
            <p:nvPr/>
          </p:nvSpPr>
          <p:spPr bwMode="gray">
            <a:xfrm>
              <a:off x="421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913" name="Group 73"/>
            <p:cNvGrpSpPr>
              <a:grpSpLocks/>
            </p:cNvGrpSpPr>
            <p:nvPr/>
          </p:nvGrpSpPr>
          <p:grpSpPr bwMode="auto">
            <a:xfrm rot="-2288454">
              <a:off x="4248" y="1034"/>
              <a:ext cx="348" cy="356"/>
              <a:chOff x="887" y="2040"/>
              <a:chExt cx="433" cy="422"/>
            </a:xfrm>
          </p:grpSpPr>
          <p:pic>
            <p:nvPicPr>
              <p:cNvPr id="35914" name="Picture 7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915" name="Oval 7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folHlink">
                      <a:alpha val="75000"/>
                    </a:schemeClr>
                  </a:gs>
                  <a:gs pos="10000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5916" name="Picture 76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928" name="Picture 8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424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930" name="Group 90"/>
          <p:cNvGrpSpPr>
            <a:grpSpLocks/>
          </p:cNvGrpSpPr>
          <p:nvPr/>
        </p:nvGrpSpPr>
        <p:grpSpPr bwMode="auto">
          <a:xfrm>
            <a:off x="1344962" y="4085487"/>
            <a:ext cx="393700" cy="393700"/>
            <a:chOff x="4803" y="1006"/>
            <a:chExt cx="416" cy="416"/>
          </a:xfrm>
        </p:grpSpPr>
        <p:sp>
          <p:nvSpPr>
            <p:cNvPr id="35921" name="Oval 81"/>
            <p:cNvSpPr>
              <a:spLocks noChangeArrowheads="1"/>
            </p:cNvSpPr>
            <p:nvPr/>
          </p:nvSpPr>
          <p:spPr bwMode="gray">
            <a:xfrm>
              <a:off x="480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922" name="Group 82"/>
            <p:cNvGrpSpPr>
              <a:grpSpLocks/>
            </p:cNvGrpSpPr>
            <p:nvPr/>
          </p:nvGrpSpPr>
          <p:grpSpPr bwMode="auto">
            <a:xfrm rot="-2288454">
              <a:off x="4838" y="1034"/>
              <a:ext cx="348" cy="356"/>
              <a:chOff x="887" y="2040"/>
              <a:chExt cx="433" cy="422"/>
            </a:xfrm>
          </p:grpSpPr>
          <p:pic>
            <p:nvPicPr>
              <p:cNvPr id="35923" name="Picture 83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924" name="Oval 84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B4F2D">
                  <a:alpha val="7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5925" name="Picture 85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929" name="Picture 8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483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1" name="Line 9"/>
          <p:cNvSpPr>
            <a:spLocks noChangeShapeType="1"/>
          </p:cNvSpPr>
          <p:nvPr/>
        </p:nvSpPr>
        <p:spPr bwMode="black">
          <a:xfrm>
            <a:off x="1499239" y="5128627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black">
          <a:xfrm>
            <a:off x="2151701" y="4747627"/>
            <a:ext cx="3552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dirty="0" smtClean="0"/>
              <a:t>Summary</a:t>
            </a:r>
            <a:endParaRPr lang="en-US" dirty="0"/>
          </a:p>
        </p:txBody>
      </p:sp>
      <p:grpSp>
        <p:nvGrpSpPr>
          <p:cNvPr id="53" name="Group 93"/>
          <p:cNvGrpSpPr>
            <a:grpSpLocks/>
          </p:cNvGrpSpPr>
          <p:nvPr/>
        </p:nvGrpSpPr>
        <p:grpSpPr bwMode="auto">
          <a:xfrm>
            <a:off x="1362714" y="4749215"/>
            <a:ext cx="393700" cy="393700"/>
            <a:chOff x="3071" y="1006"/>
            <a:chExt cx="416" cy="416"/>
          </a:xfrm>
        </p:grpSpPr>
        <p:sp>
          <p:nvSpPr>
            <p:cNvPr id="54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57" name="Picture 6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9" name="Picture 66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6" name="Picture 8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9" name="Line 11"/>
          <p:cNvSpPr>
            <a:spLocks noChangeShapeType="1"/>
          </p:cNvSpPr>
          <p:nvPr/>
        </p:nvSpPr>
        <p:spPr bwMode="black">
          <a:xfrm>
            <a:off x="1518427" y="5792788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Rectangle 12"/>
          <p:cNvSpPr>
            <a:spLocks noChangeArrowheads="1"/>
          </p:cNvSpPr>
          <p:nvPr/>
        </p:nvSpPr>
        <p:spPr bwMode="black">
          <a:xfrm>
            <a:off x="2204227" y="5411788"/>
            <a:ext cx="3552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dirty="0" smtClean="0"/>
              <a:t>Demo</a:t>
            </a:r>
            <a:endParaRPr lang="en-US" dirty="0"/>
          </a:p>
        </p:txBody>
      </p:sp>
      <p:grpSp>
        <p:nvGrpSpPr>
          <p:cNvPr id="71" name="Group 92"/>
          <p:cNvGrpSpPr>
            <a:grpSpLocks/>
          </p:cNvGrpSpPr>
          <p:nvPr/>
        </p:nvGrpSpPr>
        <p:grpSpPr bwMode="auto">
          <a:xfrm>
            <a:off x="1354915" y="5410200"/>
            <a:ext cx="393700" cy="393700"/>
            <a:chOff x="3647" y="1006"/>
            <a:chExt cx="416" cy="416"/>
          </a:xfrm>
        </p:grpSpPr>
        <p:sp>
          <p:nvSpPr>
            <p:cNvPr id="72" name="Oval 67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3" name="Group 68"/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75" name="Picture 69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6" name="Oval 70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77" name="Picture 71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4" name="Picture 8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31618" y="388620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Manage IPO</a:t>
            </a:r>
            <a:endParaRPr lang="en-US" dirty="0"/>
          </a:p>
        </p:txBody>
      </p:sp>
      <p:grpSp>
        <p:nvGrpSpPr>
          <p:cNvPr id="8" name="Group 94"/>
          <p:cNvGrpSpPr>
            <a:grpSpLocks/>
          </p:cNvGrpSpPr>
          <p:nvPr/>
        </p:nvGrpSpPr>
        <p:grpSpPr bwMode="auto">
          <a:xfrm>
            <a:off x="7159826" y="3966343"/>
            <a:ext cx="271792" cy="240040"/>
            <a:chOff x="2543" y="1006"/>
            <a:chExt cx="416" cy="416"/>
          </a:xfrm>
        </p:grpSpPr>
        <p:sp>
          <p:nvSpPr>
            <p:cNvPr id="9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12" name="Picture 5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4" name="Picture 56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5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0" y="1523998"/>
            <a:ext cx="8944270" cy="336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42895" y="502920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Manage news</a:t>
            </a:r>
          </a:p>
        </p:txBody>
      </p:sp>
      <p:grpSp>
        <p:nvGrpSpPr>
          <p:cNvPr id="16" name="Group 94"/>
          <p:cNvGrpSpPr>
            <a:grpSpLocks/>
          </p:cNvGrpSpPr>
          <p:nvPr/>
        </p:nvGrpSpPr>
        <p:grpSpPr bwMode="auto">
          <a:xfrm>
            <a:off x="3571103" y="5109343"/>
            <a:ext cx="271792" cy="240040"/>
            <a:chOff x="2543" y="1006"/>
            <a:chExt cx="416" cy="416"/>
          </a:xfrm>
        </p:grpSpPr>
        <p:sp>
          <p:nvSpPr>
            <p:cNvPr id="17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20" name="Picture 5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2" name="Picture 56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5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69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6248400"/>
            <a:ext cx="139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news</a:t>
            </a:r>
            <a:endParaRPr lang="en-US" dirty="0"/>
          </a:p>
        </p:txBody>
      </p:sp>
      <p:grpSp>
        <p:nvGrpSpPr>
          <p:cNvPr id="8" name="Group 94"/>
          <p:cNvGrpSpPr>
            <a:grpSpLocks/>
          </p:cNvGrpSpPr>
          <p:nvPr/>
        </p:nvGrpSpPr>
        <p:grpSpPr bwMode="auto">
          <a:xfrm>
            <a:off x="3614408" y="6328543"/>
            <a:ext cx="271792" cy="240040"/>
            <a:chOff x="2543" y="1006"/>
            <a:chExt cx="416" cy="416"/>
          </a:xfrm>
        </p:grpSpPr>
        <p:sp>
          <p:nvSpPr>
            <p:cNvPr id="9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12" name="Picture 5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4" name="Picture 56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5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7031"/>
            <a:ext cx="4986338" cy="497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6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0" y="1524000"/>
            <a:ext cx="8991600" cy="4495800"/>
          </a:xfrm>
          <a:prstGeom prst="rect">
            <a:avLst/>
          </a:prstGeom>
        </p:spPr>
      </p:pic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3679142" y="6284117"/>
            <a:ext cx="197796" cy="240040"/>
            <a:chOff x="3071" y="1006"/>
            <a:chExt cx="416" cy="416"/>
          </a:xfrm>
        </p:grpSpPr>
        <p:sp>
          <p:nvSpPr>
            <p:cNvPr id="7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10" name="Picture 64" descr="circuler_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2" name="Picture 66" descr="Picture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8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3876938" y="6203441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Dashboard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3614826" y="4652676"/>
            <a:ext cx="197796" cy="240040"/>
            <a:chOff x="3071" y="1006"/>
            <a:chExt cx="416" cy="416"/>
          </a:xfrm>
        </p:grpSpPr>
        <p:sp>
          <p:nvSpPr>
            <p:cNvPr id="7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10" name="Picture 6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2" name="Picture 66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8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3798358" y="458283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190"/>
            <a:ext cx="92392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2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159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3614826" y="4652676"/>
            <a:ext cx="197796" cy="240040"/>
            <a:chOff x="3071" y="1006"/>
            <a:chExt cx="416" cy="416"/>
          </a:xfrm>
        </p:grpSpPr>
        <p:sp>
          <p:nvSpPr>
            <p:cNvPr id="7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10" name="Picture 6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2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8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3798358" y="4582836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Money transaction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9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3614826" y="4652676"/>
            <a:ext cx="197796" cy="240040"/>
            <a:chOff x="3071" y="1006"/>
            <a:chExt cx="416" cy="416"/>
          </a:xfrm>
        </p:grpSpPr>
        <p:sp>
          <p:nvSpPr>
            <p:cNvPr id="7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10" name="Picture 6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2" name="Picture 66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8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3798358" y="4582836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Own stocks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451" y="1801536"/>
            <a:ext cx="59055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3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52713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3614826" y="4524840"/>
            <a:ext cx="197796" cy="240040"/>
            <a:chOff x="3071" y="1006"/>
            <a:chExt cx="416" cy="416"/>
          </a:xfrm>
        </p:grpSpPr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11" name="Picture 6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3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8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3798358" y="44550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7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7800"/>
            <a:ext cx="9144000" cy="434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3758489" y="6013440"/>
            <a:ext cx="197796" cy="240040"/>
            <a:chOff x="3071" y="1006"/>
            <a:chExt cx="416" cy="416"/>
          </a:xfrm>
        </p:grpSpPr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11" name="Picture 6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3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8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3942021" y="5943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HSX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3758489" y="6013440"/>
            <a:ext cx="197796" cy="240040"/>
            <a:chOff x="3071" y="1006"/>
            <a:chExt cx="416" cy="416"/>
          </a:xfrm>
        </p:grpSpPr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11" name="Picture 6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3" name="Picture 66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8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3942021" y="59436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HSX in sessions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01237"/>
            <a:ext cx="6019800" cy="470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16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3758489" y="6013440"/>
            <a:ext cx="197796" cy="240040"/>
            <a:chOff x="3071" y="1006"/>
            <a:chExt cx="416" cy="416"/>
          </a:xfrm>
        </p:grpSpPr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11" name="Picture 6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3" name="Picture 66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8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3942021" y="59436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HSX in sessions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01237"/>
            <a:ext cx="6019800" cy="470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12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9" name="Line 253"/>
          <p:cNvSpPr>
            <a:spLocks noChangeShapeType="1"/>
          </p:cNvSpPr>
          <p:nvPr/>
        </p:nvSpPr>
        <p:spPr bwMode="gray">
          <a:xfrm>
            <a:off x="2362200" y="48545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54"/>
          <p:cNvSpPr>
            <a:spLocks noChangeArrowheads="1"/>
          </p:cNvSpPr>
          <p:nvPr/>
        </p:nvSpPr>
        <p:spPr bwMode="gray">
          <a:xfrm rot="3419336">
            <a:off x="2078037" y="4278313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" name="Text Box 255"/>
          <p:cNvSpPr txBox="1">
            <a:spLocks noChangeArrowheads="1"/>
          </p:cNvSpPr>
          <p:nvPr/>
        </p:nvSpPr>
        <p:spPr bwMode="gray">
          <a:xfrm>
            <a:off x="2133600" y="43211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12" name="Line 256"/>
          <p:cNvSpPr>
            <a:spLocks noChangeShapeType="1"/>
          </p:cNvSpPr>
          <p:nvPr/>
        </p:nvSpPr>
        <p:spPr bwMode="gray">
          <a:xfrm>
            <a:off x="2362200" y="23399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257"/>
          <p:cNvSpPr>
            <a:spLocks noChangeArrowheads="1"/>
          </p:cNvSpPr>
          <p:nvPr/>
        </p:nvSpPr>
        <p:spPr bwMode="gray">
          <a:xfrm rot="3419336">
            <a:off x="2078037" y="17637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" name="Text Box 258"/>
          <p:cNvSpPr txBox="1">
            <a:spLocks noChangeArrowheads="1"/>
          </p:cNvSpPr>
          <p:nvPr/>
        </p:nvSpPr>
        <p:spPr bwMode="gray">
          <a:xfrm>
            <a:off x="3429000" y="1851025"/>
            <a:ext cx="26997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Problem abstract</a:t>
            </a:r>
            <a:endParaRPr lang="en-US" sz="2400" dirty="0">
              <a:latin typeface="Arial" charset="0"/>
            </a:endParaRPr>
          </a:p>
        </p:txBody>
      </p:sp>
      <p:sp>
        <p:nvSpPr>
          <p:cNvPr id="15" name="Text Box 259"/>
          <p:cNvSpPr txBox="1">
            <a:spLocks noChangeArrowheads="1"/>
          </p:cNvSpPr>
          <p:nvPr/>
        </p:nvSpPr>
        <p:spPr bwMode="gray">
          <a:xfrm>
            <a:off x="2133600" y="18065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6" name="Line 260"/>
          <p:cNvSpPr>
            <a:spLocks noChangeShapeType="1"/>
          </p:cNvSpPr>
          <p:nvPr/>
        </p:nvSpPr>
        <p:spPr bwMode="gray">
          <a:xfrm>
            <a:off x="2362200" y="31781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261"/>
          <p:cNvSpPr>
            <a:spLocks noChangeArrowheads="1"/>
          </p:cNvSpPr>
          <p:nvPr/>
        </p:nvSpPr>
        <p:spPr bwMode="gray">
          <a:xfrm rot="3419336">
            <a:off x="2078037" y="26019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8" name="Text Box 262"/>
          <p:cNvSpPr txBox="1">
            <a:spLocks noChangeArrowheads="1"/>
          </p:cNvSpPr>
          <p:nvPr/>
        </p:nvSpPr>
        <p:spPr bwMode="gray">
          <a:xfrm>
            <a:off x="2133600" y="26447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9" name="Line 263"/>
          <p:cNvSpPr>
            <a:spLocks noChangeShapeType="1"/>
          </p:cNvSpPr>
          <p:nvPr/>
        </p:nvSpPr>
        <p:spPr bwMode="gray">
          <a:xfrm>
            <a:off x="2363788" y="4014788"/>
            <a:ext cx="4799012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64"/>
          <p:cNvSpPr>
            <a:spLocks noChangeArrowheads="1"/>
          </p:cNvSpPr>
          <p:nvPr/>
        </p:nvSpPr>
        <p:spPr bwMode="gray">
          <a:xfrm rot="3419336">
            <a:off x="2078037" y="344011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" name="Text Box 265"/>
          <p:cNvSpPr txBox="1">
            <a:spLocks noChangeArrowheads="1"/>
          </p:cNvSpPr>
          <p:nvPr/>
        </p:nvSpPr>
        <p:spPr bwMode="gray">
          <a:xfrm>
            <a:off x="2133600" y="34829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22" name="Text Box 269"/>
          <p:cNvSpPr txBox="1">
            <a:spLocks noChangeArrowheads="1"/>
          </p:cNvSpPr>
          <p:nvPr/>
        </p:nvSpPr>
        <p:spPr bwMode="gray">
          <a:xfrm>
            <a:off x="3429000" y="2713038"/>
            <a:ext cx="26997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Existing systems</a:t>
            </a:r>
            <a:endParaRPr lang="en-US" sz="2400" dirty="0">
              <a:latin typeface="Arial" charset="0"/>
            </a:endParaRPr>
          </a:p>
        </p:txBody>
      </p:sp>
      <p:sp>
        <p:nvSpPr>
          <p:cNvPr id="23" name="Text Box 270"/>
          <p:cNvSpPr txBox="1">
            <a:spLocks noChangeArrowheads="1"/>
          </p:cNvSpPr>
          <p:nvPr/>
        </p:nvSpPr>
        <p:spPr bwMode="gray">
          <a:xfrm>
            <a:off x="3429000" y="3552825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Idea</a:t>
            </a:r>
            <a:endParaRPr lang="en-US" sz="2400" dirty="0">
              <a:latin typeface="Arial" charset="0"/>
            </a:endParaRPr>
          </a:p>
        </p:txBody>
      </p:sp>
      <p:sp>
        <p:nvSpPr>
          <p:cNvPr id="24" name="Text Box 271"/>
          <p:cNvSpPr txBox="1">
            <a:spLocks noChangeArrowheads="1"/>
          </p:cNvSpPr>
          <p:nvPr/>
        </p:nvSpPr>
        <p:spPr bwMode="gray">
          <a:xfrm>
            <a:off x="3429000" y="4394200"/>
            <a:ext cx="15007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Proposal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pic>
        <p:nvPicPr>
          <p:cNvPr id="5" name="Picture 4" descr="C:\Users\Misaka\Desktop\1085348_654819601196181_1567779514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371600"/>
            <a:ext cx="3886200" cy="4752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3587795" y="6382772"/>
            <a:ext cx="197796" cy="240040"/>
            <a:chOff x="3071" y="1006"/>
            <a:chExt cx="416" cy="416"/>
          </a:xfrm>
        </p:grpSpPr>
        <p:sp>
          <p:nvSpPr>
            <p:cNvPr id="7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10" name="Picture 6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2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8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3771327" y="631293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Place 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9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1142999"/>
            <a:ext cx="7086600" cy="5610225"/>
          </a:xfrm>
          <a:prstGeom prst="rect">
            <a:avLst/>
          </a:prstGeom>
        </p:spPr>
      </p:pic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8031804" y="1283846"/>
            <a:ext cx="197796" cy="240040"/>
            <a:chOff x="3071" y="1006"/>
            <a:chExt cx="416" cy="416"/>
          </a:xfrm>
        </p:grpSpPr>
        <p:sp>
          <p:nvSpPr>
            <p:cNvPr id="7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10" name="Picture 6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2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8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8229600" y="12192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2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837819" y="4578035"/>
            <a:ext cx="197796" cy="240040"/>
            <a:chOff x="3071" y="1006"/>
            <a:chExt cx="416" cy="416"/>
          </a:xfrm>
        </p:grpSpPr>
        <p:sp>
          <p:nvSpPr>
            <p:cNvPr id="7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10" name="Picture 6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2" name="Picture 66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8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1035615" y="451338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Place IPO orders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05421"/>
            <a:ext cx="24479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33600"/>
            <a:ext cx="5029200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5816954" y="4281427"/>
            <a:ext cx="197796" cy="240040"/>
            <a:chOff x="3071" y="1006"/>
            <a:chExt cx="416" cy="416"/>
          </a:xfrm>
        </p:grpSpPr>
        <p:sp>
          <p:nvSpPr>
            <p:cNvPr id="15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18" name="Picture 6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0" name="Picture 66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8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6014750" y="4216781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IPO 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" y="2057400"/>
            <a:ext cx="901065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3813197" y="4687426"/>
            <a:ext cx="197796" cy="240040"/>
            <a:chOff x="3071" y="1006"/>
            <a:chExt cx="416" cy="416"/>
          </a:xfrm>
        </p:grpSpPr>
        <p:sp>
          <p:nvSpPr>
            <p:cNvPr id="7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10" name="Picture 6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2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8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4010993" y="462278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Portfolio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6812604" y="3462451"/>
            <a:ext cx="197796" cy="240040"/>
            <a:chOff x="3071" y="1006"/>
            <a:chExt cx="416" cy="416"/>
          </a:xfrm>
        </p:grpSpPr>
        <p:sp>
          <p:nvSpPr>
            <p:cNvPr id="7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10" name="Picture 6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2" name="Picture 66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8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7010400" y="3397805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Portfolio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70911"/>
            <a:ext cx="523875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4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3813197" y="4687426"/>
            <a:ext cx="197796" cy="240040"/>
            <a:chOff x="3071" y="1006"/>
            <a:chExt cx="416" cy="416"/>
          </a:xfrm>
        </p:grpSpPr>
        <p:sp>
          <p:nvSpPr>
            <p:cNvPr id="7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10" name="Picture 6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2" name="Picture 66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8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4010993" y="462278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Added Portfolio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18" y="1752600"/>
            <a:ext cx="687705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9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058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3536004" y="5246246"/>
            <a:ext cx="197796" cy="240040"/>
            <a:chOff x="3071" y="1006"/>
            <a:chExt cx="416" cy="416"/>
          </a:xfrm>
        </p:grpSpPr>
        <p:sp>
          <p:nvSpPr>
            <p:cNvPr id="7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10" name="Picture 6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2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8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3733800" y="518160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Stock detail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8382000" cy="490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3586316" y="6313046"/>
            <a:ext cx="197796" cy="240040"/>
            <a:chOff x="3071" y="1006"/>
            <a:chExt cx="416" cy="416"/>
          </a:xfrm>
        </p:grpSpPr>
        <p:sp>
          <p:nvSpPr>
            <p:cNvPr id="15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18" name="Picture 6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0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8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3784112" y="62484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Stock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3586316" y="6313046"/>
            <a:ext cx="197796" cy="240040"/>
            <a:chOff x="3071" y="1006"/>
            <a:chExt cx="416" cy="416"/>
          </a:xfrm>
        </p:grpSpPr>
        <p:sp>
          <p:nvSpPr>
            <p:cNvPr id="15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18" name="Picture 6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0" name="Picture 66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8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3784112" y="62484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Stock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3586316" y="6313046"/>
            <a:ext cx="197796" cy="240040"/>
            <a:chOff x="3071" y="1006"/>
            <a:chExt cx="416" cy="416"/>
          </a:xfrm>
        </p:grpSpPr>
        <p:sp>
          <p:nvSpPr>
            <p:cNvPr id="15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18" name="Picture 6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0" name="Picture 66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8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3784112" y="62484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Company detail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3726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Line 256"/>
          <p:cNvSpPr>
            <a:spLocks noChangeShapeType="1"/>
          </p:cNvSpPr>
          <p:nvPr/>
        </p:nvSpPr>
        <p:spPr bwMode="gray">
          <a:xfrm>
            <a:off x="1066800" y="183386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57"/>
          <p:cNvSpPr>
            <a:spLocks noChangeArrowheads="1"/>
          </p:cNvSpPr>
          <p:nvPr/>
        </p:nvSpPr>
        <p:spPr bwMode="gray">
          <a:xfrm rot="3419336">
            <a:off x="782637" y="125759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" name="Text Box 258"/>
          <p:cNvSpPr txBox="1">
            <a:spLocks noChangeArrowheads="1"/>
          </p:cNvSpPr>
          <p:nvPr/>
        </p:nvSpPr>
        <p:spPr bwMode="gray">
          <a:xfrm>
            <a:off x="2133600" y="1344910"/>
            <a:ext cx="26997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Problem abstract</a:t>
            </a:r>
            <a:endParaRPr lang="en-US" sz="2400" dirty="0">
              <a:latin typeface="Arial" charset="0"/>
            </a:endParaRPr>
          </a:p>
        </p:txBody>
      </p:sp>
      <p:sp>
        <p:nvSpPr>
          <p:cNvPr id="8" name="Text Box 259"/>
          <p:cNvSpPr txBox="1">
            <a:spLocks noChangeArrowheads="1"/>
          </p:cNvSpPr>
          <p:nvPr/>
        </p:nvSpPr>
        <p:spPr bwMode="gray">
          <a:xfrm>
            <a:off x="838200" y="130046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329130955"/>
              </p:ext>
            </p:extLst>
          </p:nvPr>
        </p:nvGraphicFramePr>
        <p:xfrm>
          <a:off x="1524000" y="1981200"/>
          <a:ext cx="6477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2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5" name="Line 253"/>
          <p:cNvSpPr>
            <a:spLocks noChangeShapeType="1"/>
          </p:cNvSpPr>
          <p:nvPr/>
        </p:nvSpPr>
        <p:spPr bwMode="gray">
          <a:xfrm>
            <a:off x="2362200" y="4838861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54"/>
          <p:cNvSpPr>
            <a:spLocks noChangeArrowheads="1"/>
          </p:cNvSpPr>
          <p:nvPr/>
        </p:nvSpPr>
        <p:spPr bwMode="gray">
          <a:xfrm rot="3419336">
            <a:off x="2078037" y="4262599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" name="Text Box 255"/>
          <p:cNvSpPr txBox="1">
            <a:spLocks noChangeArrowheads="1"/>
          </p:cNvSpPr>
          <p:nvPr/>
        </p:nvSpPr>
        <p:spPr bwMode="gray">
          <a:xfrm>
            <a:off x="2133600" y="4305461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8" name="Line 256"/>
          <p:cNvSpPr>
            <a:spLocks noChangeShapeType="1"/>
          </p:cNvSpPr>
          <p:nvPr/>
        </p:nvSpPr>
        <p:spPr bwMode="gray">
          <a:xfrm>
            <a:off x="2362200" y="2324261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57"/>
          <p:cNvSpPr>
            <a:spLocks noChangeArrowheads="1"/>
          </p:cNvSpPr>
          <p:nvPr/>
        </p:nvSpPr>
        <p:spPr bwMode="gray">
          <a:xfrm rot="3419336">
            <a:off x="2078037" y="174799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0" name="Text Box 258"/>
          <p:cNvSpPr txBox="1">
            <a:spLocks noChangeArrowheads="1"/>
          </p:cNvSpPr>
          <p:nvPr/>
        </p:nvSpPr>
        <p:spPr bwMode="gray">
          <a:xfrm>
            <a:off x="3429000" y="1835311"/>
            <a:ext cx="3129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System architecture</a:t>
            </a:r>
            <a:endParaRPr lang="en-US" sz="2400" dirty="0">
              <a:latin typeface="Arial" charset="0"/>
            </a:endParaRPr>
          </a:p>
        </p:txBody>
      </p:sp>
      <p:sp>
        <p:nvSpPr>
          <p:cNvPr id="11" name="Text Box 259"/>
          <p:cNvSpPr txBox="1">
            <a:spLocks noChangeArrowheads="1"/>
          </p:cNvSpPr>
          <p:nvPr/>
        </p:nvSpPr>
        <p:spPr bwMode="gray">
          <a:xfrm>
            <a:off x="2133600" y="1790861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2" name="Line 260"/>
          <p:cNvSpPr>
            <a:spLocks noChangeShapeType="1"/>
          </p:cNvSpPr>
          <p:nvPr/>
        </p:nvSpPr>
        <p:spPr bwMode="gray">
          <a:xfrm>
            <a:off x="2362200" y="3162461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261"/>
          <p:cNvSpPr>
            <a:spLocks noChangeArrowheads="1"/>
          </p:cNvSpPr>
          <p:nvPr/>
        </p:nvSpPr>
        <p:spPr bwMode="gray">
          <a:xfrm rot="3419336">
            <a:off x="2078037" y="258619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" name="Text Box 262"/>
          <p:cNvSpPr txBox="1">
            <a:spLocks noChangeArrowheads="1"/>
          </p:cNvSpPr>
          <p:nvPr/>
        </p:nvSpPr>
        <p:spPr bwMode="gray">
          <a:xfrm>
            <a:off x="2133600" y="2629061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5" name="Line 263"/>
          <p:cNvSpPr>
            <a:spLocks noChangeShapeType="1"/>
          </p:cNvSpPr>
          <p:nvPr/>
        </p:nvSpPr>
        <p:spPr bwMode="gray">
          <a:xfrm>
            <a:off x="2363788" y="3999074"/>
            <a:ext cx="4799012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264"/>
          <p:cNvSpPr>
            <a:spLocks noChangeArrowheads="1"/>
          </p:cNvSpPr>
          <p:nvPr/>
        </p:nvSpPr>
        <p:spPr bwMode="gray">
          <a:xfrm rot="3419336">
            <a:off x="2078037" y="3424399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7" name="Text Box 265"/>
          <p:cNvSpPr txBox="1">
            <a:spLocks noChangeArrowheads="1"/>
          </p:cNvSpPr>
          <p:nvPr/>
        </p:nvSpPr>
        <p:spPr bwMode="gray">
          <a:xfrm>
            <a:off x="2133600" y="3467261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8" name="Text Box 269"/>
          <p:cNvSpPr txBox="1">
            <a:spLocks noChangeArrowheads="1"/>
          </p:cNvSpPr>
          <p:nvPr/>
        </p:nvSpPr>
        <p:spPr bwMode="gray">
          <a:xfrm>
            <a:off x="3429000" y="2697324"/>
            <a:ext cx="26308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Database design</a:t>
            </a:r>
            <a:endParaRPr lang="en-US" sz="2400" dirty="0">
              <a:latin typeface="Arial" charset="0"/>
            </a:endParaRPr>
          </a:p>
        </p:txBody>
      </p:sp>
      <p:sp>
        <p:nvSpPr>
          <p:cNvPr id="19" name="Text Box 270"/>
          <p:cNvSpPr txBox="1">
            <a:spLocks noChangeArrowheads="1"/>
          </p:cNvSpPr>
          <p:nvPr/>
        </p:nvSpPr>
        <p:spPr bwMode="gray">
          <a:xfrm>
            <a:off x="3429000" y="3537111"/>
            <a:ext cx="29209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/>
              <a:t>Sequence diagram</a:t>
            </a:r>
          </a:p>
        </p:txBody>
      </p:sp>
      <p:sp>
        <p:nvSpPr>
          <p:cNvPr id="20" name="Text Box 271"/>
          <p:cNvSpPr txBox="1">
            <a:spLocks noChangeArrowheads="1"/>
          </p:cNvSpPr>
          <p:nvPr/>
        </p:nvSpPr>
        <p:spPr bwMode="gray">
          <a:xfrm>
            <a:off x="3429000" y="4378486"/>
            <a:ext cx="1870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/>
              <a:t>Techniques</a:t>
            </a:r>
          </a:p>
        </p:txBody>
      </p:sp>
    </p:spTree>
    <p:extLst>
      <p:ext uri="{BB962C8B-B14F-4D97-AF65-F5344CB8AC3E}">
        <p14:creationId xmlns:p14="http://schemas.microsoft.com/office/powerpoint/2010/main" val="40200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5" name="Line 256"/>
          <p:cNvSpPr>
            <a:spLocks noChangeShapeType="1"/>
          </p:cNvSpPr>
          <p:nvPr/>
        </p:nvSpPr>
        <p:spPr bwMode="gray">
          <a:xfrm>
            <a:off x="1143000" y="172383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57"/>
          <p:cNvSpPr>
            <a:spLocks noChangeArrowheads="1"/>
          </p:cNvSpPr>
          <p:nvPr/>
        </p:nvSpPr>
        <p:spPr bwMode="gray">
          <a:xfrm rot="3419336">
            <a:off x="858837" y="114757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" name="Text Box 258"/>
          <p:cNvSpPr txBox="1">
            <a:spLocks noChangeArrowheads="1"/>
          </p:cNvSpPr>
          <p:nvPr/>
        </p:nvSpPr>
        <p:spPr bwMode="gray">
          <a:xfrm>
            <a:off x="2209800" y="1234883"/>
            <a:ext cx="3129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System architecture</a:t>
            </a:r>
            <a:endParaRPr lang="en-US" sz="2400" dirty="0">
              <a:latin typeface="Arial" charset="0"/>
            </a:endParaRPr>
          </a:p>
        </p:txBody>
      </p:sp>
      <p:sp>
        <p:nvSpPr>
          <p:cNvPr id="8" name="Text Box 259"/>
          <p:cNvSpPr txBox="1">
            <a:spLocks noChangeArrowheads="1"/>
          </p:cNvSpPr>
          <p:nvPr/>
        </p:nvSpPr>
        <p:spPr bwMode="gray">
          <a:xfrm>
            <a:off x="914400" y="119043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438400" y="1750775"/>
            <a:ext cx="4025264" cy="451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5" name="Line 260"/>
          <p:cNvSpPr>
            <a:spLocks noChangeShapeType="1"/>
          </p:cNvSpPr>
          <p:nvPr/>
        </p:nvSpPr>
        <p:spPr bwMode="gray">
          <a:xfrm>
            <a:off x="1046776" y="1760537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61"/>
          <p:cNvSpPr>
            <a:spLocks noChangeArrowheads="1"/>
          </p:cNvSpPr>
          <p:nvPr/>
        </p:nvSpPr>
        <p:spPr bwMode="gray">
          <a:xfrm rot="3419336">
            <a:off x="762613" y="11842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" name="Text Box 262"/>
          <p:cNvSpPr txBox="1">
            <a:spLocks noChangeArrowheads="1"/>
          </p:cNvSpPr>
          <p:nvPr/>
        </p:nvSpPr>
        <p:spPr bwMode="gray">
          <a:xfrm>
            <a:off x="818176" y="122713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8" name="Text Box 269"/>
          <p:cNvSpPr txBox="1">
            <a:spLocks noChangeArrowheads="1"/>
          </p:cNvSpPr>
          <p:nvPr/>
        </p:nvSpPr>
        <p:spPr bwMode="gray">
          <a:xfrm>
            <a:off x="2113576" y="1295400"/>
            <a:ext cx="26308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Database design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7" name="Picture 6" descr="I:\Untitled-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"/>
            <a:ext cx="7010400" cy="6652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22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5" name="Line 263"/>
          <p:cNvSpPr>
            <a:spLocks noChangeShapeType="1"/>
          </p:cNvSpPr>
          <p:nvPr/>
        </p:nvSpPr>
        <p:spPr bwMode="gray">
          <a:xfrm>
            <a:off x="1068388" y="1757363"/>
            <a:ext cx="4799012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64"/>
          <p:cNvSpPr>
            <a:spLocks noChangeArrowheads="1"/>
          </p:cNvSpPr>
          <p:nvPr/>
        </p:nvSpPr>
        <p:spPr bwMode="gray">
          <a:xfrm rot="3419336">
            <a:off x="782637" y="1182688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" name="Text Box 265"/>
          <p:cNvSpPr txBox="1">
            <a:spLocks noChangeArrowheads="1"/>
          </p:cNvSpPr>
          <p:nvPr/>
        </p:nvSpPr>
        <p:spPr bwMode="gray">
          <a:xfrm>
            <a:off x="838200" y="122555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8" name="Text Box 270"/>
          <p:cNvSpPr txBox="1">
            <a:spLocks noChangeArrowheads="1"/>
          </p:cNvSpPr>
          <p:nvPr/>
        </p:nvSpPr>
        <p:spPr bwMode="gray">
          <a:xfrm>
            <a:off x="2133600" y="1295400"/>
            <a:ext cx="29209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/>
              <a:t>Sequence diagram</a:t>
            </a:r>
          </a:p>
        </p:txBody>
      </p:sp>
    </p:spTree>
    <p:extLst>
      <p:ext uri="{BB962C8B-B14F-4D97-AF65-F5344CB8AC3E}">
        <p14:creationId xmlns:p14="http://schemas.microsoft.com/office/powerpoint/2010/main" val="262619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28600"/>
            <a:ext cx="76962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610599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6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5" name="Line 253"/>
          <p:cNvSpPr>
            <a:spLocks noChangeShapeType="1"/>
          </p:cNvSpPr>
          <p:nvPr/>
        </p:nvSpPr>
        <p:spPr bwMode="gray">
          <a:xfrm>
            <a:off x="1143000" y="17557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54"/>
          <p:cNvSpPr>
            <a:spLocks noChangeArrowheads="1"/>
          </p:cNvSpPr>
          <p:nvPr/>
        </p:nvSpPr>
        <p:spPr bwMode="gray">
          <a:xfrm rot="3419336">
            <a:off x="858837" y="1179513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" name="Text Box 255"/>
          <p:cNvSpPr txBox="1">
            <a:spLocks noChangeArrowheads="1"/>
          </p:cNvSpPr>
          <p:nvPr/>
        </p:nvSpPr>
        <p:spPr bwMode="gray">
          <a:xfrm>
            <a:off x="914400" y="12223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8" name="Text Box 271"/>
          <p:cNvSpPr txBox="1">
            <a:spLocks noChangeArrowheads="1"/>
          </p:cNvSpPr>
          <p:nvPr/>
        </p:nvSpPr>
        <p:spPr bwMode="gray">
          <a:xfrm>
            <a:off x="2209800" y="1295400"/>
            <a:ext cx="1870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/>
              <a:t>Techniques</a:t>
            </a:r>
          </a:p>
        </p:txBody>
      </p:sp>
      <p:sp>
        <p:nvSpPr>
          <p:cNvPr id="9" name="5-Point Star 8"/>
          <p:cNvSpPr/>
          <p:nvPr/>
        </p:nvSpPr>
        <p:spPr bwMode="auto">
          <a:xfrm>
            <a:off x="914401" y="2286000"/>
            <a:ext cx="177005" cy="1524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1406" y="2167041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Continuous matching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4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8600" y="2909455"/>
            <a:ext cx="11430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Start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Flowchart: Data 4"/>
          <p:cNvSpPr/>
          <p:nvPr/>
        </p:nvSpPr>
        <p:spPr>
          <a:xfrm>
            <a:off x="1600200" y="2947555"/>
            <a:ext cx="1219200" cy="457200"/>
          </a:xfrm>
          <a:prstGeom prst="flowChartInputOutp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Place LO Order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3025139" y="2871355"/>
            <a:ext cx="1569027" cy="609600"/>
          </a:xfrm>
          <a:prstGeom prst="flowChartDecis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Buy/Sell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200053" y="1219200"/>
            <a:ext cx="1219200" cy="99060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Find all buy order in same session have price &gt;= placed order price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053" y="4108738"/>
            <a:ext cx="12192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Find all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sell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order in same session have price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&lt;=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placed order price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4762326" y="1447800"/>
            <a:ext cx="1219200" cy="53340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Sort by descending price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62326" y="4407476"/>
            <a:ext cx="1219200" cy="4693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Sort by ascending price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6339234" y="1371601"/>
            <a:ext cx="1219200" cy="68580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Match highest price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39234" y="4337338"/>
            <a:ext cx="12192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Match lowest price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Flowchart: Decision 12"/>
          <p:cNvSpPr/>
          <p:nvPr/>
        </p:nvSpPr>
        <p:spPr>
          <a:xfrm>
            <a:off x="7772400" y="1371599"/>
            <a:ext cx="1236518" cy="685800"/>
          </a:xfrm>
          <a:prstGeom prst="flowChartDecis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Have lower price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Flowchart: Decision 13"/>
          <p:cNvSpPr/>
          <p:nvPr/>
        </p:nvSpPr>
        <p:spPr>
          <a:xfrm>
            <a:off x="7772400" y="4299238"/>
            <a:ext cx="1236518" cy="685800"/>
          </a:xfrm>
          <a:prstGeom prst="flowChartDecis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Have higher price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819160" y="2833255"/>
            <a:ext cx="11430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End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6" name="Straight Arrow Connector 15"/>
          <p:cNvCxnSpPr>
            <a:stCxn id="4" idx="6"/>
            <a:endCxn id="5" idx="2"/>
          </p:cNvCxnSpPr>
          <p:nvPr/>
        </p:nvCxnSpPr>
        <p:spPr>
          <a:xfrm>
            <a:off x="1371600" y="3176155"/>
            <a:ext cx="3505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5"/>
            <a:endCxn id="6" idx="1"/>
          </p:cNvCxnSpPr>
          <p:nvPr/>
        </p:nvCxnSpPr>
        <p:spPr>
          <a:xfrm>
            <a:off x="2697480" y="3176155"/>
            <a:ext cx="32765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3"/>
            <a:endCxn id="9" idx="1"/>
          </p:cNvCxnSpPr>
          <p:nvPr/>
        </p:nvCxnSpPr>
        <p:spPr>
          <a:xfrm>
            <a:off x="4419253" y="1714500"/>
            <a:ext cx="34307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10" idx="1"/>
          </p:cNvCxnSpPr>
          <p:nvPr/>
        </p:nvCxnSpPr>
        <p:spPr>
          <a:xfrm>
            <a:off x="4419253" y="4642138"/>
            <a:ext cx="34307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  <a:endCxn id="11" idx="1"/>
          </p:cNvCxnSpPr>
          <p:nvPr/>
        </p:nvCxnSpPr>
        <p:spPr>
          <a:xfrm>
            <a:off x="5981526" y="1714500"/>
            <a:ext cx="35770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3"/>
            <a:endCxn id="12" idx="1"/>
          </p:cNvCxnSpPr>
          <p:nvPr/>
        </p:nvCxnSpPr>
        <p:spPr>
          <a:xfrm>
            <a:off x="5981526" y="4642138"/>
            <a:ext cx="3577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  <a:endCxn id="13" idx="1"/>
          </p:cNvCxnSpPr>
          <p:nvPr/>
        </p:nvCxnSpPr>
        <p:spPr>
          <a:xfrm flipV="1">
            <a:off x="7558434" y="1714499"/>
            <a:ext cx="213966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4" idx="1"/>
          </p:cNvCxnSpPr>
          <p:nvPr/>
        </p:nvCxnSpPr>
        <p:spPr>
          <a:xfrm>
            <a:off x="7558434" y="4642138"/>
            <a:ext cx="2139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809653" y="3480955"/>
            <a:ext cx="509152" cy="627783"/>
            <a:chOff x="3809653" y="3480955"/>
            <a:chExt cx="509152" cy="627783"/>
          </a:xfrm>
        </p:grpSpPr>
        <p:cxnSp>
          <p:nvCxnSpPr>
            <p:cNvPr id="25" name="Straight Arrow Connector 24"/>
            <p:cNvCxnSpPr>
              <a:stCxn id="6" idx="2"/>
              <a:endCxn id="8" idx="0"/>
            </p:cNvCxnSpPr>
            <p:nvPr/>
          </p:nvCxnSpPr>
          <p:spPr>
            <a:xfrm>
              <a:off x="3809653" y="3480955"/>
              <a:ext cx="0" cy="6277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821553" y="3601953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</a:rPr>
                <a:t>Buy</a:t>
              </a:r>
              <a:endParaRPr lang="en-US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09653" y="2209800"/>
            <a:ext cx="486710" cy="661555"/>
            <a:chOff x="3809653" y="2209800"/>
            <a:chExt cx="486710" cy="661555"/>
          </a:xfrm>
        </p:grpSpPr>
        <p:cxnSp>
          <p:nvCxnSpPr>
            <p:cNvPr id="28" name="Straight Arrow Connector 27"/>
            <p:cNvCxnSpPr>
              <a:stCxn id="6" idx="0"/>
              <a:endCxn id="7" idx="2"/>
            </p:cNvCxnSpPr>
            <p:nvPr/>
          </p:nvCxnSpPr>
          <p:spPr>
            <a:xfrm flipV="1">
              <a:off x="3809653" y="2209800"/>
              <a:ext cx="0" cy="6615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821553" y="2355911"/>
              <a:ext cx="4748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</a:rPr>
                <a:t>Sell</a:t>
              </a:r>
              <a:endParaRPr lang="en-US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48834" y="762000"/>
            <a:ext cx="1441825" cy="609601"/>
            <a:chOff x="6948834" y="762000"/>
            <a:chExt cx="1441825" cy="609601"/>
          </a:xfrm>
        </p:grpSpPr>
        <p:cxnSp>
          <p:nvCxnSpPr>
            <p:cNvPr id="31" name="Elbow Connector 30"/>
            <p:cNvCxnSpPr>
              <a:stCxn id="13" idx="0"/>
              <a:endCxn id="11" idx="0"/>
            </p:cNvCxnSpPr>
            <p:nvPr/>
          </p:nvCxnSpPr>
          <p:spPr>
            <a:xfrm rot="16200000" flipH="1" flipV="1">
              <a:off x="7669746" y="650687"/>
              <a:ext cx="2" cy="1441825"/>
            </a:xfrm>
            <a:prstGeom prst="bentConnector3">
              <a:avLst>
                <a:gd name="adj1" fmla="val -11430000000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334164" y="762000"/>
              <a:ext cx="671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True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948834" y="4946939"/>
            <a:ext cx="1441825" cy="597931"/>
            <a:chOff x="6948834" y="4946939"/>
            <a:chExt cx="1441825" cy="597931"/>
          </a:xfrm>
        </p:grpSpPr>
        <p:cxnSp>
          <p:nvCxnSpPr>
            <p:cNvPr id="34" name="Elbow Connector 33"/>
            <p:cNvCxnSpPr>
              <a:stCxn id="14" idx="2"/>
              <a:endCxn id="12" idx="2"/>
            </p:cNvCxnSpPr>
            <p:nvPr/>
          </p:nvCxnSpPr>
          <p:spPr>
            <a:xfrm rot="5400000" flipH="1">
              <a:off x="7650697" y="4245076"/>
              <a:ext cx="38100" cy="1441825"/>
            </a:xfrm>
            <a:prstGeom prst="bentConnector3">
              <a:avLst>
                <a:gd name="adj1" fmla="val -463635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329834" y="5175538"/>
              <a:ext cx="671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True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380268" y="2057399"/>
            <a:ext cx="600742" cy="775856"/>
            <a:chOff x="8380268" y="2057399"/>
            <a:chExt cx="600742" cy="775856"/>
          </a:xfrm>
        </p:grpSpPr>
        <p:cxnSp>
          <p:nvCxnSpPr>
            <p:cNvPr id="37" name="Straight Arrow Connector 36"/>
            <p:cNvCxnSpPr>
              <a:stCxn id="13" idx="2"/>
              <a:endCxn id="15" idx="0"/>
            </p:cNvCxnSpPr>
            <p:nvPr/>
          </p:nvCxnSpPr>
          <p:spPr>
            <a:xfrm>
              <a:off x="8390659" y="2057399"/>
              <a:ext cx="1" cy="7758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8380268" y="2355911"/>
              <a:ext cx="6007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</a:rPr>
                <a:t>False</a:t>
              </a:r>
              <a:endParaRPr lang="en-US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375073" y="3366655"/>
            <a:ext cx="600742" cy="932583"/>
            <a:chOff x="8375073" y="3366655"/>
            <a:chExt cx="600742" cy="932583"/>
          </a:xfrm>
        </p:grpSpPr>
        <p:cxnSp>
          <p:nvCxnSpPr>
            <p:cNvPr id="40" name="Straight Arrow Connector 39"/>
            <p:cNvCxnSpPr>
              <a:stCxn id="14" idx="0"/>
              <a:endCxn id="15" idx="4"/>
            </p:cNvCxnSpPr>
            <p:nvPr/>
          </p:nvCxnSpPr>
          <p:spPr>
            <a:xfrm flipV="1">
              <a:off x="8390659" y="3366655"/>
              <a:ext cx="1" cy="9325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8375073" y="3601953"/>
              <a:ext cx="6007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</a:rPr>
                <a:t>False</a:t>
              </a:r>
              <a:endParaRPr lang="en-US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65791" y="1627295"/>
            <a:ext cx="126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LO ORDER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509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2909455"/>
            <a:ext cx="11430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Start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Flowchart: Data 4"/>
          <p:cNvSpPr/>
          <p:nvPr/>
        </p:nvSpPr>
        <p:spPr>
          <a:xfrm>
            <a:off x="1600200" y="2871355"/>
            <a:ext cx="1219200" cy="609600"/>
          </a:xfrm>
          <a:prstGeom prst="flowChartInputOutp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Place MP Order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3025139" y="2871355"/>
            <a:ext cx="1569027" cy="609600"/>
          </a:xfrm>
          <a:prstGeom prst="flowChartDecis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Buy/Sell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200053" y="1219200"/>
            <a:ext cx="1219200" cy="99060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Find all buy order in same session  which have same stock symbol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053" y="4108738"/>
            <a:ext cx="12192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Find all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sell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order in same session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which have same stock symbol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762326" y="1447800"/>
            <a:ext cx="1219200" cy="53340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Sort by descending price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62326" y="4407476"/>
            <a:ext cx="1219200" cy="4693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Sort by ascending price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6339234" y="1371601"/>
            <a:ext cx="1219200" cy="68580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Match highest price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39234" y="4337338"/>
            <a:ext cx="12192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Match lowest price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Flowchart: Decision 12"/>
          <p:cNvSpPr/>
          <p:nvPr/>
        </p:nvSpPr>
        <p:spPr>
          <a:xfrm>
            <a:off x="7772400" y="1371599"/>
            <a:ext cx="1236518" cy="685800"/>
          </a:xfrm>
          <a:prstGeom prst="flowChartDecis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Have lower price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Flowchart: Decision 13"/>
          <p:cNvSpPr/>
          <p:nvPr/>
        </p:nvSpPr>
        <p:spPr>
          <a:xfrm>
            <a:off x="7772400" y="4299238"/>
            <a:ext cx="1236518" cy="685800"/>
          </a:xfrm>
          <a:prstGeom prst="flowChartDecis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Have higher price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819160" y="2833255"/>
            <a:ext cx="11430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End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6" name="Straight Arrow Connector 15"/>
          <p:cNvCxnSpPr>
            <a:stCxn id="4" idx="6"/>
            <a:endCxn id="5" idx="2"/>
          </p:cNvCxnSpPr>
          <p:nvPr/>
        </p:nvCxnSpPr>
        <p:spPr>
          <a:xfrm>
            <a:off x="1371600" y="3176155"/>
            <a:ext cx="3505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5"/>
            <a:endCxn id="6" idx="1"/>
          </p:cNvCxnSpPr>
          <p:nvPr/>
        </p:nvCxnSpPr>
        <p:spPr>
          <a:xfrm>
            <a:off x="2697480" y="3176155"/>
            <a:ext cx="32765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3"/>
            <a:endCxn id="9" idx="1"/>
          </p:cNvCxnSpPr>
          <p:nvPr/>
        </p:nvCxnSpPr>
        <p:spPr>
          <a:xfrm>
            <a:off x="4419253" y="1714500"/>
            <a:ext cx="34307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10" idx="1"/>
          </p:cNvCxnSpPr>
          <p:nvPr/>
        </p:nvCxnSpPr>
        <p:spPr>
          <a:xfrm>
            <a:off x="4419253" y="4642138"/>
            <a:ext cx="34307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  <a:endCxn id="11" idx="1"/>
          </p:cNvCxnSpPr>
          <p:nvPr/>
        </p:nvCxnSpPr>
        <p:spPr>
          <a:xfrm>
            <a:off x="5981526" y="1714500"/>
            <a:ext cx="35770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3"/>
            <a:endCxn id="12" idx="1"/>
          </p:cNvCxnSpPr>
          <p:nvPr/>
        </p:nvCxnSpPr>
        <p:spPr>
          <a:xfrm>
            <a:off x="5981526" y="4642138"/>
            <a:ext cx="3577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  <a:endCxn id="13" idx="1"/>
          </p:cNvCxnSpPr>
          <p:nvPr/>
        </p:nvCxnSpPr>
        <p:spPr>
          <a:xfrm flipV="1">
            <a:off x="7558434" y="1714499"/>
            <a:ext cx="213966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4" idx="1"/>
          </p:cNvCxnSpPr>
          <p:nvPr/>
        </p:nvCxnSpPr>
        <p:spPr>
          <a:xfrm>
            <a:off x="7558434" y="4642138"/>
            <a:ext cx="2139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809653" y="3480955"/>
            <a:ext cx="520373" cy="627783"/>
            <a:chOff x="3809653" y="3480955"/>
            <a:chExt cx="520373" cy="627783"/>
          </a:xfrm>
        </p:grpSpPr>
        <p:cxnSp>
          <p:nvCxnSpPr>
            <p:cNvPr id="25" name="Straight Arrow Connector 24"/>
            <p:cNvCxnSpPr>
              <a:stCxn id="6" idx="2"/>
              <a:endCxn id="8" idx="0"/>
            </p:cNvCxnSpPr>
            <p:nvPr/>
          </p:nvCxnSpPr>
          <p:spPr>
            <a:xfrm>
              <a:off x="3809653" y="3480955"/>
              <a:ext cx="0" cy="6277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821553" y="3601953"/>
              <a:ext cx="5084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Buy</a:t>
              </a:r>
              <a:endParaRPr lang="en-US" sz="16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09653" y="2209800"/>
            <a:ext cx="496328" cy="661555"/>
            <a:chOff x="3809653" y="2209800"/>
            <a:chExt cx="496328" cy="661555"/>
          </a:xfrm>
        </p:grpSpPr>
        <p:cxnSp>
          <p:nvCxnSpPr>
            <p:cNvPr id="28" name="Straight Arrow Connector 27"/>
            <p:cNvCxnSpPr>
              <a:stCxn id="6" idx="0"/>
              <a:endCxn id="7" idx="2"/>
            </p:cNvCxnSpPr>
            <p:nvPr/>
          </p:nvCxnSpPr>
          <p:spPr>
            <a:xfrm flipV="1">
              <a:off x="3809653" y="2209800"/>
              <a:ext cx="0" cy="6615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821553" y="2355911"/>
              <a:ext cx="4844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Sell</a:t>
              </a:r>
              <a:endParaRPr lang="en-US" sz="16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48834" y="762000"/>
            <a:ext cx="1441825" cy="609601"/>
            <a:chOff x="6948834" y="762000"/>
            <a:chExt cx="1441825" cy="609601"/>
          </a:xfrm>
        </p:grpSpPr>
        <p:cxnSp>
          <p:nvCxnSpPr>
            <p:cNvPr id="31" name="Elbow Connector 30"/>
            <p:cNvCxnSpPr>
              <a:stCxn id="13" idx="0"/>
              <a:endCxn id="11" idx="0"/>
            </p:cNvCxnSpPr>
            <p:nvPr/>
          </p:nvCxnSpPr>
          <p:spPr>
            <a:xfrm rot="16200000" flipH="1" flipV="1">
              <a:off x="7669746" y="650687"/>
              <a:ext cx="2" cy="1441825"/>
            </a:xfrm>
            <a:prstGeom prst="bentConnector3">
              <a:avLst>
                <a:gd name="adj1" fmla="val -11430000000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334164" y="762000"/>
              <a:ext cx="671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</a:rPr>
                <a:t>True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948834" y="4946939"/>
            <a:ext cx="1441825" cy="597931"/>
            <a:chOff x="6948834" y="4946939"/>
            <a:chExt cx="1441825" cy="597931"/>
          </a:xfrm>
        </p:grpSpPr>
        <p:cxnSp>
          <p:nvCxnSpPr>
            <p:cNvPr id="34" name="Elbow Connector 33"/>
            <p:cNvCxnSpPr>
              <a:stCxn id="14" idx="2"/>
              <a:endCxn id="12" idx="2"/>
            </p:cNvCxnSpPr>
            <p:nvPr/>
          </p:nvCxnSpPr>
          <p:spPr>
            <a:xfrm rot="5400000" flipH="1">
              <a:off x="7650697" y="4245076"/>
              <a:ext cx="38100" cy="1441825"/>
            </a:xfrm>
            <a:prstGeom prst="bentConnector3">
              <a:avLst>
                <a:gd name="adj1" fmla="val -463635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329834" y="5175538"/>
              <a:ext cx="671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</a:rPr>
                <a:t>True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380268" y="2057399"/>
            <a:ext cx="608628" cy="775856"/>
            <a:chOff x="8380268" y="2057399"/>
            <a:chExt cx="608628" cy="775856"/>
          </a:xfrm>
        </p:grpSpPr>
        <p:cxnSp>
          <p:nvCxnSpPr>
            <p:cNvPr id="37" name="Straight Arrow Connector 36"/>
            <p:cNvCxnSpPr>
              <a:stCxn id="13" idx="2"/>
              <a:endCxn id="15" idx="0"/>
            </p:cNvCxnSpPr>
            <p:nvPr/>
          </p:nvCxnSpPr>
          <p:spPr>
            <a:xfrm>
              <a:off x="8390659" y="2057399"/>
              <a:ext cx="1" cy="7758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8380268" y="2355911"/>
              <a:ext cx="6086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False</a:t>
              </a:r>
              <a:endParaRPr lang="en-US" sz="16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375073" y="3366655"/>
            <a:ext cx="608628" cy="932583"/>
            <a:chOff x="8375073" y="3366655"/>
            <a:chExt cx="608628" cy="932583"/>
          </a:xfrm>
        </p:grpSpPr>
        <p:cxnSp>
          <p:nvCxnSpPr>
            <p:cNvPr id="40" name="Straight Arrow Connector 39"/>
            <p:cNvCxnSpPr>
              <a:stCxn id="14" idx="0"/>
              <a:endCxn id="15" idx="4"/>
            </p:cNvCxnSpPr>
            <p:nvPr/>
          </p:nvCxnSpPr>
          <p:spPr>
            <a:xfrm flipV="1">
              <a:off x="8390659" y="3366655"/>
              <a:ext cx="1" cy="9325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8375073" y="3601953"/>
              <a:ext cx="6086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False</a:t>
              </a:r>
              <a:endParaRPr lang="en-US" sz="16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95208" y="1657291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MP ORDER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675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Line 256"/>
          <p:cNvSpPr>
            <a:spLocks noChangeShapeType="1"/>
          </p:cNvSpPr>
          <p:nvPr/>
        </p:nvSpPr>
        <p:spPr bwMode="gray">
          <a:xfrm>
            <a:off x="1066800" y="183386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57"/>
          <p:cNvSpPr>
            <a:spLocks noChangeArrowheads="1"/>
          </p:cNvSpPr>
          <p:nvPr/>
        </p:nvSpPr>
        <p:spPr bwMode="gray">
          <a:xfrm rot="3419336">
            <a:off x="782637" y="125759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0" name="Text Box 258"/>
          <p:cNvSpPr txBox="1">
            <a:spLocks noChangeArrowheads="1"/>
          </p:cNvSpPr>
          <p:nvPr/>
        </p:nvSpPr>
        <p:spPr bwMode="gray">
          <a:xfrm>
            <a:off x="2133600" y="1344910"/>
            <a:ext cx="26997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Problem abstract</a:t>
            </a:r>
            <a:endParaRPr lang="en-US" sz="2400" dirty="0">
              <a:latin typeface="Arial" charset="0"/>
            </a:endParaRPr>
          </a:p>
        </p:txBody>
      </p:sp>
      <p:sp>
        <p:nvSpPr>
          <p:cNvPr id="11" name="Text Box 259"/>
          <p:cNvSpPr txBox="1">
            <a:spLocks noChangeArrowheads="1"/>
          </p:cNvSpPr>
          <p:nvPr/>
        </p:nvSpPr>
        <p:spPr bwMode="gray">
          <a:xfrm>
            <a:off x="838200" y="130046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00" y="2286000"/>
            <a:ext cx="3200000" cy="37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982" y="1648322"/>
            <a:ext cx="176163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PERIODIC MATCHING</a:t>
            </a:r>
            <a:endParaRPr lang="en-US" sz="1400" b="1" dirty="0"/>
          </a:p>
        </p:txBody>
      </p:sp>
      <p:sp>
        <p:nvSpPr>
          <p:cNvPr id="5" name="Oval 4"/>
          <p:cNvSpPr/>
          <p:nvPr/>
        </p:nvSpPr>
        <p:spPr>
          <a:xfrm>
            <a:off x="152400" y="2895600"/>
            <a:ext cx="914400" cy="457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Start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Flowchart: Data 5"/>
          <p:cNvSpPr/>
          <p:nvPr/>
        </p:nvSpPr>
        <p:spPr>
          <a:xfrm>
            <a:off x="1166067" y="2705100"/>
            <a:ext cx="1447800" cy="838200"/>
          </a:xfrm>
          <a:prstGeom prst="flowChartInputOutp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End of opening/closing session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2895600" y="2495550"/>
            <a:ext cx="914400" cy="12573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Find all placed orders in opening/closing session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3962400" y="1905000"/>
            <a:ext cx="5105400" cy="25908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4132118" y="2859881"/>
            <a:ext cx="990600" cy="523875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Find all LO order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5334000" y="2495548"/>
            <a:ext cx="1066800" cy="125253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Calculate total buy and sell volume of each price value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6629400" y="2838448"/>
            <a:ext cx="990600" cy="566739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Find all ATO/ATC order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7855527" y="2495548"/>
            <a:ext cx="1066800" cy="125253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Recalculate total buy and sell volume of each price value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Flowchart: Data 13"/>
          <p:cNvSpPr/>
          <p:nvPr/>
        </p:nvSpPr>
        <p:spPr>
          <a:xfrm>
            <a:off x="6781800" y="4849089"/>
            <a:ext cx="2320636" cy="1094509"/>
          </a:xfrm>
          <a:prstGeom prst="flowChartInputOutp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Matching price of each stock is the price which has most buy and sell volume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72100" y="5129644"/>
            <a:ext cx="990600" cy="533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End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Flowchart: Manual Input 15"/>
          <p:cNvSpPr/>
          <p:nvPr/>
        </p:nvSpPr>
        <p:spPr>
          <a:xfrm rot="10800000">
            <a:off x="3962400" y="1905000"/>
            <a:ext cx="2552700" cy="457200"/>
          </a:xfrm>
          <a:prstGeom prst="flowChartManualInp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2400" y="1964323"/>
            <a:ext cx="2445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Loop for each stock symbol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Straight Arrow Connector 18"/>
          <p:cNvCxnSpPr>
            <a:stCxn id="5" idx="6"/>
            <a:endCxn id="6" idx="2"/>
          </p:cNvCxnSpPr>
          <p:nvPr/>
        </p:nvCxnSpPr>
        <p:spPr>
          <a:xfrm>
            <a:off x="1066800" y="3124200"/>
            <a:ext cx="2440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7" idx="1"/>
          </p:cNvCxnSpPr>
          <p:nvPr/>
        </p:nvCxnSpPr>
        <p:spPr>
          <a:xfrm>
            <a:off x="2469087" y="3124200"/>
            <a:ext cx="4265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3"/>
            <a:endCxn id="10" idx="1"/>
          </p:cNvCxnSpPr>
          <p:nvPr/>
        </p:nvCxnSpPr>
        <p:spPr>
          <a:xfrm flipV="1">
            <a:off x="3810000" y="3121819"/>
            <a:ext cx="322118" cy="23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3"/>
            <a:endCxn id="11" idx="1"/>
          </p:cNvCxnSpPr>
          <p:nvPr/>
        </p:nvCxnSpPr>
        <p:spPr>
          <a:xfrm flipV="1">
            <a:off x="5122718" y="3121817"/>
            <a:ext cx="211282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3"/>
            <a:endCxn id="12" idx="1"/>
          </p:cNvCxnSpPr>
          <p:nvPr/>
        </p:nvCxnSpPr>
        <p:spPr>
          <a:xfrm>
            <a:off x="6400800" y="3121817"/>
            <a:ext cx="2286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2" idx="3"/>
            <a:endCxn id="13" idx="1"/>
          </p:cNvCxnSpPr>
          <p:nvPr/>
        </p:nvCxnSpPr>
        <p:spPr>
          <a:xfrm flipV="1">
            <a:off x="7620000" y="3121817"/>
            <a:ext cx="23552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2"/>
            <a:endCxn id="14" idx="0"/>
          </p:cNvCxnSpPr>
          <p:nvPr/>
        </p:nvCxnSpPr>
        <p:spPr>
          <a:xfrm flipH="1">
            <a:off x="8174182" y="3748086"/>
            <a:ext cx="214745" cy="11010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2"/>
            <a:endCxn id="15" idx="6"/>
          </p:cNvCxnSpPr>
          <p:nvPr/>
        </p:nvCxnSpPr>
        <p:spPr>
          <a:xfrm flipH="1">
            <a:off x="6362700" y="5396344"/>
            <a:ext cx="6511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66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25" name="Line 253"/>
          <p:cNvSpPr>
            <a:spLocks noChangeShapeType="1"/>
          </p:cNvSpPr>
          <p:nvPr/>
        </p:nvSpPr>
        <p:spPr bwMode="gray">
          <a:xfrm>
            <a:off x="1790858" y="4177416"/>
            <a:ext cx="4422674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4"/>
          <p:cNvSpPr>
            <a:spLocks noChangeArrowheads="1"/>
          </p:cNvSpPr>
          <p:nvPr/>
        </p:nvSpPr>
        <p:spPr bwMode="gray">
          <a:xfrm rot="3419336">
            <a:off x="1816888" y="3636443"/>
            <a:ext cx="346942" cy="47970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7" name="Text Box 255"/>
          <p:cNvSpPr txBox="1">
            <a:spLocks noChangeArrowheads="1"/>
          </p:cNvSpPr>
          <p:nvPr/>
        </p:nvSpPr>
        <p:spPr bwMode="gray">
          <a:xfrm>
            <a:off x="1837568" y="3691338"/>
            <a:ext cx="326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8" name="Line 256"/>
          <p:cNvSpPr>
            <a:spLocks noChangeShapeType="1"/>
          </p:cNvSpPr>
          <p:nvPr/>
        </p:nvSpPr>
        <p:spPr bwMode="gray">
          <a:xfrm>
            <a:off x="1790858" y="1662816"/>
            <a:ext cx="4422674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57"/>
          <p:cNvSpPr>
            <a:spLocks noChangeArrowheads="1"/>
          </p:cNvSpPr>
          <p:nvPr/>
        </p:nvSpPr>
        <p:spPr bwMode="gray">
          <a:xfrm rot="3419336">
            <a:off x="1816888" y="1121843"/>
            <a:ext cx="346942" cy="47970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0" name="Text Box 258"/>
          <p:cNvSpPr txBox="1">
            <a:spLocks noChangeArrowheads="1"/>
          </p:cNvSpPr>
          <p:nvPr/>
        </p:nvSpPr>
        <p:spPr bwMode="gray">
          <a:xfrm>
            <a:off x="2960436" y="1221650"/>
            <a:ext cx="46595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Test stages</a:t>
            </a:r>
            <a:endParaRPr lang="en-US" sz="2400" dirty="0">
              <a:latin typeface="Arial" charset="0"/>
            </a:endParaRPr>
          </a:p>
        </p:txBody>
      </p:sp>
      <p:sp>
        <p:nvSpPr>
          <p:cNvPr id="31" name="Text Box 259"/>
          <p:cNvSpPr txBox="1">
            <a:spLocks noChangeArrowheads="1"/>
          </p:cNvSpPr>
          <p:nvPr/>
        </p:nvSpPr>
        <p:spPr bwMode="gray">
          <a:xfrm>
            <a:off x="1837568" y="1176738"/>
            <a:ext cx="326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2" name="Line 260"/>
          <p:cNvSpPr>
            <a:spLocks noChangeShapeType="1"/>
          </p:cNvSpPr>
          <p:nvPr/>
        </p:nvSpPr>
        <p:spPr bwMode="gray">
          <a:xfrm>
            <a:off x="1790858" y="2501016"/>
            <a:ext cx="4422674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261"/>
          <p:cNvSpPr>
            <a:spLocks noChangeArrowheads="1"/>
          </p:cNvSpPr>
          <p:nvPr/>
        </p:nvSpPr>
        <p:spPr bwMode="gray">
          <a:xfrm rot="3419336">
            <a:off x="1816888" y="1960043"/>
            <a:ext cx="346942" cy="47970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4" name="Text Box 262"/>
          <p:cNvSpPr txBox="1">
            <a:spLocks noChangeArrowheads="1"/>
          </p:cNvSpPr>
          <p:nvPr/>
        </p:nvSpPr>
        <p:spPr bwMode="gray">
          <a:xfrm>
            <a:off x="1837568" y="2014938"/>
            <a:ext cx="326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5" name="Line 263"/>
          <p:cNvSpPr>
            <a:spLocks noChangeShapeType="1"/>
          </p:cNvSpPr>
          <p:nvPr/>
        </p:nvSpPr>
        <p:spPr bwMode="gray">
          <a:xfrm>
            <a:off x="1792544" y="3337793"/>
            <a:ext cx="4421211" cy="1149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264"/>
          <p:cNvSpPr>
            <a:spLocks noChangeArrowheads="1"/>
          </p:cNvSpPr>
          <p:nvPr/>
        </p:nvSpPr>
        <p:spPr bwMode="gray">
          <a:xfrm rot="3419336">
            <a:off x="1816888" y="2798243"/>
            <a:ext cx="346942" cy="47970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7" name="Text Box 265"/>
          <p:cNvSpPr txBox="1">
            <a:spLocks noChangeArrowheads="1"/>
          </p:cNvSpPr>
          <p:nvPr/>
        </p:nvSpPr>
        <p:spPr bwMode="gray">
          <a:xfrm>
            <a:off x="1837568" y="2853138"/>
            <a:ext cx="326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8" name="Text Box 269"/>
          <p:cNvSpPr txBox="1">
            <a:spLocks noChangeArrowheads="1"/>
          </p:cNvSpPr>
          <p:nvPr/>
        </p:nvSpPr>
        <p:spPr bwMode="gray">
          <a:xfrm>
            <a:off x="3007878" y="2083663"/>
            <a:ext cx="43073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Test process</a:t>
            </a:r>
            <a:endParaRPr lang="en-US" sz="2400" dirty="0">
              <a:latin typeface="Arial" charset="0"/>
            </a:endParaRPr>
          </a:p>
        </p:txBody>
      </p:sp>
      <p:sp>
        <p:nvSpPr>
          <p:cNvPr id="39" name="Text Box 270"/>
          <p:cNvSpPr txBox="1">
            <a:spLocks noChangeArrowheads="1"/>
          </p:cNvSpPr>
          <p:nvPr/>
        </p:nvSpPr>
        <p:spPr bwMode="gray">
          <a:xfrm>
            <a:off x="2994380" y="2923450"/>
            <a:ext cx="47018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Test plan</a:t>
            </a:r>
            <a:endParaRPr lang="en-US" sz="2400" dirty="0">
              <a:latin typeface="Arial" charset="0"/>
            </a:endParaRPr>
          </a:p>
        </p:txBody>
      </p:sp>
      <p:sp>
        <p:nvSpPr>
          <p:cNvPr id="40" name="Text Box 271"/>
          <p:cNvSpPr txBox="1">
            <a:spLocks noChangeArrowheads="1"/>
          </p:cNvSpPr>
          <p:nvPr/>
        </p:nvSpPr>
        <p:spPr bwMode="gray">
          <a:xfrm>
            <a:off x="2935922" y="3764825"/>
            <a:ext cx="45316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/>
              <a:t>Features to be tested</a:t>
            </a:r>
            <a:endParaRPr lang="en-US" sz="2400" dirty="0">
              <a:latin typeface="Arial" charset="0"/>
            </a:endParaRPr>
          </a:p>
        </p:txBody>
      </p:sp>
      <p:sp>
        <p:nvSpPr>
          <p:cNvPr id="41" name="Line 256"/>
          <p:cNvSpPr>
            <a:spLocks noChangeShapeType="1"/>
          </p:cNvSpPr>
          <p:nvPr/>
        </p:nvSpPr>
        <p:spPr bwMode="gray">
          <a:xfrm>
            <a:off x="1790858" y="5069591"/>
            <a:ext cx="4422674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257"/>
          <p:cNvSpPr>
            <a:spLocks noChangeArrowheads="1"/>
          </p:cNvSpPr>
          <p:nvPr/>
        </p:nvSpPr>
        <p:spPr bwMode="gray">
          <a:xfrm rot="3419336">
            <a:off x="1816888" y="4528618"/>
            <a:ext cx="346942" cy="47970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3" name="Text Box 258"/>
          <p:cNvSpPr txBox="1">
            <a:spLocks noChangeArrowheads="1"/>
          </p:cNvSpPr>
          <p:nvPr/>
        </p:nvSpPr>
        <p:spPr bwMode="gray">
          <a:xfrm>
            <a:off x="2949048" y="4628425"/>
            <a:ext cx="44423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Test environment</a:t>
            </a:r>
            <a:endParaRPr lang="en-US" sz="2400" dirty="0">
              <a:latin typeface="Arial" charset="0"/>
            </a:endParaRPr>
          </a:p>
        </p:txBody>
      </p:sp>
      <p:sp>
        <p:nvSpPr>
          <p:cNvPr id="44" name="Text Box 259"/>
          <p:cNvSpPr txBox="1">
            <a:spLocks noChangeArrowheads="1"/>
          </p:cNvSpPr>
          <p:nvPr/>
        </p:nvSpPr>
        <p:spPr bwMode="gray">
          <a:xfrm>
            <a:off x="1836346" y="4583975"/>
            <a:ext cx="3281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rgbClr val="FFFFFF"/>
                </a:solidFill>
              </a:rPr>
              <a:t>5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" name="Line 260"/>
          <p:cNvSpPr>
            <a:spLocks noChangeShapeType="1"/>
          </p:cNvSpPr>
          <p:nvPr/>
        </p:nvSpPr>
        <p:spPr bwMode="gray">
          <a:xfrm>
            <a:off x="1790858" y="5913733"/>
            <a:ext cx="4422674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61"/>
          <p:cNvSpPr>
            <a:spLocks noChangeArrowheads="1"/>
          </p:cNvSpPr>
          <p:nvPr/>
        </p:nvSpPr>
        <p:spPr bwMode="gray">
          <a:xfrm rot="3419336">
            <a:off x="1816888" y="5372760"/>
            <a:ext cx="346942" cy="47970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7" name="Text Box 262"/>
          <p:cNvSpPr txBox="1">
            <a:spLocks noChangeArrowheads="1"/>
          </p:cNvSpPr>
          <p:nvPr/>
        </p:nvSpPr>
        <p:spPr bwMode="gray">
          <a:xfrm>
            <a:off x="1837568" y="5427655"/>
            <a:ext cx="326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rgbClr val="FFFFFF"/>
                </a:solidFill>
              </a:rPr>
              <a:t>6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" name="Line 263"/>
          <p:cNvSpPr>
            <a:spLocks noChangeShapeType="1"/>
          </p:cNvSpPr>
          <p:nvPr/>
        </p:nvSpPr>
        <p:spPr bwMode="gray">
          <a:xfrm>
            <a:off x="1792544" y="6750510"/>
            <a:ext cx="4421211" cy="1149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64"/>
          <p:cNvSpPr>
            <a:spLocks noChangeArrowheads="1"/>
          </p:cNvSpPr>
          <p:nvPr/>
        </p:nvSpPr>
        <p:spPr bwMode="gray">
          <a:xfrm rot="3419336">
            <a:off x="1816888" y="6210960"/>
            <a:ext cx="346942" cy="47970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0" name="Text Box 265"/>
          <p:cNvSpPr txBox="1">
            <a:spLocks noChangeArrowheads="1"/>
          </p:cNvSpPr>
          <p:nvPr/>
        </p:nvSpPr>
        <p:spPr bwMode="gray">
          <a:xfrm>
            <a:off x="1837568" y="6265855"/>
            <a:ext cx="326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rgbClr val="FFFFFF"/>
                </a:solidFill>
              </a:rPr>
              <a:t>7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3007878" y="5496380"/>
            <a:ext cx="42311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Test result</a:t>
            </a:r>
            <a:endParaRPr lang="en-US" sz="2400" dirty="0">
              <a:latin typeface="Arial" charset="0"/>
            </a:endParaRP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2994380" y="6336167"/>
            <a:ext cx="51590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Defect log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2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8" name="Line 256"/>
          <p:cNvSpPr>
            <a:spLocks noChangeShapeType="1"/>
          </p:cNvSpPr>
          <p:nvPr/>
        </p:nvSpPr>
        <p:spPr bwMode="gray">
          <a:xfrm>
            <a:off x="1790858" y="1662816"/>
            <a:ext cx="4422674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57"/>
          <p:cNvSpPr>
            <a:spLocks noChangeArrowheads="1"/>
          </p:cNvSpPr>
          <p:nvPr/>
        </p:nvSpPr>
        <p:spPr bwMode="gray">
          <a:xfrm rot="3419336">
            <a:off x="1816888" y="1121843"/>
            <a:ext cx="346942" cy="47970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0" name="Text Box 258"/>
          <p:cNvSpPr txBox="1">
            <a:spLocks noChangeArrowheads="1"/>
          </p:cNvSpPr>
          <p:nvPr/>
        </p:nvSpPr>
        <p:spPr bwMode="gray">
          <a:xfrm>
            <a:off x="2960436" y="1221650"/>
            <a:ext cx="46595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Test stages</a:t>
            </a:r>
            <a:endParaRPr lang="en-US" sz="2400" dirty="0">
              <a:latin typeface="Arial" charset="0"/>
            </a:endParaRPr>
          </a:p>
        </p:txBody>
      </p:sp>
      <p:sp>
        <p:nvSpPr>
          <p:cNvPr id="11" name="Text Box 259"/>
          <p:cNvSpPr txBox="1">
            <a:spLocks noChangeArrowheads="1"/>
          </p:cNvSpPr>
          <p:nvPr/>
        </p:nvSpPr>
        <p:spPr bwMode="gray">
          <a:xfrm>
            <a:off x="1837568" y="1176738"/>
            <a:ext cx="326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gray">
          <a:xfrm>
            <a:off x="1879268" y="3621088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2000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gray">
          <a:xfrm>
            <a:off x="4271631" y="3621088"/>
            <a:ext cx="630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2004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gray">
          <a:xfrm>
            <a:off x="6495718" y="3621088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2008</a:t>
            </a: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gray">
          <a:xfrm>
            <a:off x="1373533" y="2709862"/>
            <a:ext cx="1568008" cy="930275"/>
          </a:xfrm>
          <a:prstGeom prst="bevel">
            <a:avLst>
              <a:gd name="adj" fmla="val 304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99FF">
                    <a:alpha val="7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black">
          <a:xfrm>
            <a:off x="1281966" y="2976561"/>
            <a:ext cx="1719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3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Unit Test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grpSp>
        <p:nvGrpSpPr>
          <p:cNvPr id="28" name="Group 11"/>
          <p:cNvGrpSpPr>
            <a:grpSpLocks/>
          </p:cNvGrpSpPr>
          <p:nvPr/>
        </p:nvGrpSpPr>
        <p:grpSpPr bwMode="auto">
          <a:xfrm>
            <a:off x="971218" y="3532188"/>
            <a:ext cx="7354888" cy="519112"/>
            <a:chOff x="399" y="2820"/>
            <a:chExt cx="4929" cy="348"/>
          </a:xfrm>
        </p:grpSpPr>
        <p:sp>
          <p:nvSpPr>
            <p:cNvPr id="29" name="AutoShape 12"/>
            <p:cNvSpPr>
              <a:spLocks noChangeArrowheads="1"/>
            </p:cNvSpPr>
            <p:nvPr/>
          </p:nvSpPr>
          <p:spPr bwMode="gray">
            <a:xfrm>
              <a:off x="399" y="2905"/>
              <a:ext cx="218" cy="175"/>
            </a:xfrm>
            <a:prstGeom prst="roundRect">
              <a:avLst>
                <a:gd name="adj" fmla="val 29069"/>
              </a:avLst>
            </a:prstGeom>
            <a:solidFill>
              <a:srgbClr val="808080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13"/>
            <p:cNvSpPr>
              <a:spLocks noChangeArrowheads="1"/>
            </p:cNvSpPr>
            <p:nvPr/>
          </p:nvSpPr>
          <p:spPr bwMode="gray">
            <a:xfrm>
              <a:off x="480" y="2820"/>
              <a:ext cx="4848" cy="348"/>
            </a:xfrm>
            <a:prstGeom prst="rightArrow">
              <a:avLst>
                <a:gd name="adj1" fmla="val 50000"/>
                <a:gd name="adj2" fmla="val 63206"/>
              </a:avLst>
            </a:prstGeom>
            <a:solidFill>
              <a:srgbClr val="808080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gray">
          <a:xfrm>
            <a:off x="3001228" y="2690813"/>
            <a:ext cx="1692911" cy="930275"/>
          </a:xfrm>
          <a:prstGeom prst="bevel">
            <a:avLst>
              <a:gd name="adj" fmla="val 304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99FF">
                    <a:alpha val="7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Function Test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AutoShape 22"/>
          <p:cNvSpPr>
            <a:spLocks noChangeArrowheads="1"/>
          </p:cNvSpPr>
          <p:nvPr/>
        </p:nvSpPr>
        <p:spPr bwMode="gray">
          <a:xfrm>
            <a:off x="4750957" y="2698750"/>
            <a:ext cx="1162383" cy="930275"/>
          </a:xfrm>
          <a:prstGeom prst="bevel">
            <a:avLst>
              <a:gd name="adj" fmla="val 304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99FF">
                    <a:alpha val="7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GUI Test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AutoShape 22"/>
          <p:cNvSpPr>
            <a:spLocks noChangeArrowheads="1"/>
          </p:cNvSpPr>
          <p:nvPr/>
        </p:nvSpPr>
        <p:spPr bwMode="gray">
          <a:xfrm>
            <a:off x="5972194" y="2701698"/>
            <a:ext cx="1769946" cy="930275"/>
          </a:xfrm>
          <a:prstGeom prst="bevel">
            <a:avLst>
              <a:gd name="adj" fmla="val 304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99FF">
                    <a:alpha val="7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Scenario Test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6" name="Line 260"/>
          <p:cNvSpPr>
            <a:spLocks noChangeShapeType="1"/>
          </p:cNvSpPr>
          <p:nvPr/>
        </p:nvSpPr>
        <p:spPr bwMode="gray">
          <a:xfrm>
            <a:off x="773339" y="1712753"/>
            <a:ext cx="4422674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61"/>
          <p:cNvSpPr>
            <a:spLocks noChangeArrowheads="1"/>
          </p:cNvSpPr>
          <p:nvPr/>
        </p:nvSpPr>
        <p:spPr bwMode="gray">
          <a:xfrm rot="3419336">
            <a:off x="799369" y="1171780"/>
            <a:ext cx="346942" cy="47970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" name="Text Box 262"/>
          <p:cNvSpPr txBox="1">
            <a:spLocks noChangeArrowheads="1"/>
          </p:cNvSpPr>
          <p:nvPr/>
        </p:nvSpPr>
        <p:spPr bwMode="gray">
          <a:xfrm>
            <a:off x="820049" y="1226675"/>
            <a:ext cx="326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9" name="Text Box 269"/>
          <p:cNvSpPr txBox="1">
            <a:spLocks noChangeArrowheads="1"/>
          </p:cNvSpPr>
          <p:nvPr/>
        </p:nvSpPr>
        <p:spPr bwMode="gray">
          <a:xfrm>
            <a:off x="1990359" y="1295400"/>
            <a:ext cx="43073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Test process</a:t>
            </a:r>
            <a:endParaRPr lang="en-US" sz="2400" dirty="0">
              <a:latin typeface="Arial" charset="0"/>
            </a:endParaRPr>
          </a:p>
        </p:txBody>
      </p: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914400" y="4462463"/>
            <a:ext cx="7354888" cy="519112"/>
            <a:chOff x="399" y="2820"/>
            <a:chExt cx="4929" cy="348"/>
          </a:xfrm>
        </p:grpSpPr>
        <p:sp>
          <p:nvSpPr>
            <p:cNvPr id="17" name="AutoShape 12"/>
            <p:cNvSpPr>
              <a:spLocks noChangeArrowheads="1"/>
            </p:cNvSpPr>
            <p:nvPr/>
          </p:nvSpPr>
          <p:spPr bwMode="gray">
            <a:xfrm>
              <a:off x="399" y="2905"/>
              <a:ext cx="218" cy="175"/>
            </a:xfrm>
            <a:prstGeom prst="roundRect">
              <a:avLst>
                <a:gd name="adj" fmla="val 29069"/>
              </a:avLst>
            </a:prstGeom>
            <a:solidFill>
              <a:srgbClr val="808080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13"/>
            <p:cNvSpPr>
              <a:spLocks noChangeArrowheads="1"/>
            </p:cNvSpPr>
            <p:nvPr/>
          </p:nvSpPr>
          <p:spPr bwMode="gray">
            <a:xfrm>
              <a:off x="480" y="2820"/>
              <a:ext cx="4848" cy="348"/>
            </a:xfrm>
            <a:prstGeom prst="rightArrow">
              <a:avLst>
                <a:gd name="adj1" fmla="val 50000"/>
                <a:gd name="adj2" fmla="val 63206"/>
              </a:avLst>
            </a:prstGeom>
            <a:solidFill>
              <a:srgbClr val="808080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AutoShape 21"/>
          <p:cNvSpPr>
            <a:spLocks noChangeArrowheads="1"/>
          </p:cNvSpPr>
          <p:nvPr/>
        </p:nvSpPr>
        <p:spPr bwMode="gray">
          <a:xfrm>
            <a:off x="1177925" y="2895600"/>
            <a:ext cx="1184275" cy="1655763"/>
          </a:xfrm>
          <a:prstGeom prst="bevel">
            <a:avLst>
              <a:gd name="adj" fmla="val 590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7255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99FF">
                    <a:alpha val="7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black">
          <a:xfrm>
            <a:off x="947057" y="3124200"/>
            <a:ext cx="1719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3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Test plan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33" name="AutoShape 21"/>
          <p:cNvSpPr>
            <a:spLocks noChangeArrowheads="1"/>
          </p:cNvSpPr>
          <p:nvPr/>
        </p:nvSpPr>
        <p:spPr bwMode="gray">
          <a:xfrm>
            <a:off x="2403424" y="2889951"/>
            <a:ext cx="1184275" cy="1655763"/>
          </a:xfrm>
          <a:prstGeom prst="bevel">
            <a:avLst>
              <a:gd name="adj" fmla="val 590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7255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99FF">
                    <a:alpha val="7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393812" y="2920910"/>
            <a:ext cx="11721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Create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heck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list &amp;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est case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AutoShape 21"/>
          <p:cNvSpPr>
            <a:spLocks noChangeArrowheads="1"/>
          </p:cNvSpPr>
          <p:nvPr/>
        </p:nvSpPr>
        <p:spPr bwMode="gray">
          <a:xfrm>
            <a:off x="3642129" y="2891792"/>
            <a:ext cx="1184275" cy="1655763"/>
          </a:xfrm>
          <a:prstGeom prst="bevel">
            <a:avLst>
              <a:gd name="adj" fmla="val 590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7255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99FF">
                    <a:alpha val="7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663898" y="2975335"/>
            <a:ext cx="11721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Review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heck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list &amp;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est case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AutoShape 21"/>
          <p:cNvSpPr>
            <a:spLocks noChangeArrowheads="1"/>
          </p:cNvSpPr>
          <p:nvPr/>
        </p:nvSpPr>
        <p:spPr bwMode="gray">
          <a:xfrm>
            <a:off x="4873979" y="2911722"/>
            <a:ext cx="1184275" cy="1655763"/>
          </a:xfrm>
          <a:prstGeom prst="bevel">
            <a:avLst>
              <a:gd name="adj" fmla="val 590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7255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99FF">
                    <a:alpha val="7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931354" y="299947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Execute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AutoShape 21"/>
          <p:cNvSpPr>
            <a:spLocks noChangeArrowheads="1"/>
          </p:cNvSpPr>
          <p:nvPr/>
        </p:nvSpPr>
        <p:spPr bwMode="gray">
          <a:xfrm>
            <a:off x="6101797" y="2915823"/>
            <a:ext cx="1184275" cy="1655763"/>
          </a:xfrm>
          <a:prstGeom prst="bevel">
            <a:avLst>
              <a:gd name="adj" fmla="val 590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7255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99FF">
                    <a:alpha val="7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268176" y="3017071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Test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report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5" name="Line 263"/>
          <p:cNvSpPr>
            <a:spLocks noChangeShapeType="1"/>
          </p:cNvSpPr>
          <p:nvPr/>
        </p:nvSpPr>
        <p:spPr bwMode="gray">
          <a:xfrm>
            <a:off x="788523" y="1633543"/>
            <a:ext cx="4421211" cy="1149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64"/>
          <p:cNvSpPr>
            <a:spLocks noChangeArrowheads="1"/>
          </p:cNvSpPr>
          <p:nvPr/>
        </p:nvSpPr>
        <p:spPr bwMode="gray">
          <a:xfrm rot="3419336">
            <a:off x="812867" y="1093993"/>
            <a:ext cx="346942" cy="47970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" name="Text Box 265"/>
          <p:cNvSpPr txBox="1">
            <a:spLocks noChangeArrowheads="1"/>
          </p:cNvSpPr>
          <p:nvPr/>
        </p:nvSpPr>
        <p:spPr bwMode="gray">
          <a:xfrm>
            <a:off x="833547" y="1148888"/>
            <a:ext cx="326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8" name="Text Box 270"/>
          <p:cNvSpPr txBox="1">
            <a:spLocks noChangeArrowheads="1"/>
          </p:cNvSpPr>
          <p:nvPr/>
        </p:nvSpPr>
        <p:spPr bwMode="gray">
          <a:xfrm>
            <a:off x="1990359" y="1219200"/>
            <a:ext cx="47018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Test plan</a:t>
            </a:r>
            <a:endParaRPr lang="en-US" sz="2400" dirty="0">
              <a:latin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828055"/>
              </p:ext>
            </p:extLst>
          </p:nvPr>
        </p:nvGraphicFramePr>
        <p:xfrm>
          <a:off x="152400" y="1828800"/>
          <a:ext cx="8895760" cy="37369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3761"/>
                <a:gridCol w="2438400"/>
                <a:gridCol w="2133599"/>
              </a:tblGrid>
              <a:tr h="2863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 dirty="0">
                          <a:effectLst/>
                        </a:rPr>
                        <a:t>Test Schedule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Start Date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End Date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391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Phase 1: Pilot project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13/05/2013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20/06/2013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63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Unit Testing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13/05/2013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20/06/2013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391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 dirty="0">
                          <a:effectLst/>
                        </a:rPr>
                        <a:t>Phase 2: Main features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03/06/2013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26/07/2013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63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Unit Testing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04/06/2013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26/07/2013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63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User Interface Testing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15/06/2013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29/06/2013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6603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Functional Testing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 dirty="0">
                          <a:effectLst/>
                        </a:rPr>
                        <a:t>21/06/2013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26/07/2013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6319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 dirty="0">
                          <a:effectLst/>
                        </a:rPr>
                        <a:t>Scenario Tests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 dirty="0">
                          <a:effectLst/>
                        </a:rPr>
                        <a:t>22/07/2013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 dirty="0">
                          <a:effectLst/>
                        </a:rPr>
                        <a:t>26/07/2013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391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Phase 3: Other features and optimization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29/07/2013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16/08/2013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63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Unit Testing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26/07/2013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09/08/2013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63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User Interface Testing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29/07/2013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02/08/2013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6603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Functional Testing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26/07/2013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16/08/2013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6319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 dirty="0">
                          <a:effectLst/>
                        </a:rPr>
                        <a:t>Scenario Tests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12/08/2013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 dirty="0">
                          <a:effectLst/>
                        </a:rPr>
                        <a:t>16/08/2013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72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5" name="Line 253"/>
          <p:cNvSpPr>
            <a:spLocks noChangeShapeType="1"/>
          </p:cNvSpPr>
          <p:nvPr/>
        </p:nvSpPr>
        <p:spPr bwMode="gray">
          <a:xfrm>
            <a:off x="692504" y="1707991"/>
            <a:ext cx="4422674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54"/>
          <p:cNvSpPr>
            <a:spLocks noChangeArrowheads="1"/>
          </p:cNvSpPr>
          <p:nvPr/>
        </p:nvSpPr>
        <p:spPr bwMode="gray">
          <a:xfrm rot="3419336">
            <a:off x="718534" y="1167018"/>
            <a:ext cx="346942" cy="47970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" name="Text Box 255"/>
          <p:cNvSpPr txBox="1">
            <a:spLocks noChangeArrowheads="1"/>
          </p:cNvSpPr>
          <p:nvPr/>
        </p:nvSpPr>
        <p:spPr bwMode="gray">
          <a:xfrm>
            <a:off x="739214" y="1221913"/>
            <a:ext cx="326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8" name="Text Box 271"/>
          <p:cNvSpPr txBox="1">
            <a:spLocks noChangeArrowheads="1"/>
          </p:cNvSpPr>
          <p:nvPr/>
        </p:nvSpPr>
        <p:spPr bwMode="gray">
          <a:xfrm>
            <a:off x="1837568" y="1295400"/>
            <a:ext cx="45316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/>
              <a:t>Features to be tested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9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194257"/>
              </p:ext>
            </p:extLst>
          </p:nvPr>
        </p:nvGraphicFramePr>
        <p:xfrm>
          <a:off x="0" y="391896"/>
          <a:ext cx="9143999" cy="6268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1214"/>
                <a:gridCol w="3755571"/>
                <a:gridCol w="3837214"/>
              </a:tblGrid>
              <a:tr h="229908">
                <a:tc>
                  <a:txBody>
                    <a:bodyPr/>
                    <a:lstStyle/>
                    <a:p>
                      <a:pPr marL="0" marR="0" indent="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User Role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  <a:tc>
                  <a:txBody>
                    <a:bodyPr/>
                    <a:lstStyle/>
                    <a:p>
                      <a:pPr marL="0" marR="0" indent="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Function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  <a:tc>
                  <a:txBody>
                    <a:bodyPr/>
                    <a:lstStyle/>
                    <a:p>
                      <a:pPr marL="0" marR="0" indent="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Description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</a:tr>
              <a:tr h="588481">
                <a:tc rowSpan="1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Admin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  <a:tc>
                  <a:txBody>
                    <a:bodyPr/>
                    <a:lstStyle/>
                    <a:p>
                      <a:pPr marL="0" marR="0" indent="228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Login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  <a:tc>
                  <a:txBody>
                    <a:bodyPr/>
                    <a:lstStyle/>
                    <a:p>
                      <a:pPr marL="0" marR="0" indent="222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Login to FUSE system with Admin Role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</a:tr>
              <a:tr h="392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8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Logout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  <a:tc>
                  <a:txBody>
                    <a:bodyPr/>
                    <a:lstStyle/>
                    <a:p>
                      <a:pPr marL="0" marR="0" indent="222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Logout of  Wish system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</a:tr>
              <a:tr h="2605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86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View list of users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  <a:tc>
                  <a:txBody>
                    <a:bodyPr/>
                    <a:lstStyle/>
                    <a:p>
                      <a:pPr marL="0" marR="0" indent="22225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View list of users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</a:tr>
              <a:tr h="244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8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Delete user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  <a:tc>
                  <a:txBody>
                    <a:bodyPr/>
                    <a:lstStyle/>
                    <a:p>
                      <a:pPr marL="0" marR="0" indent="222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Delete an user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</a:tr>
              <a:tr h="588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8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Fetch data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  <a:tc>
                  <a:txBody>
                    <a:bodyPr/>
                    <a:lstStyle/>
                    <a:p>
                      <a:pPr marL="0" marR="0" indent="222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Gather data from HOSE and vietstock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</a:tr>
              <a:tr h="244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8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Create IPO lot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  <a:tc>
                  <a:txBody>
                    <a:bodyPr/>
                    <a:lstStyle/>
                    <a:p>
                      <a:pPr marL="0" marR="0" indent="222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Create an IPO lot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</a:tr>
              <a:tr h="244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8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Delete IPO lot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  <a:tc>
                  <a:txBody>
                    <a:bodyPr/>
                    <a:lstStyle/>
                    <a:p>
                      <a:pPr marL="0" marR="0" indent="222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Delete an IPO lot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</a:tr>
              <a:tr h="588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8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Configure time of session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  <a:tc>
                  <a:txBody>
                    <a:bodyPr/>
                    <a:lstStyle/>
                    <a:p>
                      <a:pPr marL="0" marR="0" indent="222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Set start time, end time and available date of session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</a:tr>
              <a:tr h="392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8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Create news post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  <a:tc>
                  <a:txBody>
                    <a:bodyPr/>
                    <a:lstStyle/>
                    <a:p>
                      <a:pPr marL="0" marR="0" indent="222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Create a news post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</a:tr>
              <a:tr h="242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86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Delete post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  <a:tc>
                  <a:txBody>
                    <a:bodyPr/>
                    <a:lstStyle/>
                    <a:p>
                      <a:pPr marL="0" marR="0" indent="22225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</a:rPr>
                        <a:t>Delete a news post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</a:tr>
              <a:tr h="392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8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Change admin password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  <a:tc>
                  <a:txBody>
                    <a:bodyPr/>
                    <a:lstStyle/>
                    <a:p>
                      <a:pPr marL="0" marR="0" indent="222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Change admin account password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</a:tr>
              <a:tr h="392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8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Set money for new registered account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  <a:tc>
                  <a:txBody>
                    <a:bodyPr/>
                    <a:lstStyle/>
                    <a:p>
                      <a:pPr marL="0" marR="0" indent="222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Set money for new user account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</a:tr>
              <a:tr h="244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8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View portfolio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  <a:tc>
                  <a:txBody>
                    <a:bodyPr/>
                    <a:lstStyle/>
                    <a:p>
                      <a:pPr marL="0" marR="0" indent="222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View portfolio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</a:tr>
              <a:tr h="392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8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Add portfolio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  <a:tc>
                  <a:txBody>
                    <a:bodyPr/>
                    <a:lstStyle/>
                    <a:p>
                      <a:pPr marL="0" marR="0" indent="222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Add stock to portfolio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</a:tr>
              <a:tr h="583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86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 dirty="0">
                          <a:effectLst/>
                        </a:rPr>
                        <a:t>View stock detail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  <a:tc>
                  <a:txBody>
                    <a:bodyPr/>
                    <a:lstStyle/>
                    <a:p>
                      <a:pPr marL="0" marR="0" indent="22225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600" dirty="0">
                          <a:effectLst/>
                        </a:rPr>
                        <a:t>View detail information of one stock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91" marR="5259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69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784213"/>
              </p:ext>
            </p:extLst>
          </p:nvPr>
        </p:nvGraphicFramePr>
        <p:xfrm>
          <a:off x="0" y="337466"/>
          <a:ext cx="9144000" cy="6327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/>
                <a:gridCol w="3886200"/>
                <a:gridCol w="3200400"/>
              </a:tblGrid>
              <a:tr h="201395">
                <a:tc>
                  <a:txBody>
                    <a:bodyPr/>
                    <a:lstStyle/>
                    <a:p>
                      <a:pPr marL="0" marR="0" indent="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User Role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 indent="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Function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 indent="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Description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</a:tr>
              <a:tr h="8938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Normal - User</a:t>
                      </a:r>
                    </a:p>
                    <a:p>
                      <a:pPr marL="0" marR="0" indent="2286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 indent="228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Register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 indent="222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User register a new account to login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</a:tr>
              <a:tr h="629272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 indent="228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Confirm email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 indent="222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After register, user must confirm email to complete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</a:tr>
              <a:tr h="629272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 indent="228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Login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 indent="222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Login to FUSE system through email and password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</a:tr>
              <a:tr h="201395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 indent="228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Logout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 indent="222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Logout of FUSE system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</a:tr>
              <a:tr h="200057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 indent="2286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>
                          <a:effectLst/>
                        </a:rPr>
                        <a:t>View profile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 indent="22225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>
                          <a:effectLst/>
                        </a:rPr>
                        <a:t>View owner profile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</a:tr>
              <a:tr h="415334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 indent="228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Edit profile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 indent="222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User update profile by editing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</a:tr>
              <a:tr h="201395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 indent="228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Change password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 indent="222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Change user password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</a:tr>
              <a:tr h="201395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 indent="228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Find forgotten password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Find forgotten password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</a:tr>
              <a:tr h="201395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 indent="228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Read news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Read news post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</a:tr>
              <a:tr h="629272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 indent="-1143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Check account balance, stock quantity, trading history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View user current balance, stock quantity and trading history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</a:tr>
              <a:tr h="415334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 indent="-1143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View stock detail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View detail information of one stock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</a:tr>
              <a:tr h="415334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 indent="-1143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Make order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Make a normal trading order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</a:tr>
              <a:tr h="200057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 indent="-1143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>
                          <a:effectLst/>
                        </a:rPr>
                        <a:t>Make IPO order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>
                          <a:effectLst/>
                        </a:rPr>
                        <a:t>Make an IPO order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</a:tr>
              <a:tr h="201395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 indent="-1143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View portfolio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View portfolio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</a:tr>
              <a:tr h="200057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 indent="-1143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>
                          <a:effectLst/>
                        </a:rPr>
                        <a:t>Add stock to portfolio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>
                          <a:effectLst/>
                        </a:rPr>
                        <a:t>Add stock to portfolio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</a:tr>
              <a:tr h="412163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 indent="-1143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>
                          <a:effectLst/>
                        </a:rPr>
                        <a:t>Delete stock from portfolio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 dirty="0">
                          <a:effectLst/>
                        </a:rPr>
                        <a:t>Delete stock from </a:t>
                      </a:r>
                      <a:r>
                        <a:rPr lang="en-US" sz="1200" dirty="0" err="1">
                          <a:effectLst/>
                        </a:rPr>
                        <a:t>porfolio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67" marR="2356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2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5" name="Line 256"/>
          <p:cNvSpPr>
            <a:spLocks noChangeShapeType="1"/>
          </p:cNvSpPr>
          <p:nvPr/>
        </p:nvSpPr>
        <p:spPr bwMode="gray">
          <a:xfrm>
            <a:off x="832169" y="1736566"/>
            <a:ext cx="4422674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57"/>
          <p:cNvSpPr>
            <a:spLocks noChangeArrowheads="1"/>
          </p:cNvSpPr>
          <p:nvPr/>
        </p:nvSpPr>
        <p:spPr bwMode="gray">
          <a:xfrm rot="3419336">
            <a:off x="858199" y="1195593"/>
            <a:ext cx="346942" cy="47970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" name="Text Box 258"/>
          <p:cNvSpPr txBox="1">
            <a:spLocks noChangeArrowheads="1"/>
          </p:cNvSpPr>
          <p:nvPr/>
        </p:nvSpPr>
        <p:spPr bwMode="gray">
          <a:xfrm>
            <a:off x="1990359" y="1295400"/>
            <a:ext cx="44423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Test environment</a:t>
            </a:r>
            <a:endParaRPr lang="en-US" sz="2400" dirty="0">
              <a:latin typeface="Arial" charset="0"/>
            </a:endParaRPr>
          </a:p>
        </p:txBody>
      </p:sp>
      <p:sp>
        <p:nvSpPr>
          <p:cNvPr id="8" name="Text Box 259"/>
          <p:cNvSpPr txBox="1">
            <a:spLocks noChangeArrowheads="1"/>
          </p:cNvSpPr>
          <p:nvPr/>
        </p:nvSpPr>
        <p:spPr bwMode="gray">
          <a:xfrm>
            <a:off x="877657" y="1250950"/>
            <a:ext cx="3281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rgbClr val="FFFFFF"/>
                </a:solidFill>
              </a:rPr>
              <a:t>5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Oval 3"/>
          <p:cNvSpPr>
            <a:spLocks noChangeArrowheads="1"/>
          </p:cNvSpPr>
          <p:nvPr/>
        </p:nvSpPr>
        <p:spPr bwMode="gray">
          <a:xfrm>
            <a:off x="2764065" y="2567284"/>
            <a:ext cx="2971800" cy="29718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4342040" y="2208509"/>
            <a:ext cx="1000125" cy="977900"/>
            <a:chOff x="480" y="1200"/>
            <a:chExt cx="1042" cy="1019"/>
          </a:xfrm>
        </p:grpSpPr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4" name="Picture 47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latin typeface="+mn-lt"/>
                </a:endParaRPr>
              </a:p>
            </p:txBody>
          </p:sp>
        </p:grpSp>
        <p:pic>
          <p:nvPicPr>
            <p:cNvPr id="13" name="Picture 49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Box 50"/>
          <p:cNvSpPr txBox="1">
            <a:spLocks noChangeArrowheads="1"/>
          </p:cNvSpPr>
          <p:nvPr/>
        </p:nvSpPr>
        <p:spPr bwMode="white">
          <a:xfrm>
            <a:off x="4308702" y="2418059"/>
            <a:ext cx="1060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F8F8F8"/>
                </a:solidFill>
              </a:rPr>
              <a:t>Window</a:t>
            </a:r>
          </a:p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F8F8F8"/>
                </a:solidFill>
              </a:rPr>
              <a:t>7</a:t>
            </a:r>
          </a:p>
        </p:txBody>
      </p:sp>
      <p:grpSp>
        <p:nvGrpSpPr>
          <p:cNvPr id="17" name="Group 45"/>
          <p:cNvGrpSpPr>
            <a:grpSpLocks/>
          </p:cNvGrpSpPr>
          <p:nvPr/>
        </p:nvGrpSpPr>
        <p:grpSpPr bwMode="auto">
          <a:xfrm>
            <a:off x="4342040" y="4818359"/>
            <a:ext cx="1000125" cy="977900"/>
            <a:chOff x="480" y="1200"/>
            <a:chExt cx="1042" cy="1019"/>
          </a:xfrm>
        </p:grpSpPr>
        <p:grpSp>
          <p:nvGrpSpPr>
            <p:cNvPr id="18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0" name="Picture 47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latin typeface="+mn-lt"/>
                </a:endParaRPr>
              </a:p>
            </p:txBody>
          </p:sp>
        </p:grpSp>
        <p:pic>
          <p:nvPicPr>
            <p:cNvPr id="19" name="Picture 49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 Box 50"/>
          <p:cNvSpPr txBox="1">
            <a:spLocks noChangeArrowheads="1"/>
          </p:cNvSpPr>
          <p:nvPr/>
        </p:nvSpPr>
        <p:spPr bwMode="white">
          <a:xfrm>
            <a:off x="4308702" y="5173436"/>
            <a:ext cx="10604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F8F8F8"/>
                </a:solidFill>
              </a:rPr>
              <a:t>Firefox</a:t>
            </a:r>
            <a:endParaRPr lang="en-US" sz="1600" dirty="0">
              <a:solidFill>
                <a:srgbClr val="F8F8F8"/>
              </a:solidFill>
            </a:endParaRPr>
          </a:p>
        </p:txBody>
      </p:sp>
      <p:grpSp>
        <p:nvGrpSpPr>
          <p:cNvPr id="23" name="Group 45"/>
          <p:cNvGrpSpPr>
            <a:grpSpLocks/>
          </p:cNvGrpSpPr>
          <p:nvPr/>
        </p:nvGrpSpPr>
        <p:grpSpPr bwMode="auto">
          <a:xfrm>
            <a:off x="5189765" y="3580109"/>
            <a:ext cx="1000125" cy="977900"/>
            <a:chOff x="480" y="1200"/>
            <a:chExt cx="1042" cy="1019"/>
          </a:xfrm>
        </p:grpSpPr>
        <p:grpSp>
          <p:nvGrpSpPr>
            <p:cNvPr id="24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6" name="Picture 47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latin typeface="+mn-lt"/>
                </a:endParaRPr>
              </a:p>
            </p:txBody>
          </p:sp>
        </p:grpSp>
        <p:pic>
          <p:nvPicPr>
            <p:cNvPr id="25" name="Picture 49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 Box 50"/>
          <p:cNvSpPr txBox="1">
            <a:spLocks noChangeArrowheads="1"/>
          </p:cNvSpPr>
          <p:nvPr/>
        </p:nvSpPr>
        <p:spPr bwMode="white">
          <a:xfrm>
            <a:off x="5178198" y="3757002"/>
            <a:ext cx="1060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F8F8F8"/>
                </a:solidFill>
              </a:rPr>
              <a:t>Google</a:t>
            </a:r>
          </a:p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F8F8F8"/>
                </a:solidFill>
              </a:rPr>
              <a:t>Chrome</a:t>
            </a:r>
            <a:endParaRPr lang="en-US" sz="1600" dirty="0">
              <a:solidFill>
                <a:srgbClr val="F8F8F8"/>
              </a:solidFill>
            </a:endParaRPr>
          </a:p>
        </p:txBody>
      </p:sp>
      <p:grpSp>
        <p:nvGrpSpPr>
          <p:cNvPr id="29" name="Group 45"/>
          <p:cNvGrpSpPr>
            <a:grpSpLocks/>
          </p:cNvGrpSpPr>
          <p:nvPr/>
        </p:nvGrpSpPr>
        <p:grpSpPr bwMode="auto">
          <a:xfrm>
            <a:off x="2163705" y="3347540"/>
            <a:ext cx="1676400" cy="1403350"/>
            <a:chOff x="480" y="336"/>
            <a:chExt cx="1486" cy="884"/>
          </a:xfrm>
        </p:grpSpPr>
        <p:sp>
          <p:nvSpPr>
            <p:cNvPr id="30" name="AutoShape 46"/>
            <p:cNvSpPr>
              <a:spLocks noChangeArrowheads="1"/>
            </p:cNvSpPr>
            <p:nvPr/>
          </p:nvSpPr>
          <p:spPr bwMode="gray">
            <a:xfrm>
              <a:off x="480" y="336"/>
              <a:ext cx="1486" cy="884"/>
            </a:xfrm>
            <a:prstGeom prst="homePlate">
              <a:avLst>
                <a:gd name="adj" fmla="val 42025"/>
              </a:avLst>
            </a:prstGeom>
            <a:gradFill rotWithShape="1">
              <a:gsLst>
                <a:gs pos="0">
                  <a:schemeClr val="folHlink">
                    <a:gamma/>
                    <a:tint val="41176"/>
                    <a:invGamma/>
                  </a:schemeClr>
                </a:gs>
                <a:gs pos="100000">
                  <a:schemeClr val="folHlink"/>
                </a:gs>
              </a:gsLst>
              <a:lin ang="18900000" scaled="1"/>
            </a:gradFill>
            <a:ln w="254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47"/>
            <p:cNvSpPr>
              <a:spLocks noChangeArrowheads="1"/>
            </p:cNvSpPr>
            <p:nvPr/>
          </p:nvSpPr>
          <p:spPr bwMode="gray">
            <a:xfrm>
              <a:off x="529" y="371"/>
              <a:ext cx="1375" cy="811"/>
            </a:xfrm>
            <a:prstGeom prst="homePlate">
              <a:avLst>
                <a:gd name="adj" fmla="val 42386"/>
              </a:avLst>
            </a:prstGeom>
            <a:gradFill rotWithShape="1">
              <a:gsLst>
                <a:gs pos="0">
                  <a:schemeClr val="folHlink">
                    <a:gamma/>
                    <a:shade val="69804"/>
                    <a:invGamma/>
                  </a:schemeClr>
                </a:gs>
                <a:gs pos="100000">
                  <a:schemeClr val="folHlink"/>
                </a:gs>
              </a:gsLst>
              <a:lin ang="18900000" scaled="1"/>
            </a:gradFill>
            <a:ln w="127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Text Box 8"/>
          <p:cNvSpPr txBox="1">
            <a:spLocks noChangeArrowheads="1"/>
          </p:cNvSpPr>
          <p:nvPr/>
        </p:nvSpPr>
        <p:spPr bwMode="white">
          <a:xfrm>
            <a:off x="2098389" y="3682241"/>
            <a:ext cx="1526181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F8F8F8"/>
                </a:solidFill>
                <a:latin typeface="Calibri" pitchFamily="34" charset="0"/>
              </a:rPr>
              <a:t>PC</a:t>
            </a:r>
            <a:endParaRPr lang="en-US" sz="3600" dirty="0">
              <a:solidFill>
                <a:srgbClr val="F8F8F8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8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</a:t>
            </a:r>
            <a:endParaRPr lang="en-US" dirty="0"/>
          </a:p>
        </p:txBody>
      </p:sp>
      <p:sp>
        <p:nvSpPr>
          <p:cNvPr id="5" name="Line 260"/>
          <p:cNvSpPr>
            <a:spLocks noChangeShapeType="1"/>
          </p:cNvSpPr>
          <p:nvPr/>
        </p:nvSpPr>
        <p:spPr bwMode="gray">
          <a:xfrm>
            <a:off x="946692" y="1712753"/>
            <a:ext cx="4422674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61"/>
          <p:cNvSpPr>
            <a:spLocks noChangeArrowheads="1"/>
          </p:cNvSpPr>
          <p:nvPr/>
        </p:nvSpPr>
        <p:spPr bwMode="gray">
          <a:xfrm rot="3419336">
            <a:off x="972722" y="1171780"/>
            <a:ext cx="346942" cy="47970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" name="Text Box 262"/>
          <p:cNvSpPr txBox="1">
            <a:spLocks noChangeArrowheads="1"/>
          </p:cNvSpPr>
          <p:nvPr/>
        </p:nvSpPr>
        <p:spPr bwMode="gray">
          <a:xfrm>
            <a:off x="993402" y="1226675"/>
            <a:ext cx="326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rgbClr val="FFFFFF"/>
                </a:solidFill>
              </a:rPr>
              <a:t>6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Text Box 269"/>
          <p:cNvSpPr txBox="1">
            <a:spLocks noChangeArrowheads="1"/>
          </p:cNvSpPr>
          <p:nvPr/>
        </p:nvSpPr>
        <p:spPr bwMode="gray">
          <a:xfrm>
            <a:off x="2163712" y="1295400"/>
            <a:ext cx="42311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Test result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7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Line 260"/>
          <p:cNvSpPr>
            <a:spLocks noChangeShapeType="1"/>
          </p:cNvSpPr>
          <p:nvPr/>
        </p:nvSpPr>
        <p:spPr bwMode="gray">
          <a:xfrm>
            <a:off x="1143000" y="1836737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61"/>
          <p:cNvSpPr>
            <a:spLocks noChangeArrowheads="1"/>
          </p:cNvSpPr>
          <p:nvPr/>
        </p:nvSpPr>
        <p:spPr bwMode="gray">
          <a:xfrm rot="3419336">
            <a:off x="858837" y="12604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" name="Text Box 262"/>
          <p:cNvSpPr txBox="1">
            <a:spLocks noChangeArrowheads="1"/>
          </p:cNvSpPr>
          <p:nvPr/>
        </p:nvSpPr>
        <p:spPr bwMode="gray">
          <a:xfrm>
            <a:off x="914400" y="130333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8" name="Text Box 269"/>
          <p:cNvSpPr txBox="1">
            <a:spLocks noChangeArrowheads="1"/>
          </p:cNvSpPr>
          <p:nvPr/>
        </p:nvSpPr>
        <p:spPr bwMode="gray">
          <a:xfrm>
            <a:off x="2209800" y="1371600"/>
            <a:ext cx="26997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Existing systems</a:t>
            </a:r>
            <a:endParaRPr lang="en-US" sz="2400" dirty="0"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375456"/>
              </p:ext>
            </p:extLst>
          </p:nvPr>
        </p:nvGraphicFramePr>
        <p:xfrm>
          <a:off x="228600" y="2286000"/>
          <a:ext cx="8610601" cy="2992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2468"/>
                <a:gridCol w="2975824"/>
                <a:gridCol w="1994215"/>
                <a:gridCol w="1951162"/>
                <a:gridCol w="1146932"/>
              </a:tblGrid>
              <a:tr h="36310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FUNCTION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hoclamgiau.vn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estock.com.vn</a:t>
                      </a:r>
                      <a:endParaRPr lang="en-US" sz="1100" dirty="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>
                          <a:effectLst/>
                        </a:rPr>
                        <a:t>scue.vn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65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IPO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10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Periodic and continuous matching engine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65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Stock price calculating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65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Order and account checking SMS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65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Trading history management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65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Stock management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65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Notification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1F497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19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8" name="Line 263"/>
          <p:cNvSpPr>
            <a:spLocks noChangeShapeType="1"/>
          </p:cNvSpPr>
          <p:nvPr/>
        </p:nvSpPr>
        <p:spPr bwMode="gray">
          <a:xfrm>
            <a:off x="961876" y="1709743"/>
            <a:ext cx="4421211" cy="1149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64"/>
          <p:cNvSpPr>
            <a:spLocks noChangeArrowheads="1"/>
          </p:cNvSpPr>
          <p:nvPr/>
        </p:nvSpPr>
        <p:spPr bwMode="gray">
          <a:xfrm rot="3419336">
            <a:off x="986220" y="1170193"/>
            <a:ext cx="346942" cy="47970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0" name="Text Box 265"/>
          <p:cNvSpPr txBox="1">
            <a:spLocks noChangeArrowheads="1"/>
          </p:cNvSpPr>
          <p:nvPr/>
        </p:nvSpPr>
        <p:spPr bwMode="gray">
          <a:xfrm>
            <a:off x="1006900" y="1225088"/>
            <a:ext cx="326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rgbClr val="FFFFFF"/>
                </a:solidFill>
              </a:rPr>
              <a:t>7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Text Box 270"/>
          <p:cNvSpPr txBox="1">
            <a:spLocks noChangeArrowheads="1"/>
          </p:cNvSpPr>
          <p:nvPr/>
        </p:nvSpPr>
        <p:spPr bwMode="gray">
          <a:xfrm>
            <a:off x="2163712" y="1295400"/>
            <a:ext cx="51590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Defect log</a:t>
            </a:r>
            <a:endParaRPr lang="en-US" sz="2400" dirty="0">
              <a:latin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1981200"/>
            <a:ext cx="9144000" cy="42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7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5" name="Line 263"/>
          <p:cNvSpPr>
            <a:spLocks noChangeShapeType="1"/>
          </p:cNvSpPr>
          <p:nvPr/>
        </p:nvSpPr>
        <p:spPr bwMode="gray">
          <a:xfrm>
            <a:off x="961876" y="1709743"/>
            <a:ext cx="4421211" cy="1149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64"/>
          <p:cNvSpPr>
            <a:spLocks noChangeArrowheads="1"/>
          </p:cNvSpPr>
          <p:nvPr/>
        </p:nvSpPr>
        <p:spPr bwMode="gray">
          <a:xfrm rot="3419336">
            <a:off x="986220" y="1170193"/>
            <a:ext cx="346942" cy="47970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" name="Text Box 265"/>
          <p:cNvSpPr txBox="1">
            <a:spLocks noChangeArrowheads="1"/>
          </p:cNvSpPr>
          <p:nvPr/>
        </p:nvSpPr>
        <p:spPr bwMode="gray">
          <a:xfrm>
            <a:off x="1006900" y="1225088"/>
            <a:ext cx="326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rgbClr val="FFFFFF"/>
                </a:solidFill>
              </a:rPr>
              <a:t>7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Text Box 270"/>
          <p:cNvSpPr txBox="1">
            <a:spLocks noChangeArrowheads="1"/>
          </p:cNvSpPr>
          <p:nvPr/>
        </p:nvSpPr>
        <p:spPr bwMode="gray">
          <a:xfrm>
            <a:off x="2163712" y="1295400"/>
            <a:ext cx="51590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Defect log</a:t>
            </a:r>
            <a:endParaRPr lang="en-US" sz="2400" dirty="0"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78836"/>
            <a:ext cx="6226744" cy="490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66562" name="WordArt 2"/>
          <p:cNvSpPr>
            <a:spLocks noChangeArrowheads="1" noChangeShapeType="1" noTextEdit="1"/>
          </p:cNvSpPr>
          <p:nvPr/>
        </p:nvSpPr>
        <p:spPr bwMode="gray">
          <a:xfrm>
            <a:off x="4572000" y="2868613"/>
            <a:ext cx="4343400" cy="560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63500" dir="3187806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You!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Arc 3"/>
          <p:cNvSpPr>
            <a:spLocks/>
          </p:cNvSpPr>
          <p:nvPr/>
        </p:nvSpPr>
        <p:spPr bwMode="gray">
          <a:xfrm>
            <a:off x="11113" y="4292600"/>
            <a:ext cx="2568575" cy="2565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0" name="Line 4"/>
          <p:cNvSpPr>
            <a:spLocks noChangeShapeType="1"/>
          </p:cNvSpPr>
          <p:nvPr/>
        </p:nvSpPr>
        <p:spPr bwMode="gray">
          <a:xfrm flipH="1">
            <a:off x="0" y="6400800"/>
            <a:ext cx="2819400" cy="228600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1" name="Line 5"/>
          <p:cNvSpPr>
            <a:spLocks noChangeShapeType="1"/>
          </p:cNvSpPr>
          <p:nvPr/>
        </p:nvSpPr>
        <p:spPr bwMode="gray">
          <a:xfrm flipH="1">
            <a:off x="0" y="3962400"/>
            <a:ext cx="609600" cy="2667000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2" name="AutoShape 6"/>
          <p:cNvSpPr>
            <a:spLocks noChangeArrowheads="1"/>
          </p:cNvSpPr>
          <p:nvPr/>
        </p:nvSpPr>
        <p:spPr bwMode="black">
          <a:xfrm>
            <a:off x="1614488" y="35433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3" name="AutoShape 7"/>
          <p:cNvSpPr>
            <a:spLocks noChangeArrowheads="1"/>
          </p:cNvSpPr>
          <p:nvPr/>
        </p:nvSpPr>
        <p:spPr bwMode="black">
          <a:xfrm>
            <a:off x="2506663" y="403225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AutoShape 8"/>
          <p:cNvSpPr>
            <a:spLocks noChangeArrowheads="1"/>
          </p:cNvSpPr>
          <p:nvPr/>
        </p:nvSpPr>
        <p:spPr bwMode="black">
          <a:xfrm>
            <a:off x="2884488" y="53340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5" name="Line 9"/>
          <p:cNvSpPr>
            <a:spLocks noChangeShapeType="1"/>
          </p:cNvSpPr>
          <p:nvPr/>
        </p:nvSpPr>
        <p:spPr bwMode="gray">
          <a:xfrm flipH="1">
            <a:off x="0" y="3751263"/>
            <a:ext cx="1665288" cy="2878137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gray">
          <a:xfrm flipH="1">
            <a:off x="0" y="5481638"/>
            <a:ext cx="2895600" cy="1147762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black">
          <a:xfrm flipH="1">
            <a:off x="0" y="2243138"/>
            <a:ext cx="1866900" cy="4386262"/>
          </a:xfrm>
          <a:prstGeom prst="line">
            <a:avLst/>
          </a:prstGeom>
          <a:noFill/>
          <a:ln w="19050">
            <a:solidFill>
              <a:schemeClr val="accent1">
                <a:alpha val="60001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black">
          <a:xfrm flipH="1">
            <a:off x="0" y="3570288"/>
            <a:ext cx="2309813" cy="3059112"/>
          </a:xfrm>
          <a:prstGeom prst="line">
            <a:avLst/>
          </a:prstGeom>
          <a:noFill/>
          <a:ln w="19050">
            <a:solidFill>
              <a:schemeClr val="accent1">
                <a:alpha val="60001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9" name="Line 13"/>
          <p:cNvSpPr>
            <a:spLocks noChangeShapeType="1"/>
          </p:cNvSpPr>
          <p:nvPr/>
        </p:nvSpPr>
        <p:spPr bwMode="black">
          <a:xfrm flipH="1">
            <a:off x="0" y="4837113"/>
            <a:ext cx="2846388" cy="1792287"/>
          </a:xfrm>
          <a:prstGeom prst="line">
            <a:avLst/>
          </a:prstGeom>
          <a:noFill/>
          <a:ln w="19050">
            <a:solidFill>
              <a:schemeClr val="accent1">
                <a:alpha val="60001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50" name="Line 14"/>
          <p:cNvSpPr>
            <a:spLocks noChangeShapeType="1"/>
          </p:cNvSpPr>
          <p:nvPr/>
        </p:nvSpPr>
        <p:spPr bwMode="black">
          <a:xfrm flipH="1">
            <a:off x="0" y="5883275"/>
            <a:ext cx="3867150" cy="746125"/>
          </a:xfrm>
          <a:prstGeom prst="line">
            <a:avLst/>
          </a:prstGeom>
          <a:noFill/>
          <a:ln w="19050">
            <a:solidFill>
              <a:schemeClr val="accent1">
                <a:alpha val="60001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51" name="Arc 15"/>
          <p:cNvSpPr>
            <a:spLocks/>
          </p:cNvSpPr>
          <p:nvPr/>
        </p:nvSpPr>
        <p:spPr bwMode="gray">
          <a:xfrm>
            <a:off x="0" y="4343400"/>
            <a:ext cx="2509838" cy="2514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2" name="Line 16"/>
          <p:cNvSpPr>
            <a:spLocks noChangeShapeType="1"/>
          </p:cNvSpPr>
          <p:nvPr/>
        </p:nvSpPr>
        <p:spPr bwMode="gray">
          <a:xfrm flipH="1">
            <a:off x="0" y="4232275"/>
            <a:ext cx="2532063" cy="2625725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53" name="Arc 17"/>
          <p:cNvSpPr>
            <a:spLocks/>
          </p:cNvSpPr>
          <p:nvPr/>
        </p:nvSpPr>
        <p:spPr bwMode="gray">
          <a:xfrm>
            <a:off x="0" y="4422775"/>
            <a:ext cx="2438400" cy="24352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4" name="Text Box 18"/>
          <p:cNvSpPr txBox="1">
            <a:spLocks noChangeArrowheads="1"/>
          </p:cNvSpPr>
          <p:nvPr/>
        </p:nvSpPr>
        <p:spPr bwMode="gray">
          <a:xfrm>
            <a:off x="2216149" y="2058472"/>
            <a:ext cx="4108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Provides </a:t>
            </a:r>
            <a:r>
              <a:rPr lang="en-US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stocks information </a:t>
            </a:r>
          </a:p>
        </p:txBody>
      </p:sp>
      <p:sp>
        <p:nvSpPr>
          <p:cNvPr id="116755" name="Text Box 19"/>
          <p:cNvSpPr txBox="1">
            <a:spLocks noChangeArrowheads="1"/>
          </p:cNvSpPr>
          <p:nvPr/>
        </p:nvSpPr>
        <p:spPr bwMode="black">
          <a:xfrm>
            <a:off x="2884488" y="3107305"/>
            <a:ext cx="526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Basic functions </a:t>
            </a:r>
            <a:r>
              <a:rPr lang="en-US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HOSE real stock exchange </a:t>
            </a: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black">
          <a:xfrm>
            <a:off x="3346450" y="4495800"/>
            <a:ext cx="32067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C00000"/>
                </a:solidFill>
                <a:latin typeface="Verdana" pitchFamily="34" charset="0"/>
              </a:rPr>
              <a:t>No need money</a:t>
            </a:r>
            <a:endParaRPr lang="en-US" sz="160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black">
          <a:xfrm>
            <a:off x="4270374" y="5610225"/>
            <a:ext cx="4416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C00000"/>
                </a:solidFill>
              </a:rPr>
              <a:t>To </a:t>
            </a:r>
            <a:r>
              <a:rPr lang="en-US" dirty="0">
                <a:solidFill>
                  <a:srgbClr val="C00000"/>
                </a:solidFill>
              </a:rPr>
              <a:t>learn and practice stock trading </a:t>
            </a:r>
            <a:endParaRPr lang="en-US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16774" name="AutoShape 38"/>
          <p:cNvSpPr>
            <a:spLocks noChangeArrowheads="1"/>
          </p:cNvSpPr>
          <p:nvPr/>
        </p:nvSpPr>
        <p:spPr bwMode="black">
          <a:xfrm>
            <a:off x="534988" y="3732213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75" name="AutoShape 39"/>
          <p:cNvSpPr>
            <a:spLocks noChangeArrowheads="1"/>
          </p:cNvSpPr>
          <p:nvPr/>
        </p:nvSpPr>
        <p:spPr bwMode="black">
          <a:xfrm>
            <a:off x="2819400" y="6302375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76" name="Oval 40"/>
          <p:cNvSpPr>
            <a:spLocks noChangeArrowheads="1"/>
          </p:cNvSpPr>
          <p:nvPr/>
        </p:nvSpPr>
        <p:spPr bwMode="gray">
          <a:xfrm rot="3083608">
            <a:off x="3714750" y="56197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0980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77" name="Oval 41"/>
          <p:cNvSpPr>
            <a:spLocks noChangeArrowheads="1"/>
          </p:cNvSpPr>
          <p:nvPr/>
        </p:nvSpPr>
        <p:spPr bwMode="gray">
          <a:xfrm>
            <a:off x="1447800" y="1903929"/>
            <a:ext cx="730250" cy="7302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78" name="Oval 42"/>
          <p:cNvSpPr>
            <a:spLocks noChangeArrowheads="1"/>
          </p:cNvSpPr>
          <p:nvPr/>
        </p:nvSpPr>
        <p:spPr bwMode="gray">
          <a:xfrm rot="802016">
            <a:off x="2133600" y="3124200"/>
            <a:ext cx="598488" cy="598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28627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79" name="Oval 43"/>
          <p:cNvSpPr>
            <a:spLocks noChangeArrowheads="1"/>
          </p:cNvSpPr>
          <p:nvPr/>
        </p:nvSpPr>
        <p:spPr bwMode="gray">
          <a:xfrm rot="3116201">
            <a:off x="2714625" y="4468813"/>
            <a:ext cx="504825" cy="504825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63529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80" name="Rectangle 4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pSp>
        <p:nvGrpSpPr>
          <p:cNvPr id="116781" name="Group 45"/>
          <p:cNvGrpSpPr>
            <a:grpSpLocks/>
          </p:cNvGrpSpPr>
          <p:nvPr/>
        </p:nvGrpSpPr>
        <p:grpSpPr bwMode="auto">
          <a:xfrm>
            <a:off x="304800" y="4495800"/>
            <a:ext cx="1752600" cy="1958975"/>
            <a:chOff x="482" y="1851"/>
            <a:chExt cx="860" cy="796"/>
          </a:xfrm>
        </p:grpSpPr>
        <p:sp>
          <p:nvSpPr>
            <p:cNvPr id="116782" name="Freeform 46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83" name="Freeform 47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84" name="Freeform 48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>
                <a:gd name="T0" fmla="*/ 0 w 307"/>
                <a:gd name="T1" fmla="*/ 134 h 143"/>
                <a:gd name="T2" fmla="*/ 66 w 307"/>
                <a:gd name="T3" fmla="*/ 143 h 143"/>
                <a:gd name="T4" fmla="*/ 282 w 307"/>
                <a:gd name="T5" fmla="*/ 35 h 143"/>
                <a:gd name="T6" fmla="*/ 219 w 307"/>
                <a:gd name="T7" fmla="*/ 17 h 143"/>
                <a:gd name="T8" fmla="*/ 0 w 307"/>
                <a:gd name="T9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85" name="Freeform 49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rotWithShape="0">
                      <a:srgbClr val="1C1C1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16786" name="Freeform 50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rotWithShape="0">
                      <a:srgbClr val="1C1C1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16787" name="Freeform 51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rotWithShape="0">
                      <a:srgbClr val="1C1C1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53" name="Line 263"/>
          <p:cNvSpPr>
            <a:spLocks noChangeShapeType="1"/>
          </p:cNvSpPr>
          <p:nvPr/>
        </p:nvSpPr>
        <p:spPr bwMode="gray">
          <a:xfrm>
            <a:off x="1101606" y="1735436"/>
            <a:ext cx="4799012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264"/>
          <p:cNvSpPr>
            <a:spLocks noChangeArrowheads="1"/>
          </p:cNvSpPr>
          <p:nvPr/>
        </p:nvSpPr>
        <p:spPr bwMode="gray">
          <a:xfrm rot="3419336">
            <a:off x="815855" y="1160761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5" name="Text Box 265"/>
          <p:cNvSpPr txBox="1">
            <a:spLocks noChangeArrowheads="1"/>
          </p:cNvSpPr>
          <p:nvPr/>
        </p:nvSpPr>
        <p:spPr bwMode="gray">
          <a:xfrm>
            <a:off x="871418" y="120362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56" name="Text Box 270"/>
          <p:cNvSpPr txBox="1">
            <a:spLocks noChangeArrowheads="1"/>
          </p:cNvSpPr>
          <p:nvPr/>
        </p:nvSpPr>
        <p:spPr bwMode="gray">
          <a:xfrm>
            <a:off x="2166818" y="1273473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Idea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Line 253"/>
          <p:cNvSpPr>
            <a:spLocks noChangeShapeType="1"/>
          </p:cNvSpPr>
          <p:nvPr/>
        </p:nvSpPr>
        <p:spPr bwMode="gray">
          <a:xfrm>
            <a:off x="1066800" y="17557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54"/>
          <p:cNvSpPr>
            <a:spLocks noChangeArrowheads="1"/>
          </p:cNvSpPr>
          <p:nvPr/>
        </p:nvSpPr>
        <p:spPr bwMode="gray">
          <a:xfrm rot="3419336">
            <a:off x="782637" y="1179513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" name="Text Box 255"/>
          <p:cNvSpPr txBox="1">
            <a:spLocks noChangeArrowheads="1"/>
          </p:cNvSpPr>
          <p:nvPr/>
        </p:nvSpPr>
        <p:spPr bwMode="gray">
          <a:xfrm>
            <a:off x="838200" y="12223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7" name="Text Box 271"/>
          <p:cNvSpPr txBox="1">
            <a:spLocks noChangeArrowheads="1"/>
          </p:cNvSpPr>
          <p:nvPr/>
        </p:nvSpPr>
        <p:spPr bwMode="gray">
          <a:xfrm>
            <a:off x="2133600" y="1295400"/>
            <a:ext cx="15007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latin typeface="Arial" charset="0"/>
              </a:rPr>
              <a:t>Proposal</a:t>
            </a:r>
            <a:endParaRPr lang="en-US" sz="2400" dirty="0">
              <a:latin typeface="Arial" charset="0"/>
            </a:endParaRPr>
          </a:p>
        </p:txBody>
      </p:sp>
      <p:pic>
        <p:nvPicPr>
          <p:cNvPr id="8" name="Picture 7" descr="C:\Users\Misaka\Desktop\954334_148841555317900_1359509406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29" y="1981200"/>
            <a:ext cx="4810125" cy="3343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94"/>
          <p:cNvGrpSpPr>
            <a:grpSpLocks/>
          </p:cNvGrpSpPr>
          <p:nvPr/>
        </p:nvGrpSpPr>
        <p:grpSpPr bwMode="auto">
          <a:xfrm>
            <a:off x="152400" y="2452164"/>
            <a:ext cx="271792" cy="240040"/>
            <a:chOff x="2543" y="1006"/>
            <a:chExt cx="416" cy="416"/>
          </a:xfrm>
        </p:grpSpPr>
        <p:sp>
          <p:nvSpPr>
            <p:cNvPr id="10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13" name="Picture 5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5" name="Picture 5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Picture 5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94"/>
          <p:cNvGrpSpPr>
            <a:grpSpLocks/>
          </p:cNvGrpSpPr>
          <p:nvPr/>
        </p:nvGrpSpPr>
        <p:grpSpPr bwMode="auto">
          <a:xfrm>
            <a:off x="152014" y="2985563"/>
            <a:ext cx="271792" cy="240040"/>
            <a:chOff x="2543" y="1006"/>
            <a:chExt cx="416" cy="416"/>
          </a:xfrm>
        </p:grpSpPr>
        <p:sp>
          <p:nvSpPr>
            <p:cNvPr id="17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20" name="Picture 5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2" name="Picture 5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5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Group 94"/>
          <p:cNvGrpSpPr>
            <a:grpSpLocks/>
          </p:cNvGrpSpPr>
          <p:nvPr/>
        </p:nvGrpSpPr>
        <p:grpSpPr bwMode="auto">
          <a:xfrm>
            <a:off x="152400" y="3467632"/>
            <a:ext cx="271792" cy="240040"/>
            <a:chOff x="2543" y="1006"/>
            <a:chExt cx="416" cy="416"/>
          </a:xfrm>
        </p:grpSpPr>
        <p:sp>
          <p:nvSpPr>
            <p:cNvPr id="24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27" name="Picture 5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9" name="Picture 5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6" name="Picture 5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0" name="Group 94"/>
          <p:cNvGrpSpPr>
            <a:grpSpLocks/>
          </p:cNvGrpSpPr>
          <p:nvPr/>
        </p:nvGrpSpPr>
        <p:grpSpPr bwMode="auto">
          <a:xfrm>
            <a:off x="152400" y="3993975"/>
            <a:ext cx="271792" cy="240040"/>
            <a:chOff x="2543" y="1006"/>
            <a:chExt cx="416" cy="416"/>
          </a:xfrm>
        </p:grpSpPr>
        <p:sp>
          <p:nvSpPr>
            <p:cNvPr id="31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34" name="Picture 5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6" name="Picture 5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3" name="Picture 5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7" name="Group 94"/>
          <p:cNvGrpSpPr>
            <a:grpSpLocks/>
          </p:cNvGrpSpPr>
          <p:nvPr/>
        </p:nvGrpSpPr>
        <p:grpSpPr bwMode="auto">
          <a:xfrm>
            <a:off x="152400" y="4495806"/>
            <a:ext cx="271792" cy="240040"/>
            <a:chOff x="2543" y="1006"/>
            <a:chExt cx="416" cy="416"/>
          </a:xfrm>
        </p:grpSpPr>
        <p:sp>
          <p:nvSpPr>
            <p:cNvPr id="38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41" name="Picture 5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43" name="Picture 5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0" name="Picture 5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" name="Group 94"/>
          <p:cNvGrpSpPr>
            <a:grpSpLocks/>
          </p:cNvGrpSpPr>
          <p:nvPr/>
        </p:nvGrpSpPr>
        <p:grpSpPr bwMode="auto">
          <a:xfrm>
            <a:off x="152400" y="5029206"/>
            <a:ext cx="271792" cy="240040"/>
            <a:chOff x="2543" y="1006"/>
            <a:chExt cx="416" cy="416"/>
          </a:xfrm>
        </p:grpSpPr>
        <p:sp>
          <p:nvSpPr>
            <p:cNvPr id="52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55" name="Picture 5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7" name="Picture 5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4" name="Picture 5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8" name="TextBox 57"/>
          <p:cNvSpPr txBox="1"/>
          <p:nvPr/>
        </p:nvSpPr>
        <p:spPr>
          <a:xfrm>
            <a:off x="478939" y="238751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IPO</a:t>
            </a:r>
            <a:endParaRPr lang="en-US" b="0" dirty="0"/>
          </a:p>
        </p:txBody>
      </p:sp>
      <p:sp>
        <p:nvSpPr>
          <p:cNvPr id="59" name="TextBox 58"/>
          <p:cNvSpPr txBox="1"/>
          <p:nvPr/>
        </p:nvSpPr>
        <p:spPr>
          <a:xfrm>
            <a:off x="457168" y="2915723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Periodic and continuous matching engine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57168" y="3397792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Stock price calculating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5328" y="3961851"/>
            <a:ext cx="3112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Trading history management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8939" y="4425966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Stock management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78939" y="4997082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Notification</a:t>
            </a:r>
          </a:p>
        </p:txBody>
      </p:sp>
    </p:spTree>
    <p:extLst>
      <p:ext uri="{BB962C8B-B14F-4D97-AF65-F5344CB8AC3E}">
        <p14:creationId xmlns:p14="http://schemas.microsoft.com/office/powerpoint/2010/main" val="459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1TGp_gold_light">
  <a:themeElements>
    <a:clrScheme name="Default Design 2">
      <a:dk1>
        <a:srgbClr val="000000"/>
      </a:dk1>
      <a:lt1>
        <a:srgbClr val="FFFFFF"/>
      </a:lt1>
      <a:dk2>
        <a:srgbClr val="2E507A"/>
      </a:dk2>
      <a:lt2>
        <a:srgbClr val="333333"/>
      </a:lt2>
      <a:accent1>
        <a:srgbClr val="5A90C2"/>
      </a:accent1>
      <a:accent2>
        <a:srgbClr val="8AC246"/>
      </a:accent2>
      <a:accent3>
        <a:srgbClr val="FFFFFF"/>
      </a:accent3>
      <a:accent4>
        <a:srgbClr val="000000"/>
      </a:accent4>
      <a:accent5>
        <a:srgbClr val="B5C6DD"/>
      </a:accent5>
      <a:accent6>
        <a:srgbClr val="7DB03F"/>
      </a:accent6>
      <a:hlink>
        <a:srgbClr val="F6831A"/>
      </a:hlink>
      <a:folHlink>
        <a:srgbClr val="EFC821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00000"/>
        </a:dk2>
        <a:lt2>
          <a:srgbClr val="333333"/>
        </a:lt2>
        <a:accent1>
          <a:srgbClr val="EB6743"/>
        </a:accent1>
        <a:accent2>
          <a:srgbClr val="D3A911"/>
        </a:accent2>
        <a:accent3>
          <a:srgbClr val="FFFFFF"/>
        </a:accent3>
        <a:accent4>
          <a:srgbClr val="000000"/>
        </a:accent4>
        <a:accent5>
          <a:srgbClr val="F3B8B0"/>
        </a:accent5>
        <a:accent6>
          <a:srgbClr val="BF990E"/>
        </a:accent6>
        <a:hlink>
          <a:srgbClr val="7B9B63"/>
        </a:hlink>
        <a:folHlink>
          <a:srgbClr val="38A3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E507A"/>
        </a:dk2>
        <a:lt2>
          <a:srgbClr val="333333"/>
        </a:lt2>
        <a:accent1>
          <a:srgbClr val="5A90C2"/>
        </a:accent1>
        <a:accent2>
          <a:srgbClr val="8AC246"/>
        </a:accent2>
        <a:accent3>
          <a:srgbClr val="FFFFFF"/>
        </a:accent3>
        <a:accent4>
          <a:srgbClr val="000000"/>
        </a:accent4>
        <a:accent5>
          <a:srgbClr val="B5C6DD"/>
        </a:accent5>
        <a:accent6>
          <a:srgbClr val="7DB03F"/>
        </a:accent6>
        <a:hlink>
          <a:srgbClr val="F6831A"/>
        </a:hlink>
        <a:folHlink>
          <a:srgbClr val="EFC8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A82A9F"/>
        </a:dk2>
        <a:lt2>
          <a:srgbClr val="4D4D4D"/>
        </a:lt2>
        <a:accent1>
          <a:srgbClr val="12B4D4"/>
        </a:accent1>
        <a:accent2>
          <a:srgbClr val="F1C23D"/>
        </a:accent2>
        <a:accent3>
          <a:srgbClr val="FFFFFF"/>
        </a:accent3>
        <a:accent4>
          <a:srgbClr val="000000"/>
        </a:accent4>
        <a:accent5>
          <a:srgbClr val="AAD6E6"/>
        </a:accent5>
        <a:accent6>
          <a:srgbClr val="DAB036"/>
        </a:accent6>
        <a:hlink>
          <a:srgbClr val="8CA62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581TGp_gold_light</Template>
  <TotalTime>561</TotalTime>
  <Words>1194</Words>
  <Application>Microsoft Office PowerPoint</Application>
  <PresentationFormat>On-screen Show (4:3)</PresentationFormat>
  <Paragraphs>521</Paragraphs>
  <Slides>72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581TGp_gold_light</vt:lpstr>
      <vt:lpstr>STOCK TRADING SIMULATION SYSTEM</vt:lpstr>
      <vt:lpstr>Team members</vt:lpstr>
      <vt:lpstr>Contents</vt:lpstr>
      <vt:lpstr>Introduction</vt:lpstr>
      <vt:lpstr>Introduction</vt:lpstr>
      <vt:lpstr>Introduction</vt:lpstr>
      <vt:lpstr>Introduction</vt:lpstr>
      <vt:lpstr>Introduction</vt:lpstr>
      <vt:lpstr>Introduction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Software Requirement</vt:lpstr>
      <vt:lpstr>Software Requirement</vt:lpstr>
      <vt:lpstr>Software Requirement</vt:lpstr>
      <vt:lpstr>Software Requirement</vt:lpstr>
      <vt:lpstr>Software Requirement</vt:lpstr>
      <vt:lpstr>Software Requirement</vt:lpstr>
      <vt:lpstr>Software Requirement</vt:lpstr>
      <vt:lpstr>Software Requirement</vt:lpstr>
      <vt:lpstr>Software Requirement</vt:lpstr>
      <vt:lpstr>Software Requirement</vt:lpstr>
      <vt:lpstr>Software Requirement</vt:lpstr>
      <vt:lpstr>Software Requirement</vt:lpstr>
      <vt:lpstr>Software Requirement</vt:lpstr>
      <vt:lpstr>Software Requirement</vt:lpstr>
      <vt:lpstr>Software Requirement</vt:lpstr>
      <vt:lpstr>Software Requirement</vt:lpstr>
      <vt:lpstr>Software Requirement</vt:lpstr>
      <vt:lpstr>Software Requirement</vt:lpstr>
      <vt:lpstr>Software Requirement</vt:lpstr>
      <vt:lpstr>Software requirement</vt:lpstr>
      <vt:lpstr>Software requirement</vt:lpstr>
      <vt:lpstr>Software requirement</vt:lpstr>
      <vt:lpstr>Software Requirement</vt:lpstr>
      <vt:lpstr>Software Requirement</vt:lpstr>
      <vt:lpstr>Software Requirement</vt:lpstr>
      <vt:lpstr>Software Requirement</vt:lpstr>
      <vt:lpstr>Software Requirement</vt:lpstr>
      <vt:lpstr>Software Requirement</vt:lpstr>
      <vt:lpstr>Software Requirement</vt:lpstr>
      <vt:lpstr>Software Requirement</vt:lpstr>
      <vt:lpstr>Software Requirement</vt:lpstr>
      <vt:lpstr>Software Requirement</vt:lpstr>
      <vt:lpstr>System Design</vt:lpstr>
      <vt:lpstr>System Design</vt:lpstr>
      <vt:lpstr>System Design</vt:lpstr>
      <vt:lpstr>PowerPoint Presentation</vt:lpstr>
      <vt:lpstr>System Design</vt:lpstr>
      <vt:lpstr>PowerPoint Presentation</vt:lpstr>
      <vt:lpstr>PowerPoint Presentation</vt:lpstr>
      <vt:lpstr>System Design</vt:lpstr>
      <vt:lpstr>PowerPoint Presentation</vt:lpstr>
      <vt:lpstr>PowerPoint Presentation</vt:lpstr>
      <vt:lpstr>PowerPoint Presentation</vt:lpstr>
      <vt:lpstr>Testing</vt:lpstr>
      <vt:lpstr>Testing</vt:lpstr>
      <vt:lpstr>Testing</vt:lpstr>
      <vt:lpstr>Testing</vt:lpstr>
      <vt:lpstr>Testing</vt:lpstr>
      <vt:lpstr>PowerPoint Presentation</vt:lpstr>
      <vt:lpstr>PowerPoint Presentation</vt:lpstr>
      <vt:lpstr>Testing</vt:lpstr>
      <vt:lpstr>Test result</vt:lpstr>
      <vt:lpstr>Testing</vt:lpstr>
      <vt:lpstr>Testing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STOCK TRADING SIMULATION SYSTEM</dc:title>
  <dc:creator>Jun.TheWind</dc:creator>
  <cp:lastModifiedBy>Jun.TheWind</cp:lastModifiedBy>
  <cp:revision>53</cp:revision>
  <dcterms:created xsi:type="dcterms:W3CDTF">2013-08-16T08:25:15Z</dcterms:created>
  <dcterms:modified xsi:type="dcterms:W3CDTF">2013-08-17T05:00:37Z</dcterms:modified>
</cp:coreProperties>
</file>