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9" r:id="rId6"/>
    <p:sldId id="260" r:id="rId7"/>
    <p:sldId id="261" r:id="rId8"/>
    <p:sldId id="279" r:id="rId9"/>
    <p:sldId id="280" r:id="rId10"/>
    <p:sldId id="28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2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61F53-1A0F-413A-BE94-82928E2492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C8EEF-37AC-49C9-99E6-D5B2A7689C7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Project Management</a:t>
          </a:r>
        </a:p>
      </dgm:t>
    </dgm:pt>
    <dgm:pt modelId="{A6FB8B9D-C7EE-4B11-9C88-2156DD95736B}" type="parTrans" cxnId="{13D9383E-0B93-459F-A834-DA7868F132A5}">
      <dgm:prSet/>
      <dgm:spPr/>
      <dgm:t>
        <a:bodyPr/>
        <a:lstStyle/>
        <a:p>
          <a:endParaRPr lang="en-US"/>
        </a:p>
      </dgm:t>
    </dgm:pt>
    <dgm:pt modelId="{6D9B3C4F-11E3-48FE-B8D6-8A248F9FE13C}" type="sibTrans" cxnId="{13D9383E-0B93-459F-A834-DA7868F132A5}">
      <dgm:prSet/>
      <dgm:spPr/>
      <dgm:t>
        <a:bodyPr/>
        <a:lstStyle/>
        <a:p>
          <a:endParaRPr lang="en-US"/>
        </a:p>
      </dgm:t>
    </dgm:pt>
    <dgm:pt modelId="{F57486B7-2B1D-4656-B7B9-82970F28E8F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Development</a:t>
          </a:r>
        </a:p>
      </dgm:t>
    </dgm:pt>
    <dgm:pt modelId="{5B3D92F6-3E84-4104-8D77-876FDDC9F6F3}" type="parTrans" cxnId="{ECFE1AEA-F0BF-4CF1-A55C-4E3FE55FB9FC}">
      <dgm:prSet/>
      <dgm:spPr/>
      <dgm:t>
        <a:bodyPr/>
        <a:lstStyle/>
        <a:p>
          <a:endParaRPr lang="en-US"/>
        </a:p>
      </dgm:t>
    </dgm:pt>
    <dgm:pt modelId="{1C472296-F6F1-49BF-ACFC-926BC5155FA4}" type="sibTrans" cxnId="{ECFE1AEA-F0BF-4CF1-A55C-4E3FE55FB9FC}">
      <dgm:prSet/>
      <dgm:spPr/>
      <dgm:t>
        <a:bodyPr/>
        <a:lstStyle/>
        <a:p>
          <a:endParaRPr lang="en-US"/>
        </a:p>
      </dgm:t>
    </dgm:pt>
    <dgm:pt modelId="{0841071C-BA64-49AA-8D59-935C0128187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Analysis and Design</a:t>
          </a:r>
        </a:p>
      </dgm:t>
    </dgm:pt>
    <dgm:pt modelId="{3F964738-ECAA-4B18-9D76-1D4B42CAF0DD}" type="parTrans" cxnId="{A3B3A466-12C1-47B1-A027-F0C528BACB4F}">
      <dgm:prSet/>
      <dgm:spPr/>
      <dgm:t>
        <a:bodyPr/>
        <a:lstStyle/>
        <a:p>
          <a:endParaRPr lang="en-US"/>
        </a:p>
      </dgm:t>
    </dgm:pt>
    <dgm:pt modelId="{D37BCBFF-A0F8-44B2-9D93-20A5F901FCC3}" type="sibTrans" cxnId="{A3B3A466-12C1-47B1-A027-F0C528BACB4F}">
      <dgm:prSet/>
      <dgm:spPr/>
      <dgm:t>
        <a:bodyPr/>
        <a:lstStyle/>
        <a:p>
          <a:endParaRPr lang="en-US"/>
        </a:p>
      </dgm:t>
    </dgm:pt>
    <dgm:pt modelId="{8F94E685-2A38-445E-BE4F-79CAB725289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QA Team</a:t>
          </a:r>
        </a:p>
      </dgm:t>
    </dgm:pt>
    <dgm:pt modelId="{44C9D739-A9EE-43F5-8FB5-0DF28943EC03}" type="parTrans" cxnId="{FDCA0B9D-2919-4BC2-B3F2-CEC3DC5ED2C0}">
      <dgm:prSet/>
      <dgm:spPr/>
      <dgm:t>
        <a:bodyPr/>
        <a:lstStyle/>
        <a:p>
          <a:endParaRPr lang="en-US"/>
        </a:p>
      </dgm:t>
    </dgm:pt>
    <dgm:pt modelId="{29E9E363-A246-474B-8F2B-E7C29F571681}" type="sibTrans" cxnId="{FDCA0B9D-2919-4BC2-B3F2-CEC3DC5ED2C0}">
      <dgm:prSet/>
      <dgm:spPr/>
      <dgm:t>
        <a:bodyPr/>
        <a:lstStyle/>
        <a:p>
          <a:endParaRPr lang="en-US"/>
        </a:p>
      </dgm:t>
    </dgm:pt>
    <dgm:pt modelId="{FA816E25-767F-4194-AB7D-AAB76B7E38B2}">
      <dgm:prSet phldrT="[Text]"/>
      <dgm:spPr/>
      <dgm:t>
        <a:bodyPr/>
        <a:lstStyle/>
        <a:p>
          <a:r>
            <a:rPr lang="en-US" dirty="0" err="1"/>
            <a:t>Hieutv</a:t>
          </a:r>
          <a:endParaRPr lang="en-US" dirty="0"/>
        </a:p>
      </dgm:t>
    </dgm:pt>
    <dgm:pt modelId="{3140EF28-A18C-44FF-905D-0F6CDCCCB6BA}" type="parTrans" cxnId="{F9BC44F9-3A23-4695-9CAB-F309C0C5C54B}">
      <dgm:prSet/>
      <dgm:spPr/>
      <dgm:t>
        <a:bodyPr/>
        <a:lstStyle/>
        <a:p>
          <a:endParaRPr lang="en-US"/>
        </a:p>
      </dgm:t>
    </dgm:pt>
    <dgm:pt modelId="{BB0C0A6F-DECD-47AD-AD66-4AF2B8C98A97}" type="sibTrans" cxnId="{F9BC44F9-3A23-4695-9CAB-F309C0C5C54B}">
      <dgm:prSet/>
      <dgm:spPr/>
      <dgm:t>
        <a:bodyPr/>
        <a:lstStyle/>
        <a:p>
          <a:endParaRPr lang="en-US"/>
        </a:p>
      </dgm:t>
    </dgm:pt>
    <dgm:pt modelId="{8E0743F5-76A1-480A-AD15-82FF593B6C24}">
      <dgm:prSet phldrT="[Text]"/>
      <dgm:spPr/>
      <dgm:t>
        <a:bodyPr/>
        <a:lstStyle/>
        <a:p>
          <a:r>
            <a:rPr lang="en-US" dirty="0" err="1"/>
            <a:t>Ducvt</a:t>
          </a:r>
          <a:endParaRPr lang="en-US" dirty="0"/>
        </a:p>
      </dgm:t>
    </dgm:pt>
    <dgm:pt modelId="{66F07289-E031-43D2-82A0-B49F3AD7448C}" type="parTrans" cxnId="{5C6C6CDE-3AD8-4B02-A39A-E67B2B1F7E6E}">
      <dgm:prSet/>
      <dgm:spPr/>
      <dgm:t>
        <a:bodyPr/>
        <a:lstStyle/>
        <a:p>
          <a:endParaRPr lang="en-US"/>
        </a:p>
      </dgm:t>
    </dgm:pt>
    <dgm:pt modelId="{CC702438-097F-4088-A947-D151D233F8AB}" type="sibTrans" cxnId="{5C6C6CDE-3AD8-4B02-A39A-E67B2B1F7E6E}">
      <dgm:prSet/>
      <dgm:spPr/>
      <dgm:t>
        <a:bodyPr/>
        <a:lstStyle/>
        <a:p>
          <a:endParaRPr lang="en-US"/>
        </a:p>
      </dgm:t>
    </dgm:pt>
    <dgm:pt modelId="{A2453173-DAA3-4E29-BE1E-95F4689F2F54}">
      <dgm:prSet phldrT="[Text]"/>
      <dgm:spPr/>
      <dgm:t>
        <a:bodyPr/>
        <a:lstStyle/>
        <a:p>
          <a:r>
            <a:rPr lang="en-US" dirty="0" err="1"/>
            <a:t>Toannm</a:t>
          </a:r>
          <a:endParaRPr lang="en-US" dirty="0"/>
        </a:p>
      </dgm:t>
    </dgm:pt>
    <dgm:pt modelId="{DFA100D2-8413-4A98-B35C-6A7CCE64EAED}" type="parTrans" cxnId="{7662124B-0074-45EF-920E-28B34965A0E0}">
      <dgm:prSet/>
      <dgm:spPr/>
      <dgm:t>
        <a:bodyPr/>
        <a:lstStyle/>
        <a:p>
          <a:endParaRPr lang="en-US"/>
        </a:p>
      </dgm:t>
    </dgm:pt>
    <dgm:pt modelId="{6BC9FF88-DD74-4E15-9A37-EF1F512A7515}" type="sibTrans" cxnId="{7662124B-0074-45EF-920E-28B34965A0E0}">
      <dgm:prSet/>
      <dgm:spPr/>
      <dgm:t>
        <a:bodyPr/>
        <a:lstStyle/>
        <a:p>
          <a:endParaRPr lang="en-US"/>
        </a:p>
      </dgm:t>
    </dgm:pt>
    <dgm:pt modelId="{725864EB-F79A-4967-A854-30D8E453D113}">
      <dgm:prSet phldrT="[Text]"/>
      <dgm:spPr/>
      <dgm:t>
        <a:bodyPr/>
        <a:lstStyle/>
        <a:p>
          <a:r>
            <a:rPr lang="en-US" dirty="0" err="1"/>
            <a:t>Khacpx</a:t>
          </a:r>
          <a:endParaRPr lang="en-US" dirty="0"/>
        </a:p>
      </dgm:t>
    </dgm:pt>
    <dgm:pt modelId="{E408CCE2-BA86-4104-BC7E-9143805BE69F}" type="parTrans" cxnId="{8F3E0118-ADEE-42EC-8636-FDEBBCBB7E24}">
      <dgm:prSet/>
      <dgm:spPr/>
      <dgm:t>
        <a:bodyPr/>
        <a:lstStyle/>
        <a:p>
          <a:endParaRPr lang="en-US"/>
        </a:p>
      </dgm:t>
    </dgm:pt>
    <dgm:pt modelId="{E5712EBA-5780-460A-8ADE-633087950B46}" type="sibTrans" cxnId="{8F3E0118-ADEE-42EC-8636-FDEBBCBB7E24}">
      <dgm:prSet/>
      <dgm:spPr/>
      <dgm:t>
        <a:bodyPr/>
        <a:lstStyle/>
        <a:p>
          <a:endParaRPr lang="en-US"/>
        </a:p>
      </dgm:t>
    </dgm:pt>
    <dgm:pt modelId="{8A3D65E7-99BB-46C4-A177-602ED139797D}">
      <dgm:prSet phldrT="[Text]"/>
      <dgm:spPr/>
      <dgm:t>
        <a:bodyPr/>
        <a:lstStyle/>
        <a:p>
          <a:r>
            <a:rPr lang="en-US" dirty="0" err="1"/>
            <a:t>Dinhnd</a:t>
          </a:r>
          <a:endParaRPr lang="en-US" dirty="0"/>
        </a:p>
      </dgm:t>
    </dgm:pt>
    <dgm:pt modelId="{920DC9F8-0B3A-453E-AB4E-A9381124FB58}" type="parTrans" cxnId="{55A2244A-F7D4-412F-B93F-218857CBC169}">
      <dgm:prSet/>
      <dgm:spPr/>
      <dgm:t>
        <a:bodyPr/>
        <a:lstStyle/>
        <a:p>
          <a:endParaRPr lang="en-US"/>
        </a:p>
      </dgm:t>
    </dgm:pt>
    <dgm:pt modelId="{A626A25F-AE08-4C73-A235-284C658C82B7}" type="sibTrans" cxnId="{55A2244A-F7D4-412F-B93F-218857CBC169}">
      <dgm:prSet/>
      <dgm:spPr/>
      <dgm:t>
        <a:bodyPr/>
        <a:lstStyle/>
        <a:p>
          <a:endParaRPr lang="en-US"/>
        </a:p>
      </dgm:t>
    </dgm:pt>
    <dgm:pt modelId="{131436B4-BFBB-4B9C-8527-1882695D1A7E}">
      <dgm:prSet phldrT="[Text]"/>
      <dgm:spPr/>
      <dgm:t>
        <a:bodyPr/>
        <a:lstStyle/>
        <a:p>
          <a:r>
            <a:rPr lang="en-US" dirty="0" err="1"/>
            <a:t>Hieutv</a:t>
          </a:r>
          <a:endParaRPr lang="en-US" dirty="0"/>
        </a:p>
      </dgm:t>
    </dgm:pt>
    <dgm:pt modelId="{FFDC3401-9BA8-4C17-83D1-09497BD2F562}" type="parTrans" cxnId="{8362B5E1-42B7-4F42-BD63-F6D03C2B4A77}">
      <dgm:prSet/>
      <dgm:spPr/>
      <dgm:t>
        <a:bodyPr/>
        <a:lstStyle/>
        <a:p>
          <a:endParaRPr lang="en-US"/>
        </a:p>
      </dgm:t>
    </dgm:pt>
    <dgm:pt modelId="{F2A9DE6C-1AF5-4836-BA4C-F2C26347B6F8}" type="sibTrans" cxnId="{8362B5E1-42B7-4F42-BD63-F6D03C2B4A77}">
      <dgm:prSet/>
      <dgm:spPr/>
      <dgm:t>
        <a:bodyPr/>
        <a:lstStyle/>
        <a:p>
          <a:endParaRPr lang="en-US"/>
        </a:p>
      </dgm:t>
    </dgm:pt>
    <dgm:pt modelId="{F539116B-DECE-4F23-85EB-7FCA70468F9A}">
      <dgm:prSet phldrT="[Text]"/>
      <dgm:spPr/>
      <dgm:t>
        <a:bodyPr/>
        <a:lstStyle/>
        <a:p>
          <a:r>
            <a:rPr lang="en-US" dirty="0" err="1"/>
            <a:t>Toannm</a:t>
          </a:r>
          <a:endParaRPr lang="en-US" dirty="0"/>
        </a:p>
      </dgm:t>
    </dgm:pt>
    <dgm:pt modelId="{01E769A1-D0C2-4183-A563-4A801E02779F}" type="parTrans" cxnId="{0D4CDD34-20EE-40AA-A635-808E0AAD0F71}">
      <dgm:prSet/>
      <dgm:spPr/>
      <dgm:t>
        <a:bodyPr/>
        <a:lstStyle/>
        <a:p>
          <a:endParaRPr lang="en-US"/>
        </a:p>
      </dgm:t>
    </dgm:pt>
    <dgm:pt modelId="{D3ABF49A-CB5F-4C2E-A609-29151B185C54}" type="sibTrans" cxnId="{0D4CDD34-20EE-40AA-A635-808E0AAD0F71}">
      <dgm:prSet/>
      <dgm:spPr/>
      <dgm:t>
        <a:bodyPr/>
        <a:lstStyle/>
        <a:p>
          <a:endParaRPr lang="en-US"/>
        </a:p>
      </dgm:t>
    </dgm:pt>
    <dgm:pt modelId="{AF923F39-9385-418A-B2B2-62E1B26A38E7}">
      <dgm:prSet phldrT="[Text]"/>
      <dgm:spPr/>
      <dgm:t>
        <a:bodyPr/>
        <a:lstStyle/>
        <a:p>
          <a:r>
            <a:rPr lang="en-US" dirty="0" err="1"/>
            <a:t>Khacpx</a:t>
          </a:r>
          <a:endParaRPr lang="en-US" dirty="0"/>
        </a:p>
      </dgm:t>
    </dgm:pt>
    <dgm:pt modelId="{48D70155-6DDE-45B8-9792-0B3DEC6D5317}" type="parTrans" cxnId="{EF0F558F-557C-487C-84D8-827657879F16}">
      <dgm:prSet/>
      <dgm:spPr/>
      <dgm:t>
        <a:bodyPr/>
        <a:lstStyle/>
        <a:p>
          <a:endParaRPr lang="en-US"/>
        </a:p>
      </dgm:t>
    </dgm:pt>
    <dgm:pt modelId="{856CF8DB-69E4-42B6-A95F-1CCDA541E190}" type="sibTrans" cxnId="{EF0F558F-557C-487C-84D8-827657879F16}">
      <dgm:prSet/>
      <dgm:spPr/>
      <dgm:t>
        <a:bodyPr/>
        <a:lstStyle/>
        <a:p>
          <a:endParaRPr lang="en-US"/>
        </a:p>
      </dgm:t>
    </dgm:pt>
    <dgm:pt modelId="{83EF2D55-0B2F-4AC1-A655-8901CAEF6263}">
      <dgm:prSet phldrT="[Text]"/>
      <dgm:spPr/>
      <dgm:t>
        <a:bodyPr/>
        <a:lstStyle/>
        <a:p>
          <a:r>
            <a:rPr lang="en-US"/>
            <a:t>Hieutv</a:t>
          </a:r>
        </a:p>
      </dgm:t>
    </dgm:pt>
    <dgm:pt modelId="{BB81F2A1-B5BA-4B9B-89C1-3B2E21525E02}" type="parTrans" cxnId="{238DADBE-8C46-4AE8-AB02-711A5173F476}">
      <dgm:prSet/>
      <dgm:spPr/>
      <dgm:t>
        <a:bodyPr/>
        <a:lstStyle/>
        <a:p>
          <a:endParaRPr lang="en-US"/>
        </a:p>
      </dgm:t>
    </dgm:pt>
    <dgm:pt modelId="{6EA709F2-F77D-4191-BCDA-57DB02E72DD9}" type="sibTrans" cxnId="{238DADBE-8C46-4AE8-AB02-711A5173F476}">
      <dgm:prSet/>
      <dgm:spPr/>
      <dgm:t>
        <a:bodyPr/>
        <a:lstStyle/>
        <a:p>
          <a:endParaRPr lang="en-US"/>
        </a:p>
      </dgm:t>
    </dgm:pt>
    <dgm:pt modelId="{EC9300D6-6B69-43AF-B15B-5BB95C287196}" type="pres">
      <dgm:prSet presAssocID="{52061F53-1A0F-413A-BE94-82928E2492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069788-6713-4974-905F-BF29C6823946}" type="pres">
      <dgm:prSet presAssocID="{9D9C8EEF-37AC-49C9-99E6-D5B2A7689C71}" presName="hierRoot1" presStyleCnt="0">
        <dgm:presLayoutVars>
          <dgm:hierBranch val="init"/>
        </dgm:presLayoutVars>
      </dgm:prSet>
      <dgm:spPr/>
    </dgm:pt>
    <dgm:pt modelId="{BF539F8C-2647-4368-974E-B7F3654CC451}" type="pres">
      <dgm:prSet presAssocID="{9D9C8EEF-37AC-49C9-99E6-D5B2A7689C71}" presName="rootComposite1" presStyleCnt="0"/>
      <dgm:spPr/>
    </dgm:pt>
    <dgm:pt modelId="{8757AE95-EFCB-4E4E-99C7-EA38ABDFA5C7}" type="pres">
      <dgm:prSet presAssocID="{9D9C8EEF-37AC-49C9-99E6-D5B2A7689C71}" presName="rootText1" presStyleLbl="node0" presStyleIdx="0" presStyleCnt="1" custScaleX="174606" custScaleY="103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DB708-C9B1-4641-95AA-91C49DDD3DDA}" type="pres">
      <dgm:prSet presAssocID="{9D9C8EEF-37AC-49C9-99E6-D5B2A7689C7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634969-28B8-4939-B5EC-B1B8296E87D7}" type="pres">
      <dgm:prSet presAssocID="{9D9C8EEF-37AC-49C9-99E6-D5B2A7689C71}" presName="hierChild2" presStyleCnt="0"/>
      <dgm:spPr/>
    </dgm:pt>
    <dgm:pt modelId="{4BC38B44-4D66-4266-9D92-D4E9980E4F9C}" type="pres">
      <dgm:prSet presAssocID="{5B3D92F6-3E84-4104-8D77-876FDDC9F6F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A3CFB13-4C32-463F-A213-E2731DBB360A}" type="pres">
      <dgm:prSet presAssocID="{F57486B7-2B1D-4656-B7B9-82970F28E8F6}" presName="hierRoot2" presStyleCnt="0">
        <dgm:presLayoutVars>
          <dgm:hierBranch val="init"/>
        </dgm:presLayoutVars>
      </dgm:prSet>
      <dgm:spPr/>
    </dgm:pt>
    <dgm:pt modelId="{8C0685B2-DD1A-4013-9A3B-1BFBA6632098}" type="pres">
      <dgm:prSet presAssocID="{F57486B7-2B1D-4656-B7B9-82970F28E8F6}" presName="rootComposite" presStyleCnt="0"/>
      <dgm:spPr/>
    </dgm:pt>
    <dgm:pt modelId="{B9C06ECF-6A51-4CE7-9351-F8C9D3FB8667}" type="pres">
      <dgm:prSet presAssocID="{F57486B7-2B1D-4656-B7B9-82970F28E8F6}" presName="rootText" presStyleLbl="node2" presStyleIdx="0" presStyleCnt="3" custScaleX="161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A988D-EC71-474B-A05D-A5ACD81AA462}" type="pres">
      <dgm:prSet presAssocID="{F57486B7-2B1D-4656-B7B9-82970F28E8F6}" presName="rootConnector" presStyleLbl="node2" presStyleIdx="0" presStyleCnt="3"/>
      <dgm:spPr/>
      <dgm:t>
        <a:bodyPr/>
        <a:lstStyle/>
        <a:p>
          <a:endParaRPr lang="en-US"/>
        </a:p>
      </dgm:t>
    </dgm:pt>
    <dgm:pt modelId="{6C1A3405-1185-4708-9B18-DC84A6358696}" type="pres">
      <dgm:prSet presAssocID="{F57486B7-2B1D-4656-B7B9-82970F28E8F6}" presName="hierChild4" presStyleCnt="0"/>
      <dgm:spPr/>
    </dgm:pt>
    <dgm:pt modelId="{7EF7B969-EBBF-46C0-A5F7-5C78579F85F1}" type="pres">
      <dgm:prSet presAssocID="{3140EF28-A18C-44FF-905D-0F6CDCCCB6BA}" presName="Name37" presStyleLbl="parChTrans1D3" presStyleIdx="0" presStyleCnt="9"/>
      <dgm:spPr/>
      <dgm:t>
        <a:bodyPr/>
        <a:lstStyle/>
        <a:p>
          <a:endParaRPr lang="en-US"/>
        </a:p>
      </dgm:t>
    </dgm:pt>
    <dgm:pt modelId="{67492E42-C26B-4692-8E43-76959C55DBDE}" type="pres">
      <dgm:prSet presAssocID="{FA816E25-767F-4194-AB7D-AAB76B7E38B2}" presName="hierRoot2" presStyleCnt="0">
        <dgm:presLayoutVars>
          <dgm:hierBranch val="init"/>
        </dgm:presLayoutVars>
      </dgm:prSet>
      <dgm:spPr/>
    </dgm:pt>
    <dgm:pt modelId="{7A1CA30A-16DA-4805-A2B2-E970113B5F55}" type="pres">
      <dgm:prSet presAssocID="{FA816E25-767F-4194-AB7D-AAB76B7E38B2}" presName="rootComposite" presStyleCnt="0"/>
      <dgm:spPr/>
    </dgm:pt>
    <dgm:pt modelId="{8D65269C-35B4-4E99-9F44-DC1E9248AFF6}" type="pres">
      <dgm:prSet presAssocID="{FA816E25-767F-4194-AB7D-AAB76B7E38B2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005FF-CB2C-4A6B-8C8C-AC2DAB2DAFEC}" type="pres">
      <dgm:prSet presAssocID="{FA816E25-767F-4194-AB7D-AAB76B7E38B2}" presName="rootConnector" presStyleLbl="node3" presStyleIdx="0" presStyleCnt="9"/>
      <dgm:spPr/>
      <dgm:t>
        <a:bodyPr/>
        <a:lstStyle/>
        <a:p>
          <a:endParaRPr lang="en-US"/>
        </a:p>
      </dgm:t>
    </dgm:pt>
    <dgm:pt modelId="{C9270836-9418-4489-9290-9E69D8D60D4C}" type="pres">
      <dgm:prSet presAssocID="{FA816E25-767F-4194-AB7D-AAB76B7E38B2}" presName="hierChild4" presStyleCnt="0"/>
      <dgm:spPr/>
    </dgm:pt>
    <dgm:pt modelId="{83D0A9B7-9741-4546-8F6E-225BBCAA2BE4}" type="pres">
      <dgm:prSet presAssocID="{FA816E25-767F-4194-AB7D-AAB76B7E38B2}" presName="hierChild5" presStyleCnt="0"/>
      <dgm:spPr/>
    </dgm:pt>
    <dgm:pt modelId="{D837AC5F-1D55-4862-AB1D-342A7495119A}" type="pres">
      <dgm:prSet presAssocID="{66F07289-E031-43D2-82A0-B49F3AD7448C}" presName="Name37" presStyleLbl="parChTrans1D3" presStyleIdx="1" presStyleCnt="9"/>
      <dgm:spPr/>
      <dgm:t>
        <a:bodyPr/>
        <a:lstStyle/>
        <a:p>
          <a:endParaRPr lang="en-US"/>
        </a:p>
      </dgm:t>
    </dgm:pt>
    <dgm:pt modelId="{0FF0E315-0D0E-406C-B23A-8D42F8298572}" type="pres">
      <dgm:prSet presAssocID="{8E0743F5-76A1-480A-AD15-82FF593B6C24}" presName="hierRoot2" presStyleCnt="0">
        <dgm:presLayoutVars>
          <dgm:hierBranch val="init"/>
        </dgm:presLayoutVars>
      </dgm:prSet>
      <dgm:spPr/>
    </dgm:pt>
    <dgm:pt modelId="{D7408F86-9FB8-4398-9099-C6D4E08833AD}" type="pres">
      <dgm:prSet presAssocID="{8E0743F5-76A1-480A-AD15-82FF593B6C24}" presName="rootComposite" presStyleCnt="0"/>
      <dgm:spPr/>
    </dgm:pt>
    <dgm:pt modelId="{9CF67E1E-B0D2-4AE2-864C-D92BBBCC56AF}" type="pres">
      <dgm:prSet presAssocID="{8E0743F5-76A1-480A-AD15-82FF593B6C24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9986A-6E52-4495-A884-5BB4DBECB2FA}" type="pres">
      <dgm:prSet presAssocID="{8E0743F5-76A1-480A-AD15-82FF593B6C24}" presName="rootConnector" presStyleLbl="node3" presStyleIdx="1" presStyleCnt="9"/>
      <dgm:spPr/>
      <dgm:t>
        <a:bodyPr/>
        <a:lstStyle/>
        <a:p>
          <a:endParaRPr lang="en-US"/>
        </a:p>
      </dgm:t>
    </dgm:pt>
    <dgm:pt modelId="{7E793012-EBEE-407E-92F2-554D1A3BE403}" type="pres">
      <dgm:prSet presAssocID="{8E0743F5-76A1-480A-AD15-82FF593B6C24}" presName="hierChild4" presStyleCnt="0"/>
      <dgm:spPr/>
    </dgm:pt>
    <dgm:pt modelId="{D3FEB290-0272-431D-A084-0DACC964C019}" type="pres">
      <dgm:prSet presAssocID="{8E0743F5-76A1-480A-AD15-82FF593B6C24}" presName="hierChild5" presStyleCnt="0"/>
      <dgm:spPr/>
    </dgm:pt>
    <dgm:pt modelId="{0425AE20-109A-4338-9539-6C498224D23D}" type="pres">
      <dgm:prSet presAssocID="{DFA100D2-8413-4A98-B35C-6A7CCE64EAED}" presName="Name37" presStyleLbl="parChTrans1D3" presStyleIdx="2" presStyleCnt="9"/>
      <dgm:spPr/>
      <dgm:t>
        <a:bodyPr/>
        <a:lstStyle/>
        <a:p>
          <a:endParaRPr lang="en-US"/>
        </a:p>
      </dgm:t>
    </dgm:pt>
    <dgm:pt modelId="{2EB436E2-9694-47B4-A301-3EDC757822ED}" type="pres">
      <dgm:prSet presAssocID="{A2453173-DAA3-4E29-BE1E-95F4689F2F54}" presName="hierRoot2" presStyleCnt="0">
        <dgm:presLayoutVars>
          <dgm:hierBranch val="init"/>
        </dgm:presLayoutVars>
      </dgm:prSet>
      <dgm:spPr/>
    </dgm:pt>
    <dgm:pt modelId="{BC8EDDB6-CA9D-4A09-A2F7-88DD36DD6E84}" type="pres">
      <dgm:prSet presAssocID="{A2453173-DAA3-4E29-BE1E-95F4689F2F54}" presName="rootComposite" presStyleCnt="0"/>
      <dgm:spPr/>
    </dgm:pt>
    <dgm:pt modelId="{1F68BA7F-8E88-4A68-BA5A-278C34E3DE8F}" type="pres">
      <dgm:prSet presAssocID="{A2453173-DAA3-4E29-BE1E-95F4689F2F54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E748A-5E81-4C51-8C48-78436F3F48ED}" type="pres">
      <dgm:prSet presAssocID="{A2453173-DAA3-4E29-BE1E-95F4689F2F54}" presName="rootConnector" presStyleLbl="node3" presStyleIdx="2" presStyleCnt="9"/>
      <dgm:spPr/>
      <dgm:t>
        <a:bodyPr/>
        <a:lstStyle/>
        <a:p>
          <a:endParaRPr lang="en-US"/>
        </a:p>
      </dgm:t>
    </dgm:pt>
    <dgm:pt modelId="{86B7AA58-BB02-4898-A367-81ED67141D84}" type="pres">
      <dgm:prSet presAssocID="{A2453173-DAA3-4E29-BE1E-95F4689F2F54}" presName="hierChild4" presStyleCnt="0"/>
      <dgm:spPr/>
    </dgm:pt>
    <dgm:pt modelId="{74AC299E-F87D-4C89-A98B-6912AE26910C}" type="pres">
      <dgm:prSet presAssocID="{A2453173-DAA3-4E29-BE1E-95F4689F2F54}" presName="hierChild5" presStyleCnt="0"/>
      <dgm:spPr/>
    </dgm:pt>
    <dgm:pt modelId="{1F25DB41-B2CA-462E-90C7-B329CFE97D98}" type="pres">
      <dgm:prSet presAssocID="{E408CCE2-BA86-4104-BC7E-9143805BE69F}" presName="Name37" presStyleLbl="parChTrans1D3" presStyleIdx="3" presStyleCnt="9"/>
      <dgm:spPr/>
      <dgm:t>
        <a:bodyPr/>
        <a:lstStyle/>
        <a:p>
          <a:endParaRPr lang="en-US"/>
        </a:p>
      </dgm:t>
    </dgm:pt>
    <dgm:pt modelId="{AA0299F4-FFAF-4CEE-983D-EBA72E51B16A}" type="pres">
      <dgm:prSet presAssocID="{725864EB-F79A-4967-A854-30D8E453D113}" presName="hierRoot2" presStyleCnt="0">
        <dgm:presLayoutVars>
          <dgm:hierBranch val="init"/>
        </dgm:presLayoutVars>
      </dgm:prSet>
      <dgm:spPr/>
    </dgm:pt>
    <dgm:pt modelId="{9741F131-C18B-49DE-B88E-705676E183D5}" type="pres">
      <dgm:prSet presAssocID="{725864EB-F79A-4967-A854-30D8E453D113}" presName="rootComposite" presStyleCnt="0"/>
      <dgm:spPr/>
    </dgm:pt>
    <dgm:pt modelId="{51277123-361E-4165-9CD4-904B686B643E}" type="pres">
      <dgm:prSet presAssocID="{725864EB-F79A-4967-A854-30D8E453D113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D303F3-932B-4B78-852C-D6E955B99490}" type="pres">
      <dgm:prSet presAssocID="{725864EB-F79A-4967-A854-30D8E453D113}" presName="rootConnector" presStyleLbl="node3" presStyleIdx="3" presStyleCnt="9"/>
      <dgm:spPr/>
      <dgm:t>
        <a:bodyPr/>
        <a:lstStyle/>
        <a:p>
          <a:endParaRPr lang="en-US"/>
        </a:p>
      </dgm:t>
    </dgm:pt>
    <dgm:pt modelId="{CCA26098-B04B-4D62-BDCA-94A2C140425D}" type="pres">
      <dgm:prSet presAssocID="{725864EB-F79A-4967-A854-30D8E453D113}" presName="hierChild4" presStyleCnt="0"/>
      <dgm:spPr/>
    </dgm:pt>
    <dgm:pt modelId="{9C709BD3-3F00-46DE-84ED-A34967C5AA76}" type="pres">
      <dgm:prSet presAssocID="{725864EB-F79A-4967-A854-30D8E453D113}" presName="hierChild5" presStyleCnt="0"/>
      <dgm:spPr/>
    </dgm:pt>
    <dgm:pt modelId="{FD43EB32-D8DD-4788-8C53-8C848667EF3B}" type="pres">
      <dgm:prSet presAssocID="{920DC9F8-0B3A-453E-AB4E-A9381124FB58}" presName="Name37" presStyleLbl="parChTrans1D3" presStyleIdx="4" presStyleCnt="9"/>
      <dgm:spPr/>
      <dgm:t>
        <a:bodyPr/>
        <a:lstStyle/>
        <a:p>
          <a:endParaRPr lang="en-US"/>
        </a:p>
      </dgm:t>
    </dgm:pt>
    <dgm:pt modelId="{8BE05CA3-5F37-467A-91B4-ED5F6A5029AD}" type="pres">
      <dgm:prSet presAssocID="{8A3D65E7-99BB-46C4-A177-602ED139797D}" presName="hierRoot2" presStyleCnt="0">
        <dgm:presLayoutVars>
          <dgm:hierBranch val="init"/>
        </dgm:presLayoutVars>
      </dgm:prSet>
      <dgm:spPr/>
    </dgm:pt>
    <dgm:pt modelId="{ADA25AFE-B930-4621-9A4B-F0445ED3B364}" type="pres">
      <dgm:prSet presAssocID="{8A3D65E7-99BB-46C4-A177-602ED139797D}" presName="rootComposite" presStyleCnt="0"/>
      <dgm:spPr/>
    </dgm:pt>
    <dgm:pt modelId="{4BE78523-5BF0-4CD4-A368-671AB9AE457D}" type="pres">
      <dgm:prSet presAssocID="{8A3D65E7-99BB-46C4-A177-602ED139797D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3E554C-6147-468A-8C81-C6F3DFBFA8E2}" type="pres">
      <dgm:prSet presAssocID="{8A3D65E7-99BB-46C4-A177-602ED139797D}" presName="rootConnector" presStyleLbl="node3" presStyleIdx="4" presStyleCnt="9"/>
      <dgm:spPr/>
      <dgm:t>
        <a:bodyPr/>
        <a:lstStyle/>
        <a:p>
          <a:endParaRPr lang="en-US"/>
        </a:p>
      </dgm:t>
    </dgm:pt>
    <dgm:pt modelId="{B3B16697-5C86-41D6-9841-3B154761D98E}" type="pres">
      <dgm:prSet presAssocID="{8A3D65E7-99BB-46C4-A177-602ED139797D}" presName="hierChild4" presStyleCnt="0"/>
      <dgm:spPr/>
    </dgm:pt>
    <dgm:pt modelId="{2BC653A8-AF2E-424C-A0A6-0B1787F96CC7}" type="pres">
      <dgm:prSet presAssocID="{8A3D65E7-99BB-46C4-A177-602ED139797D}" presName="hierChild5" presStyleCnt="0"/>
      <dgm:spPr/>
    </dgm:pt>
    <dgm:pt modelId="{E2A86EE3-589A-4A2F-8194-EE6DCAEB8784}" type="pres">
      <dgm:prSet presAssocID="{F57486B7-2B1D-4656-B7B9-82970F28E8F6}" presName="hierChild5" presStyleCnt="0"/>
      <dgm:spPr/>
    </dgm:pt>
    <dgm:pt modelId="{DEACFBA4-E04E-4686-8E33-F696B6E2AE13}" type="pres">
      <dgm:prSet presAssocID="{3F964738-ECAA-4B18-9D76-1D4B42CAF0D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4B0B17D-CEF4-4F80-9C76-4477BE8ED547}" type="pres">
      <dgm:prSet presAssocID="{0841071C-BA64-49AA-8D59-935C0128187A}" presName="hierRoot2" presStyleCnt="0">
        <dgm:presLayoutVars>
          <dgm:hierBranch val="init"/>
        </dgm:presLayoutVars>
      </dgm:prSet>
      <dgm:spPr/>
    </dgm:pt>
    <dgm:pt modelId="{33DD9822-E334-4A59-BFF2-1FD19C72162F}" type="pres">
      <dgm:prSet presAssocID="{0841071C-BA64-49AA-8D59-935C0128187A}" presName="rootComposite" presStyleCnt="0"/>
      <dgm:spPr/>
    </dgm:pt>
    <dgm:pt modelId="{D1087163-B34B-498A-8FE3-130C50BA37BC}" type="pres">
      <dgm:prSet presAssocID="{0841071C-BA64-49AA-8D59-935C0128187A}" presName="rootText" presStyleLbl="node2" presStyleIdx="1" presStyleCnt="3" custScaleX="170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9A7E2-726F-4C85-802B-9EC4FD3AC600}" type="pres">
      <dgm:prSet presAssocID="{0841071C-BA64-49AA-8D59-935C0128187A}" presName="rootConnector" presStyleLbl="node2" presStyleIdx="1" presStyleCnt="3"/>
      <dgm:spPr/>
      <dgm:t>
        <a:bodyPr/>
        <a:lstStyle/>
        <a:p>
          <a:endParaRPr lang="en-US"/>
        </a:p>
      </dgm:t>
    </dgm:pt>
    <dgm:pt modelId="{99A33350-9FDA-44E4-9C5F-6CA440986328}" type="pres">
      <dgm:prSet presAssocID="{0841071C-BA64-49AA-8D59-935C0128187A}" presName="hierChild4" presStyleCnt="0"/>
      <dgm:spPr/>
    </dgm:pt>
    <dgm:pt modelId="{2D81BEEF-1623-4EE1-9D8D-A59147380768}" type="pres">
      <dgm:prSet presAssocID="{FFDC3401-9BA8-4C17-83D1-09497BD2F562}" presName="Name37" presStyleLbl="parChTrans1D3" presStyleIdx="5" presStyleCnt="9"/>
      <dgm:spPr/>
      <dgm:t>
        <a:bodyPr/>
        <a:lstStyle/>
        <a:p>
          <a:endParaRPr lang="en-US"/>
        </a:p>
      </dgm:t>
    </dgm:pt>
    <dgm:pt modelId="{CE1E403E-C7EC-441F-9F0E-43B5981DC106}" type="pres">
      <dgm:prSet presAssocID="{131436B4-BFBB-4B9C-8527-1882695D1A7E}" presName="hierRoot2" presStyleCnt="0">
        <dgm:presLayoutVars>
          <dgm:hierBranch val="init"/>
        </dgm:presLayoutVars>
      </dgm:prSet>
      <dgm:spPr/>
    </dgm:pt>
    <dgm:pt modelId="{CD9CD075-7019-4327-9148-5614D72EC148}" type="pres">
      <dgm:prSet presAssocID="{131436B4-BFBB-4B9C-8527-1882695D1A7E}" presName="rootComposite" presStyleCnt="0"/>
      <dgm:spPr/>
    </dgm:pt>
    <dgm:pt modelId="{465E9745-A95A-422C-9814-DA6CAA35C1F8}" type="pres">
      <dgm:prSet presAssocID="{131436B4-BFBB-4B9C-8527-1882695D1A7E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5BCA2-AAC4-4199-A9CE-827EEF751BBD}" type="pres">
      <dgm:prSet presAssocID="{131436B4-BFBB-4B9C-8527-1882695D1A7E}" presName="rootConnector" presStyleLbl="node3" presStyleIdx="5" presStyleCnt="9"/>
      <dgm:spPr/>
      <dgm:t>
        <a:bodyPr/>
        <a:lstStyle/>
        <a:p>
          <a:endParaRPr lang="en-US"/>
        </a:p>
      </dgm:t>
    </dgm:pt>
    <dgm:pt modelId="{F198646F-AF69-470D-834B-E2E21DC5FCD4}" type="pres">
      <dgm:prSet presAssocID="{131436B4-BFBB-4B9C-8527-1882695D1A7E}" presName="hierChild4" presStyleCnt="0"/>
      <dgm:spPr/>
    </dgm:pt>
    <dgm:pt modelId="{66FAE1C3-913C-4E72-8775-994C56F3756B}" type="pres">
      <dgm:prSet presAssocID="{131436B4-BFBB-4B9C-8527-1882695D1A7E}" presName="hierChild5" presStyleCnt="0"/>
      <dgm:spPr/>
    </dgm:pt>
    <dgm:pt modelId="{5116714F-4C53-4EB2-8A82-00D0B1915F73}" type="pres">
      <dgm:prSet presAssocID="{01E769A1-D0C2-4183-A563-4A801E02779F}" presName="Name37" presStyleLbl="parChTrans1D3" presStyleIdx="6" presStyleCnt="9"/>
      <dgm:spPr/>
      <dgm:t>
        <a:bodyPr/>
        <a:lstStyle/>
        <a:p>
          <a:endParaRPr lang="en-US"/>
        </a:p>
      </dgm:t>
    </dgm:pt>
    <dgm:pt modelId="{F728AD98-0EBA-4BBE-9374-6B66FD68BA15}" type="pres">
      <dgm:prSet presAssocID="{F539116B-DECE-4F23-85EB-7FCA70468F9A}" presName="hierRoot2" presStyleCnt="0">
        <dgm:presLayoutVars>
          <dgm:hierBranch val="init"/>
        </dgm:presLayoutVars>
      </dgm:prSet>
      <dgm:spPr/>
    </dgm:pt>
    <dgm:pt modelId="{67D70361-CA9E-4059-B55D-B25611C48877}" type="pres">
      <dgm:prSet presAssocID="{F539116B-DECE-4F23-85EB-7FCA70468F9A}" presName="rootComposite" presStyleCnt="0"/>
      <dgm:spPr/>
    </dgm:pt>
    <dgm:pt modelId="{D9CDC03F-B1B4-443B-AE49-DC0CA059DE5A}" type="pres">
      <dgm:prSet presAssocID="{F539116B-DECE-4F23-85EB-7FCA70468F9A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10C0E-ADAE-40D0-916C-ADF809FBC837}" type="pres">
      <dgm:prSet presAssocID="{F539116B-DECE-4F23-85EB-7FCA70468F9A}" presName="rootConnector" presStyleLbl="node3" presStyleIdx="6" presStyleCnt="9"/>
      <dgm:spPr/>
      <dgm:t>
        <a:bodyPr/>
        <a:lstStyle/>
        <a:p>
          <a:endParaRPr lang="en-US"/>
        </a:p>
      </dgm:t>
    </dgm:pt>
    <dgm:pt modelId="{DDA1A6B4-FE1C-4B41-8298-D3EB684100BE}" type="pres">
      <dgm:prSet presAssocID="{F539116B-DECE-4F23-85EB-7FCA70468F9A}" presName="hierChild4" presStyleCnt="0"/>
      <dgm:spPr/>
    </dgm:pt>
    <dgm:pt modelId="{689F5563-4C1A-448E-BB96-60AE9BE876D7}" type="pres">
      <dgm:prSet presAssocID="{F539116B-DECE-4F23-85EB-7FCA70468F9A}" presName="hierChild5" presStyleCnt="0"/>
      <dgm:spPr/>
    </dgm:pt>
    <dgm:pt modelId="{C9EC7126-CD22-4158-93B8-CBB30D2BBD32}" type="pres">
      <dgm:prSet presAssocID="{48D70155-6DDE-45B8-9792-0B3DEC6D5317}" presName="Name37" presStyleLbl="parChTrans1D3" presStyleIdx="7" presStyleCnt="9"/>
      <dgm:spPr/>
      <dgm:t>
        <a:bodyPr/>
        <a:lstStyle/>
        <a:p>
          <a:endParaRPr lang="en-US"/>
        </a:p>
      </dgm:t>
    </dgm:pt>
    <dgm:pt modelId="{1FDF4E91-F245-48E2-BFE0-D7B0D9EC993E}" type="pres">
      <dgm:prSet presAssocID="{AF923F39-9385-418A-B2B2-62E1B26A38E7}" presName="hierRoot2" presStyleCnt="0">
        <dgm:presLayoutVars>
          <dgm:hierBranch val="init"/>
        </dgm:presLayoutVars>
      </dgm:prSet>
      <dgm:spPr/>
    </dgm:pt>
    <dgm:pt modelId="{3AC61CE5-9857-4E3E-822D-37B89185F46A}" type="pres">
      <dgm:prSet presAssocID="{AF923F39-9385-418A-B2B2-62E1B26A38E7}" presName="rootComposite" presStyleCnt="0"/>
      <dgm:spPr/>
    </dgm:pt>
    <dgm:pt modelId="{6679D170-E391-42C6-A370-B32B0CCE5DB9}" type="pres">
      <dgm:prSet presAssocID="{AF923F39-9385-418A-B2B2-62E1B26A38E7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3A343-CD94-497F-8F93-F0267DA51E29}" type="pres">
      <dgm:prSet presAssocID="{AF923F39-9385-418A-B2B2-62E1B26A38E7}" presName="rootConnector" presStyleLbl="node3" presStyleIdx="7" presStyleCnt="9"/>
      <dgm:spPr/>
      <dgm:t>
        <a:bodyPr/>
        <a:lstStyle/>
        <a:p>
          <a:endParaRPr lang="en-US"/>
        </a:p>
      </dgm:t>
    </dgm:pt>
    <dgm:pt modelId="{929D2E24-1C7E-4E43-BDD5-63F172540B47}" type="pres">
      <dgm:prSet presAssocID="{AF923F39-9385-418A-B2B2-62E1B26A38E7}" presName="hierChild4" presStyleCnt="0"/>
      <dgm:spPr/>
    </dgm:pt>
    <dgm:pt modelId="{D4CDB44E-9E9A-4CC8-8E36-DC5C33AB4CB9}" type="pres">
      <dgm:prSet presAssocID="{AF923F39-9385-418A-B2B2-62E1B26A38E7}" presName="hierChild5" presStyleCnt="0"/>
      <dgm:spPr/>
    </dgm:pt>
    <dgm:pt modelId="{FA7D25F5-A518-4CDD-BF97-FA609182C31D}" type="pres">
      <dgm:prSet presAssocID="{0841071C-BA64-49AA-8D59-935C0128187A}" presName="hierChild5" presStyleCnt="0"/>
      <dgm:spPr/>
    </dgm:pt>
    <dgm:pt modelId="{9D290B62-6400-4B30-8BD0-2F78F653B0AC}" type="pres">
      <dgm:prSet presAssocID="{44C9D739-A9EE-43F5-8FB5-0DF28943EC0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8122953-E51F-4947-BE49-C0C79AFD9D43}" type="pres">
      <dgm:prSet presAssocID="{8F94E685-2A38-445E-BE4F-79CAB725289E}" presName="hierRoot2" presStyleCnt="0">
        <dgm:presLayoutVars>
          <dgm:hierBranch val="init"/>
        </dgm:presLayoutVars>
      </dgm:prSet>
      <dgm:spPr/>
    </dgm:pt>
    <dgm:pt modelId="{6D7207A6-3CE8-4237-8629-29D60C99EAF6}" type="pres">
      <dgm:prSet presAssocID="{8F94E685-2A38-445E-BE4F-79CAB725289E}" presName="rootComposite" presStyleCnt="0"/>
      <dgm:spPr/>
    </dgm:pt>
    <dgm:pt modelId="{4E133124-ED11-47E4-9138-A26DE76CC1DA}" type="pres">
      <dgm:prSet presAssocID="{8F94E685-2A38-445E-BE4F-79CAB725289E}" presName="rootText" presStyleLbl="node2" presStyleIdx="2" presStyleCnt="3" custScaleX="159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50039-8D46-4499-9F81-3885D33ED038}" type="pres">
      <dgm:prSet presAssocID="{8F94E685-2A38-445E-BE4F-79CAB725289E}" presName="rootConnector" presStyleLbl="node2" presStyleIdx="2" presStyleCnt="3"/>
      <dgm:spPr/>
      <dgm:t>
        <a:bodyPr/>
        <a:lstStyle/>
        <a:p>
          <a:endParaRPr lang="en-US"/>
        </a:p>
      </dgm:t>
    </dgm:pt>
    <dgm:pt modelId="{C396284E-A456-48B9-B95C-2389BF62B236}" type="pres">
      <dgm:prSet presAssocID="{8F94E685-2A38-445E-BE4F-79CAB725289E}" presName="hierChild4" presStyleCnt="0"/>
      <dgm:spPr/>
    </dgm:pt>
    <dgm:pt modelId="{E3B0D7C9-FC9F-48C1-801E-F828D82CADBE}" type="pres">
      <dgm:prSet presAssocID="{BB81F2A1-B5BA-4B9B-89C1-3B2E21525E02}" presName="Name37" presStyleLbl="parChTrans1D3" presStyleIdx="8" presStyleCnt="9"/>
      <dgm:spPr/>
      <dgm:t>
        <a:bodyPr/>
        <a:lstStyle/>
        <a:p>
          <a:endParaRPr lang="en-US"/>
        </a:p>
      </dgm:t>
    </dgm:pt>
    <dgm:pt modelId="{099B290F-10DF-4BAA-A83D-D1D78BFEC1F4}" type="pres">
      <dgm:prSet presAssocID="{83EF2D55-0B2F-4AC1-A655-8901CAEF6263}" presName="hierRoot2" presStyleCnt="0">
        <dgm:presLayoutVars>
          <dgm:hierBranch val="init"/>
        </dgm:presLayoutVars>
      </dgm:prSet>
      <dgm:spPr/>
    </dgm:pt>
    <dgm:pt modelId="{1FDEFBF2-8E01-4C44-8A99-41C68B5F7246}" type="pres">
      <dgm:prSet presAssocID="{83EF2D55-0B2F-4AC1-A655-8901CAEF6263}" presName="rootComposite" presStyleCnt="0"/>
      <dgm:spPr/>
    </dgm:pt>
    <dgm:pt modelId="{929486BA-4A9F-4567-ACEC-32F28FE117D3}" type="pres">
      <dgm:prSet presAssocID="{83EF2D55-0B2F-4AC1-A655-8901CAEF6263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C2DAE-B75E-4CC2-9B7E-94071E1E4908}" type="pres">
      <dgm:prSet presAssocID="{83EF2D55-0B2F-4AC1-A655-8901CAEF6263}" presName="rootConnector" presStyleLbl="node3" presStyleIdx="8" presStyleCnt="9"/>
      <dgm:spPr/>
      <dgm:t>
        <a:bodyPr/>
        <a:lstStyle/>
        <a:p>
          <a:endParaRPr lang="en-US"/>
        </a:p>
      </dgm:t>
    </dgm:pt>
    <dgm:pt modelId="{C48FA67B-A0F3-4661-BE4A-D06DBB94F9D5}" type="pres">
      <dgm:prSet presAssocID="{83EF2D55-0B2F-4AC1-A655-8901CAEF6263}" presName="hierChild4" presStyleCnt="0"/>
      <dgm:spPr/>
    </dgm:pt>
    <dgm:pt modelId="{ECCBCB75-C64A-4F73-86C4-B9615EE2EFBF}" type="pres">
      <dgm:prSet presAssocID="{83EF2D55-0B2F-4AC1-A655-8901CAEF6263}" presName="hierChild5" presStyleCnt="0"/>
      <dgm:spPr/>
    </dgm:pt>
    <dgm:pt modelId="{C21795B3-35B1-433B-AA7E-735940BB2EF7}" type="pres">
      <dgm:prSet presAssocID="{8F94E685-2A38-445E-BE4F-79CAB725289E}" presName="hierChild5" presStyleCnt="0"/>
      <dgm:spPr/>
    </dgm:pt>
    <dgm:pt modelId="{7A2C3C46-D56F-41BC-9A63-8B25720DFBC1}" type="pres">
      <dgm:prSet presAssocID="{9D9C8EEF-37AC-49C9-99E6-D5B2A7689C71}" presName="hierChild3" presStyleCnt="0"/>
      <dgm:spPr/>
    </dgm:pt>
  </dgm:ptLst>
  <dgm:cxnLst>
    <dgm:cxn modelId="{056B492E-72A9-4E01-808D-5186C3F38C54}" type="presOf" srcId="{F57486B7-2B1D-4656-B7B9-82970F28E8F6}" destId="{B9C06ECF-6A51-4CE7-9351-F8C9D3FB8667}" srcOrd="0" destOrd="0" presId="urn:microsoft.com/office/officeart/2005/8/layout/orgChart1"/>
    <dgm:cxn modelId="{59A36B20-FB43-4E5C-BCD6-971F3A9340EB}" type="presOf" srcId="{0841071C-BA64-49AA-8D59-935C0128187A}" destId="{D1087163-B34B-498A-8FE3-130C50BA37BC}" srcOrd="0" destOrd="0" presId="urn:microsoft.com/office/officeart/2005/8/layout/orgChart1"/>
    <dgm:cxn modelId="{13D9383E-0B93-459F-A834-DA7868F132A5}" srcId="{52061F53-1A0F-413A-BE94-82928E249225}" destId="{9D9C8EEF-37AC-49C9-99E6-D5B2A7689C71}" srcOrd="0" destOrd="0" parTransId="{A6FB8B9D-C7EE-4B11-9C88-2156DD95736B}" sibTransId="{6D9B3C4F-11E3-48FE-B8D6-8A248F9FE13C}"/>
    <dgm:cxn modelId="{D322EED5-B72A-4C80-8D64-BE6A1A69A6DA}" type="presOf" srcId="{FA816E25-767F-4194-AB7D-AAB76B7E38B2}" destId="{8D65269C-35B4-4E99-9F44-DC1E9248AFF6}" srcOrd="0" destOrd="0" presId="urn:microsoft.com/office/officeart/2005/8/layout/orgChart1"/>
    <dgm:cxn modelId="{DAAA8BF7-1048-4458-9361-252C145DE14A}" type="presOf" srcId="{0841071C-BA64-49AA-8D59-935C0128187A}" destId="{E9F9A7E2-726F-4C85-802B-9EC4FD3AC600}" srcOrd="1" destOrd="0" presId="urn:microsoft.com/office/officeart/2005/8/layout/orgChart1"/>
    <dgm:cxn modelId="{9F13E796-622D-4509-B573-32EBE7149019}" type="presOf" srcId="{3140EF28-A18C-44FF-905D-0F6CDCCCB6BA}" destId="{7EF7B969-EBBF-46C0-A5F7-5C78579F85F1}" srcOrd="0" destOrd="0" presId="urn:microsoft.com/office/officeart/2005/8/layout/orgChart1"/>
    <dgm:cxn modelId="{F052FD3C-4760-4F06-AF7E-5A94F52AD0A7}" type="presOf" srcId="{A2453173-DAA3-4E29-BE1E-95F4689F2F54}" destId="{D7AE748A-5E81-4C51-8C48-78436F3F48ED}" srcOrd="1" destOrd="0" presId="urn:microsoft.com/office/officeart/2005/8/layout/orgChart1"/>
    <dgm:cxn modelId="{8362B5E1-42B7-4F42-BD63-F6D03C2B4A77}" srcId="{0841071C-BA64-49AA-8D59-935C0128187A}" destId="{131436B4-BFBB-4B9C-8527-1882695D1A7E}" srcOrd="0" destOrd="0" parTransId="{FFDC3401-9BA8-4C17-83D1-09497BD2F562}" sibTransId="{F2A9DE6C-1AF5-4836-BA4C-F2C26347B6F8}"/>
    <dgm:cxn modelId="{A72F31E9-7012-438F-90CE-4122547924B3}" type="presOf" srcId="{131436B4-BFBB-4B9C-8527-1882695D1A7E}" destId="{465E9745-A95A-422C-9814-DA6CAA35C1F8}" srcOrd="0" destOrd="0" presId="urn:microsoft.com/office/officeart/2005/8/layout/orgChart1"/>
    <dgm:cxn modelId="{2B0568B5-3BFB-41C9-B9E1-9497CA247E73}" type="presOf" srcId="{8E0743F5-76A1-480A-AD15-82FF593B6C24}" destId="{FE69986A-6E52-4495-A884-5BB4DBECB2FA}" srcOrd="1" destOrd="0" presId="urn:microsoft.com/office/officeart/2005/8/layout/orgChart1"/>
    <dgm:cxn modelId="{BA5BA3D3-9EDA-402C-882D-4273912AFE72}" type="presOf" srcId="{A2453173-DAA3-4E29-BE1E-95F4689F2F54}" destId="{1F68BA7F-8E88-4A68-BA5A-278C34E3DE8F}" srcOrd="0" destOrd="0" presId="urn:microsoft.com/office/officeart/2005/8/layout/orgChart1"/>
    <dgm:cxn modelId="{CFF6FEAF-BF75-443C-87BC-8723BEC34171}" type="presOf" srcId="{F57486B7-2B1D-4656-B7B9-82970F28E8F6}" destId="{68CA988D-EC71-474B-A05D-A5ACD81AA462}" srcOrd="1" destOrd="0" presId="urn:microsoft.com/office/officeart/2005/8/layout/orgChart1"/>
    <dgm:cxn modelId="{FDCA0B9D-2919-4BC2-B3F2-CEC3DC5ED2C0}" srcId="{9D9C8EEF-37AC-49C9-99E6-D5B2A7689C71}" destId="{8F94E685-2A38-445E-BE4F-79CAB725289E}" srcOrd="2" destOrd="0" parTransId="{44C9D739-A9EE-43F5-8FB5-0DF28943EC03}" sibTransId="{29E9E363-A246-474B-8F2B-E7C29F571681}"/>
    <dgm:cxn modelId="{D82C7C35-DE50-4B63-831F-146E36B9F030}" type="presOf" srcId="{52061F53-1A0F-413A-BE94-82928E249225}" destId="{EC9300D6-6B69-43AF-B15B-5BB95C287196}" srcOrd="0" destOrd="0" presId="urn:microsoft.com/office/officeart/2005/8/layout/orgChart1"/>
    <dgm:cxn modelId="{A3B3A466-12C1-47B1-A027-F0C528BACB4F}" srcId="{9D9C8EEF-37AC-49C9-99E6-D5B2A7689C71}" destId="{0841071C-BA64-49AA-8D59-935C0128187A}" srcOrd="1" destOrd="0" parTransId="{3F964738-ECAA-4B18-9D76-1D4B42CAF0DD}" sibTransId="{D37BCBFF-A0F8-44B2-9D93-20A5F901FCC3}"/>
    <dgm:cxn modelId="{D4C5192B-4D9D-469C-9B4D-71A3AB727F6B}" type="presOf" srcId="{48D70155-6DDE-45B8-9792-0B3DEC6D5317}" destId="{C9EC7126-CD22-4158-93B8-CBB30D2BBD32}" srcOrd="0" destOrd="0" presId="urn:microsoft.com/office/officeart/2005/8/layout/orgChart1"/>
    <dgm:cxn modelId="{1535BBEB-E94A-44C1-9C46-6DBBACF664C7}" type="presOf" srcId="{8F94E685-2A38-445E-BE4F-79CAB725289E}" destId="{4E133124-ED11-47E4-9138-A26DE76CC1DA}" srcOrd="0" destOrd="0" presId="urn:microsoft.com/office/officeart/2005/8/layout/orgChart1"/>
    <dgm:cxn modelId="{238DADBE-8C46-4AE8-AB02-711A5173F476}" srcId="{8F94E685-2A38-445E-BE4F-79CAB725289E}" destId="{83EF2D55-0B2F-4AC1-A655-8901CAEF6263}" srcOrd="0" destOrd="0" parTransId="{BB81F2A1-B5BA-4B9B-89C1-3B2E21525E02}" sibTransId="{6EA709F2-F77D-4191-BCDA-57DB02E72DD9}"/>
    <dgm:cxn modelId="{0FE31D1C-E796-4560-B1CB-EA8CA3D14064}" type="presOf" srcId="{AF923F39-9385-418A-B2B2-62E1B26A38E7}" destId="{6679D170-E391-42C6-A370-B32B0CCE5DB9}" srcOrd="0" destOrd="0" presId="urn:microsoft.com/office/officeart/2005/8/layout/orgChart1"/>
    <dgm:cxn modelId="{CDC98E28-012C-4E22-A52C-A9091EE80BF7}" type="presOf" srcId="{DFA100D2-8413-4A98-B35C-6A7CCE64EAED}" destId="{0425AE20-109A-4338-9539-6C498224D23D}" srcOrd="0" destOrd="0" presId="urn:microsoft.com/office/officeart/2005/8/layout/orgChart1"/>
    <dgm:cxn modelId="{6DAEAEE1-AF40-48F8-B6E4-39269CF9BC6E}" type="presOf" srcId="{E408CCE2-BA86-4104-BC7E-9143805BE69F}" destId="{1F25DB41-B2CA-462E-90C7-B329CFE97D98}" srcOrd="0" destOrd="0" presId="urn:microsoft.com/office/officeart/2005/8/layout/orgChart1"/>
    <dgm:cxn modelId="{747C8FC5-D4D7-428B-892C-D7A8AE939578}" type="presOf" srcId="{3F964738-ECAA-4B18-9D76-1D4B42CAF0DD}" destId="{DEACFBA4-E04E-4686-8E33-F696B6E2AE13}" srcOrd="0" destOrd="0" presId="urn:microsoft.com/office/officeart/2005/8/layout/orgChart1"/>
    <dgm:cxn modelId="{8A6EEB09-16E6-4C6F-8A1A-7655A49890D8}" type="presOf" srcId="{5B3D92F6-3E84-4104-8D77-876FDDC9F6F3}" destId="{4BC38B44-4D66-4266-9D92-D4E9980E4F9C}" srcOrd="0" destOrd="0" presId="urn:microsoft.com/office/officeart/2005/8/layout/orgChart1"/>
    <dgm:cxn modelId="{0D4CDD34-20EE-40AA-A635-808E0AAD0F71}" srcId="{0841071C-BA64-49AA-8D59-935C0128187A}" destId="{F539116B-DECE-4F23-85EB-7FCA70468F9A}" srcOrd="1" destOrd="0" parTransId="{01E769A1-D0C2-4183-A563-4A801E02779F}" sibTransId="{D3ABF49A-CB5F-4C2E-A609-29151B185C54}"/>
    <dgm:cxn modelId="{71105982-0637-4A02-89AF-97C1773FDC8F}" type="presOf" srcId="{131436B4-BFBB-4B9C-8527-1882695D1A7E}" destId="{A985BCA2-AAC4-4199-A9CE-827EEF751BBD}" srcOrd="1" destOrd="0" presId="urn:microsoft.com/office/officeart/2005/8/layout/orgChart1"/>
    <dgm:cxn modelId="{353C34FF-FCF9-44CE-B090-4D7F15098980}" type="presOf" srcId="{9D9C8EEF-37AC-49C9-99E6-D5B2A7689C71}" destId="{F66DB708-C9B1-4641-95AA-91C49DDD3DDA}" srcOrd="1" destOrd="0" presId="urn:microsoft.com/office/officeart/2005/8/layout/orgChart1"/>
    <dgm:cxn modelId="{E65C15E8-FDC5-47B7-97B2-ECFA1852AFEF}" type="presOf" srcId="{BB81F2A1-B5BA-4B9B-89C1-3B2E21525E02}" destId="{E3B0D7C9-FC9F-48C1-801E-F828D82CADBE}" srcOrd="0" destOrd="0" presId="urn:microsoft.com/office/officeart/2005/8/layout/orgChart1"/>
    <dgm:cxn modelId="{CA1C052A-1CEB-4328-824D-8690F549DEA4}" type="presOf" srcId="{F539116B-DECE-4F23-85EB-7FCA70468F9A}" destId="{D9CDC03F-B1B4-443B-AE49-DC0CA059DE5A}" srcOrd="0" destOrd="0" presId="urn:microsoft.com/office/officeart/2005/8/layout/orgChart1"/>
    <dgm:cxn modelId="{ECFE1AEA-F0BF-4CF1-A55C-4E3FE55FB9FC}" srcId="{9D9C8EEF-37AC-49C9-99E6-D5B2A7689C71}" destId="{F57486B7-2B1D-4656-B7B9-82970F28E8F6}" srcOrd="0" destOrd="0" parTransId="{5B3D92F6-3E84-4104-8D77-876FDDC9F6F3}" sibTransId="{1C472296-F6F1-49BF-ACFC-926BC5155FA4}"/>
    <dgm:cxn modelId="{E62AD6E8-201C-4E93-8D1C-9D7DEF732D47}" type="presOf" srcId="{8F94E685-2A38-445E-BE4F-79CAB725289E}" destId="{26C50039-8D46-4499-9F81-3885D33ED038}" srcOrd="1" destOrd="0" presId="urn:microsoft.com/office/officeart/2005/8/layout/orgChart1"/>
    <dgm:cxn modelId="{DC25436D-17C9-4C29-8DA0-2919682A62FC}" type="presOf" srcId="{83EF2D55-0B2F-4AC1-A655-8901CAEF6263}" destId="{929486BA-4A9F-4567-ACEC-32F28FE117D3}" srcOrd="0" destOrd="0" presId="urn:microsoft.com/office/officeart/2005/8/layout/orgChart1"/>
    <dgm:cxn modelId="{8F3E0118-ADEE-42EC-8636-FDEBBCBB7E24}" srcId="{F57486B7-2B1D-4656-B7B9-82970F28E8F6}" destId="{725864EB-F79A-4967-A854-30D8E453D113}" srcOrd="3" destOrd="0" parTransId="{E408CCE2-BA86-4104-BC7E-9143805BE69F}" sibTransId="{E5712EBA-5780-460A-8ADE-633087950B46}"/>
    <dgm:cxn modelId="{7AF32E21-AF2D-4303-8C81-FE62D221634C}" type="presOf" srcId="{F539116B-DECE-4F23-85EB-7FCA70468F9A}" destId="{D1D10C0E-ADAE-40D0-916C-ADF809FBC837}" srcOrd="1" destOrd="0" presId="urn:microsoft.com/office/officeart/2005/8/layout/orgChart1"/>
    <dgm:cxn modelId="{6143AC86-F5EA-450C-930A-D1BD18791555}" type="presOf" srcId="{AF923F39-9385-418A-B2B2-62E1B26A38E7}" destId="{6FA3A343-CD94-497F-8F93-F0267DA51E29}" srcOrd="1" destOrd="0" presId="urn:microsoft.com/office/officeart/2005/8/layout/orgChart1"/>
    <dgm:cxn modelId="{3E5CE17B-B36E-4639-B658-E5DE9C66284F}" type="presOf" srcId="{44C9D739-A9EE-43F5-8FB5-0DF28943EC03}" destId="{9D290B62-6400-4B30-8BD0-2F78F653B0AC}" srcOrd="0" destOrd="0" presId="urn:microsoft.com/office/officeart/2005/8/layout/orgChart1"/>
    <dgm:cxn modelId="{5C6C6CDE-3AD8-4B02-A39A-E67B2B1F7E6E}" srcId="{F57486B7-2B1D-4656-B7B9-82970F28E8F6}" destId="{8E0743F5-76A1-480A-AD15-82FF593B6C24}" srcOrd="1" destOrd="0" parTransId="{66F07289-E031-43D2-82A0-B49F3AD7448C}" sibTransId="{CC702438-097F-4088-A947-D151D233F8AB}"/>
    <dgm:cxn modelId="{F9BC44F9-3A23-4695-9CAB-F309C0C5C54B}" srcId="{F57486B7-2B1D-4656-B7B9-82970F28E8F6}" destId="{FA816E25-767F-4194-AB7D-AAB76B7E38B2}" srcOrd="0" destOrd="0" parTransId="{3140EF28-A18C-44FF-905D-0F6CDCCCB6BA}" sibTransId="{BB0C0A6F-DECD-47AD-AD66-4AF2B8C98A97}"/>
    <dgm:cxn modelId="{4840910D-DABF-45B5-A169-D60BE594F591}" type="presOf" srcId="{8A3D65E7-99BB-46C4-A177-602ED139797D}" destId="{4BE78523-5BF0-4CD4-A368-671AB9AE457D}" srcOrd="0" destOrd="0" presId="urn:microsoft.com/office/officeart/2005/8/layout/orgChart1"/>
    <dgm:cxn modelId="{DB87CE2B-363E-4FFF-B1F1-7305D077C9B7}" type="presOf" srcId="{9D9C8EEF-37AC-49C9-99E6-D5B2A7689C71}" destId="{8757AE95-EFCB-4E4E-99C7-EA38ABDFA5C7}" srcOrd="0" destOrd="0" presId="urn:microsoft.com/office/officeart/2005/8/layout/orgChart1"/>
    <dgm:cxn modelId="{84024129-8CEB-4994-9C1F-0BDA9C8530A1}" type="presOf" srcId="{8E0743F5-76A1-480A-AD15-82FF593B6C24}" destId="{9CF67E1E-B0D2-4AE2-864C-D92BBBCC56AF}" srcOrd="0" destOrd="0" presId="urn:microsoft.com/office/officeart/2005/8/layout/orgChart1"/>
    <dgm:cxn modelId="{14B5DBF4-1DD1-40FB-A231-65AB8EABAB79}" type="presOf" srcId="{725864EB-F79A-4967-A854-30D8E453D113}" destId="{2AD303F3-932B-4B78-852C-D6E955B99490}" srcOrd="1" destOrd="0" presId="urn:microsoft.com/office/officeart/2005/8/layout/orgChart1"/>
    <dgm:cxn modelId="{3875C931-0968-4B1C-AB06-9D483F1427F8}" type="presOf" srcId="{01E769A1-D0C2-4183-A563-4A801E02779F}" destId="{5116714F-4C53-4EB2-8A82-00D0B1915F73}" srcOrd="0" destOrd="0" presId="urn:microsoft.com/office/officeart/2005/8/layout/orgChart1"/>
    <dgm:cxn modelId="{95F84CA4-A1D2-479E-B173-329A758263D8}" type="presOf" srcId="{920DC9F8-0B3A-453E-AB4E-A9381124FB58}" destId="{FD43EB32-D8DD-4788-8C53-8C848667EF3B}" srcOrd="0" destOrd="0" presId="urn:microsoft.com/office/officeart/2005/8/layout/orgChart1"/>
    <dgm:cxn modelId="{D1D664AE-25B8-462B-B4B4-133A61095EFB}" type="presOf" srcId="{FA816E25-767F-4194-AB7D-AAB76B7E38B2}" destId="{64D005FF-CB2C-4A6B-8C8C-AC2DAB2DAFEC}" srcOrd="1" destOrd="0" presId="urn:microsoft.com/office/officeart/2005/8/layout/orgChart1"/>
    <dgm:cxn modelId="{E0169168-175B-433C-8098-A1A1076B2606}" type="presOf" srcId="{FFDC3401-9BA8-4C17-83D1-09497BD2F562}" destId="{2D81BEEF-1623-4EE1-9D8D-A59147380768}" srcOrd="0" destOrd="0" presId="urn:microsoft.com/office/officeart/2005/8/layout/orgChart1"/>
    <dgm:cxn modelId="{8C26631C-6E9A-401F-8C5D-48EEBE8F6480}" type="presOf" srcId="{83EF2D55-0B2F-4AC1-A655-8901CAEF6263}" destId="{6DEC2DAE-B75E-4CC2-9B7E-94071E1E4908}" srcOrd="1" destOrd="0" presId="urn:microsoft.com/office/officeart/2005/8/layout/orgChart1"/>
    <dgm:cxn modelId="{A21BD3EB-4C8E-43C9-A933-400484B61318}" type="presOf" srcId="{8A3D65E7-99BB-46C4-A177-602ED139797D}" destId="{A23E554C-6147-468A-8C81-C6F3DFBFA8E2}" srcOrd="1" destOrd="0" presId="urn:microsoft.com/office/officeart/2005/8/layout/orgChart1"/>
    <dgm:cxn modelId="{55A2244A-F7D4-412F-B93F-218857CBC169}" srcId="{F57486B7-2B1D-4656-B7B9-82970F28E8F6}" destId="{8A3D65E7-99BB-46C4-A177-602ED139797D}" srcOrd="4" destOrd="0" parTransId="{920DC9F8-0B3A-453E-AB4E-A9381124FB58}" sibTransId="{A626A25F-AE08-4C73-A235-284C658C82B7}"/>
    <dgm:cxn modelId="{EE7B56E1-FFC3-41B3-9B67-FAB780D44022}" type="presOf" srcId="{725864EB-F79A-4967-A854-30D8E453D113}" destId="{51277123-361E-4165-9CD4-904B686B643E}" srcOrd="0" destOrd="0" presId="urn:microsoft.com/office/officeart/2005/8/layout/orgChart1"/>
    <dgm:cxn modelId="{EF0F558F-557C-487C-84D8-827657879F16}" srcId="{0841071C-BA64-49AA-8D59-935C0128187A}" destId="{AF923F39-9385-418A-B2B2-62E1B26A38E7}" srcOrd="2" destOrd="0" parTransId="{48D70155-6DDE-45B8-9792-0B3DEC6D5317}" sibTransId="{856CF8DB-69E4-42B6-A95F-1CCDA541E190}"/>
    <dgm:cxn modelId="{FA1E2EF5-2738-45C8-AA67-AE099F945E2C}" type="presOf" srcId="{66F07289-E031-43D2-82A0-B49F3AD7448C}" destId="{D837AC5F-1D55-4862-AB1D-342A7495119A}" srcOrd="0" destOrd="0" presId="urn:microsoft.com/office/officeart/2005/8/layout/orgChart1"/>
    <dgm:cxn modelId="{7662124B-0074-45EF-920E-28B34965A0E0}" srcId="{F57486B7-2B1D-4656-B7B9-82970F28E8F6}" destId="{A2453173-DAA3-4E29-BE1E-95F4689F2F54}" srcOrd="2" destOrd="0" parTransId="{DFA100D2-8413-4A98-B35C-6A7CCE64EAED}" sibTransId="{6BC9FF88-DD74-4E15-9A37-EF1F512A7515}"/>
    <dgm:cxn modelId="{45EFA09E-6D26-44F4-A923-6D17A7444233}" type="presParOf" srcId="{EC9300D6-6B69-43AF-B15B-5BB95C287196}" destId="{E8069788-6713-4974-905F-BF29C6823946}" srcOrd="0" destOrd="0" presId="urn:microsoft.com/office/officeart/2005/8/layout/orgChart1"/>
    <dgm:cxn modelId="{46186C9C-D2EF-4154-81B7-146DE3072650}" type="presParOf" srcId="{E8069788-6713-4974-905F-BF29C6823946}" destId="{BF539F8C-2647-4368-974E-B7F3654CC451}" srcOrd="0" destOrd="0" presId="urn:microsoft.com/office/officeart/2005/8/layout/orgChart1"/>
    <dgm:cxn modelId="{97E95B60-FBF2-42A8-ADF1-BE72A15258BD}" type="presParOf" srcId="{BF539F8C-2647-4368-974E-B7F3654CC451}" destId="{8757AE95-EFCB-4E4E-99C7-EA38ABDFA5C7}" srcOrd="0" destOrd="0" presId="urn:microsoft.com/office/officeart/2005/8/layout/orgChart1"/>
    <dgm:cxn modelId="{4E918B1E-8903-47D2-B6C1-9B55FE61DD2B}" type="presParOf" srcId="{BF539F8C-2647-4368-974E-B7F3654CC451}" destId="{F66DB708-C9B1-4641-95AA-91C49DDD3DDA}" srcOrd="1" destOrd="0" presId="urn:microsoft.com/office/officeart/2005/8/layout/orgChart1"/>
    <dgm:cxn modelId="{D0AEFAEE-0166-4CE1-99F9-CD46829261B0}" type="presParOf" srcId="{E8069788-6713-4974-905F-BF29C6823946}" destId="{EF634969-28B8-4939-B5EC-B1B8296E87D7}" srcOrd="1" destOrd="0" presId="urn:microsoft.com/office/officeart/2005/8/layout/orgChart1"/>
    <dgm:cxn modelId="{CBFE19AB-2BA1-4630-B469-7E4982702B34}" type="presParOf" srcId="{EF634969-28B8-4939-B5EC-B1B8296E87D7}" destId="{4BC38B44-4D66-4266-9D92-D4E9980E4F9C}" srcOrd="0" destOrd="0" presId="urn:microsoft.com/office/officeart/2005/8/layout/orgChart1"/>
    <dgm:cxn modelId="{069A08CF-035D-4FD4-91DD-66C589971123}" type="presParOf" srcId="{EF634969-28B8-4939-B5EC-B1B8296E87D7}" destId="{DA3CFB13-4C32-463F-A213-E2731DBB360A}" srcOrd="1" destOrd="0" presId="urn:microsoft.com/office/officeart/2005/8/layout/orgChart1"/>
    <dgm:cxn modelId="{0A35E190-EB0E-4B2E-91BD-4FC392554B5B}" type="presParOf" srcId="{DA3CFB13-4C32-463F-A213-E2731DBB360A}" destId="{8C0685B2-DD1A-4013-9A3B-1BFBA6632098}" srcOrd="0" destOrd="0" presId="urn:microsoft.com/office/officeart/2005/8/layout/orgChart1"/>
    <dgm:cxn modelId="{A3A46C59-DFCC-42F4-AC17-2FBE0FE6A4EE}" type="presParOf" srcId="{8C0685B2-DD1A-4013-9A3B-1BFBA6632098}" destId="{B9C06ECF-6A51-4CE7-9351-F8C9D3FB8667}" srcOrd="0" destOrd="0" presId="urn:microsoft.com/office/officeart/2005/8/layout/orgChart1"/>
    <dgm:cxn modelId="{1B9355FD-3F77-48DA-9C12-48FC41FA8360}" type="presParOf" srcId="{8C0685B2-DD1A-4013-9A3B-1BFBA6632098}" destId="{68CA988D-EC71-474B-A05D-A5ACD81AA462}" srcOrd="1" destOrd="0" presId="urn:microsoft.com/office/officeart/2005/8/layout/orgChart1"/>
    <dgm:cxn modelId="{236ED1D3-1262-4189-B858-C26F8B79AD9D}" type="presParOf" srcId="{DA3CFB13-4C32-463F-A213-E2731DBB360A}" destId="{6C1A3405-1185-4708-9B18-DC84A6358696}" srcOrd="1" destOrd="0" presId="urn:microsoft.com/office/officeart/2005/8/layout/orgChart1"/>
    <dgm:cxn modelId="{AE1963D5-E8A3-44DA-9D42-0B5F2972395F}" type="presParOf" srcId="{6C1A3405-1185-4708-9B18-DC84A6358696}" destId="{7EF7B969-EBBF-46C0-A5F7-5C78579F85F1}" srcOrd="0" destOrd="0" presId="urn:microsoft.com/office/officeart/2005/8/layout/orgChart1"/>
    <dgm:cxn modelId="{10AD3394-8640-4B5C-95E4-849B4402C7A6}" type="presParOf" srcId="{6C1A3405-1185-4708-9B18-DC84A6358696}" destId="{67492E42-C26B-4692-8E43-76959C55DBDE}" srcOrd="1" destOrd="0" presId="urn:microsoft.com/office/officeart/2005/8/layout/orgChart1"/>
    <dgm:cxn modelId="{8173CDC6-0875-4334-AEA1-9EEED5EC66C4}" type="presParOf" srcId="{67492E42-C26B-4692-8E43-76959C55DBDE}" destId="{7A1CA30A-16DA-4805-A2B2-E970113B5F55}" srcOrd="0" destOrd="0" presId="urn:microsoft.com/office/officeart/2005/8/layout/orgChart1"/>
    <dgm:cxn modelId="{BA653775-D265-4DF1-84BC-44EFB0C0827B}" type="presParOf" srcId="{7A1CA30A-16DA-4805-A2B2-E970113B5F55}" destId="{8D65269C-35B4-4E99-9F44-DC1E9248AFF6}" srcOrd="0" destOrd="0" presId="urn:microsoft.com/office/officeart/2005/8/layout/orgChart1"/>
    <dgm:cxn modelId="{DBEC99DC-81C3-4FFF-A06D-93E369EA0666}" type="presParOf" srcId="{7A1CA30A-16DA-4805-A2B2-E970113B5F55}" destId="{64D005FF-CB2C-4A6B-8C8C-AC2DAB2DAFEC}" srcOrd="1" destOrd="0" presId="urn:microsoft.com/office/officeart/2005/8/layout/orgChart1"/>
    <dgm:cxn modelId="{9CBD1FF9-01A6-4630-B7E7-03A416304B6C}" type="presParOf" srcId="{67492E42-C26B-4692-8E43-76959C55DBDE}" destId="{C9270836-9418-4489-9290-9E69D8D60D4C}" srcOrd="1" destOrd="0" presId="urn:microsoft.com/office/officeart/2005/8/layout/orgChart1"/>
    <dgm:cxn modelId="{CA6F0FB0-66E7-4845-B3CF-2E0C23531509}" type="presParOf" srcId="{67492E42-C26B-4692-8E43-76959C55DBDE}" destId="{83D0A9B7-9741-4546-8F6E-225BBCAA2BE4}" srcOrd="2" destOrd="0" presId="urn:microsoft.com/office/officeart/2005/8/layout/orgChart1"/>
    <dgm:cxn modelId="{2059CDFF-2F35-4200-BAC8-8E0413695F18}" type="presParOf" srcId="{6C1A3405-1185-4708-9B18-DC84A6358696}" destId="{D837AC5F-1D55-4862-AB1D-342A7495119A}" srcOrd="2" destOrd="0" presId="urn:microsoft.com/office/officeart/2005/8/layout/orgChart1"/>
    <dgm:cxn modelId="{CAF9E659-4693-4020-8B3C-45C257BA2677}" type="presParOf" srcId="{6C1A3405-1185-4708-9B18-DC84A6358696}" destId="{0FF0E315-0D0E-406C-B23A-8D42F8298572}" srcOrd="3" destOrd="0" presId="urn:microsoft.com/office/officeart/2005/8/layout/orgChart1"/>
    <dgm:cxn modelId="{84091594-C242-4A5D-8E66-D55FE96FAA13}" type="presParOf" srcId="{0FF0E315-0D0E-406C-B23A-8D42F8298572}" destId="{D7408F86-9FB8-4398-9099-C6D4E08833AD}" srcOrd="0" destOrd="0" presId="urn:microsoft.com/office/officeart/2005/8/layout/orgChart1"/>
    <dgm:cxn modelId="{DBE228F8-23DA-476D-B888-BE193C948931}" type="presParOf" srcId="{D7408F86-9FB8-4398-9099-C6D4E08833AD}" destId="{9CF67E1E-B0D2-4AE2-864C-D92BBBCC56AF}" srcOrd="0" destOrd="0" presId="urn:microsoft.com/office/officeart/2005/8/layout/orgChart1"/>
    <dgm:cxn modelId="{EC67B510-1784-4038-AA00-B0CA3B61E35C}" type="presParOf" srcId="{D7408F86-9FB8-4398-9099-C6D4E08833AD}" destId="{FE69986A-6E52-4495-A884-5BB4DBECB2FA}" srcOrd="1" destOrd="0" presId="urn:microsoft.com/office/officeart/2005/8/layout/orgChart1"/>
    <dgm:cxn modelId="{A0E0ECE1-AEBC-4B18-9309-880E33E86273}" type="presParOf" srcId="{0FF0E315-0D0E-406C-B23A-8D42F8298572}" destId="{7E793012-EBEE-407E-92F2-554D1A3BE403}" srcOrd="1" destOrd="0" presId="urn:microsoft.com/office/officeart/2005/8/layout/orgChart1"/>
    <dgm:cxn modelId="{1487738F-8177-4C70-BED3-37F5C1B7FA93}" type="presParOf" srcId="{0FF0E315-0D0E-406C-B23A-8D42F8298572}" destId="{D3FEB290-0272-431D-A084-0DACC964C019}" srcOrd="2" destOrd="0" presId="urn:microsoft.com/office/officeart/2005/8/layout/orgChart1"/>
    <dgm:cxn modelId="{7D1E4AB2-D0BB-4AFA-958E-D98334D2C815}" type="presParOf" srcId="{6C1A3405-1185-4708-9B18-DC84A6358696}" destId="{0425AE20-109A-4338-9539-6C498224D23D}" srcOrd="4" destOrd="0" presId="urn:microsoft.com/office/officeart/2005/8/layout/orgChart1"/>
    <dgm:cxn modelId="{8C34FC5C-3A9A-421E-9E6F-C56CA5E30131}" type="presParOf" srcId="{6C1A3405-1185-4708-9B18-DC84A6358696}" destId="{2EB436E2-9694-47B4-A301-3EDC757822ED}" srcOrd="5" destOrd="0" presId="urn:microsoft.com/office/officeart/2005/8/layout/orgChart1"/>
    <dgm:cxn modelId="{998052FF-AABB-4D76-8466-479C964ADCD0}" type="presParOf" srcId="{2EB436E2-9694-47B4-A301-3EDC757822ED}" destId="{BC8EDDB6-CA9D-4A09-A2F7-88DD36DD6E84}" srcOrd="0" destOrd="0" presId="urn:microsoft.com/office/officeart/2005/8/layout/orgChart1"/>
    <dgm:cxn modelId="{EA4F6EA9-18F3-488B-A59B-BDB2CA496E15}" type="presParOf" srcId="{BC8EDDB6-CA9D-4A09-A2F7-88DD36DD6E84}" destId="{1F68BA7F-8E88-4A68-BA5A-278C34E3DE8F}" srcOrd="0" destOrd="0" presId="urn:microsoft.com/office/officeart/2005/8/layout/orgChart1"/>
    <dgm:cxn modelId="{0E63FC7C-DDA2-4282-9239-107276AEB9F9}" type="presParOf" srcId="{BC8EDDB6-CA9D-4A09-A2F7-88DD36DD6E84}" destId="{D7AE748A-5E81-4C51-8C48-78436F3F48ED}" srcOrd="1" destOrd="0" presId="urn:microsoft.com/office/officeart/2005/8/layout/orgChart1"/>
    <dgm:cxn modelId="{7EB47871-D3E2-40A5-B816-DAAEA0794A76}" type="presParOf" srcId="{2EB436E2-9694-47B4-A301-3EDC757822ED}" destId="{86B7AA58-BB02-4898-A367-81ED67141D84}" srcOrd="1" destOrd="0" presId="urn:microsoft.com/office/officeart/2005/8/layout/orgChart1"/>
    <dgm:cxn modelId="{5CB0D821-DDDD-4AF9-BB32-B094DAF618D0}" type="presParOf" srcId="{2EB436E2-9694-47B4-A301-3EDC757822ED}" destId="{74AC299E-F87D-4C89-A98B-6912AE26910C}" srcOrd="2" destOrd="0" presId="urn:microsoft.com/office/officeart/2005/8/layout/orgChart1"/>
    <dgm:cxn modelId="{0F20DD58-50EE-43C5-A494-4745211FF456}" type="presParOf" srcId="{6C1A3405-1185-4708-9B18-DC84A6358696}" destId="{1F25DB41-B2CA-462E-90C7-B329CFE97D98}" srcOrd="6" destOrd="0" presId="urn:microsoft.com/office/officeart/2005/8/layout/orgChart1"/>
    <dgm:cxn modelId="{B0855FDA-6C26-494F-9903-93819415396C}" type="presParOf" srcId="{6C1A3405-1185-4708-9B18-DC84A6358696}" destId="{AA0299F4-FFAF-4CEE-983D-EBA72E51B16A}" srcOrd="7" destOrd="0" presId="urn:microsoft.com/office/officeart/2005/8/layout/orgChart1"/>
    <dgm:cxn modelId="{6B647BAC-0125-486B-821C-37D8949A90C1}" type="presParOf" srcId="{AA0299F4-FFAF-4CEE-983D-EBA72E51B16A}" destId="{9741F131-C18B-49DE-B88E-705676E183D5}" srcOrd="0" destOrd="0" presId="urn:microsoft.com/office/officeart/2005/8/layout/orgChart1"/>
    <dgm:cxn modelId="{1394FD4D-C823-457A-96D1-CC78C300A1AF}" type="presParOf" srcId="{9741F131-C18B-49DE-B88E-705676E183D5}" destId="{51277123-361E-4165-9CD4-904B686B643E}" srcOrd="0" destOrd="0" presId="urn:microsoft.com/office/officeart/2005/8/layout/orgChart1"/>
    <dgm:cxn modelId="{3BDEFD19-C1C7-4222-B563-7D165BF4F3B2}" type="presParOf" srcId="{9741F131-C18B-49DE-B88E-705676E183D5}" destId="{2AD303F3-932B-4B78-852C-D6E955B99490}" srcOrd="1" destOrd="0" presId="urn:microsoft.com/office/officeart/2005/8/layout/orgChart1"/>
    <dgm:cxn modelId="{26D78D44-E157-497E-B85D-A8673056DDD8}" type="presParOf" srcId="{AA0299F4-FFAF-4CEE-983D-EBA72E51B16A}" destId="{CCA26098-B04B-4D62-BDCA-94A2C140425D}" srcOrd="1" destOrd="0" presId="urn:microsoft.com/office/officeart/2005/8/layout/orgChart1"/>
    <dgm:cxn modelId="{43EDD612-84AF-47E7-94F2-5CE1E6ABAEC9}" type="presParOf" srcId="{AA0299F4-FFAF-4CEE-983D-EBA72E51B16A}" destId="{9C709BD3-3F00-46DE-84ED-A34967C5AA76}" srcOrd="2" destOrd="0" presId="urn:microsoft.com/office/officeart/2005/8/layout/orgChart1"/>
    <dgm:cxn modelId="{8DD3BE80-AE59-447D-9865-12C9892A5F48}" type="presParOf" srcId="{6C1A3405-1185-4708-9B18-DC84A6358696}" destId="{FD43EB32-D8DD-4788-8C53-8C848667EF3B}" srcOrd="8" destOrd="0" presId="urn:microsoft.com/office/officeart/2005/8/layout/orgChart1"/>
    <dgm:cxn modelId="{AD270678-B03B-4807-B26E-F353E5AFFED0}" type="presParOf" srcId="{6C1A3405-1185-4708-9B18-DC84A6358696}" destId="{8BE05CA3-5F37-467A-91B4-ED5F6A5029AD}" srcOrd="9" destOrd="0" presId="urn:microsoft.com/office/officeart/2005/8/layout/orgChart1"/>
    <dgm:cxn modelId="{A5DDD42B-5F18-4189-8459-65B9939AEBBD}" type="presParOf" srcId="{8BE05CA3-5F37-467A-91B4-ED5F6A5029AD}" destId="{ADA25AFE-B930-4621-9A4B-F0445ED3B364}" srcOrd="0" destOrd="0" presId="urn:microsoft.com/office/officeart/2005/8/layout/orgChart1"/>
    <dgm:cxn modelId="{F199D749-5115-48FE-932E-5B54DEBE24BF}" type="presParOf" srcId="{ADA25AFE-B930-4621-9A4B-F0445ED3B364}" destId="{4BE78523-5BF0-4CD4-A368-671AB9AE457D}" srcOrd="0" destOrd="0" presId="urn:microsoft.com/office/officeart/2005/8/layout/orgChart1"/>
    <dgm:cxn modelId="{44E3C4C1-F37C-4774-9322-25E8BE64FC93}" type="presParOf" srcId="{ADA25AFE-B930-4621-9A4B-F0445ED3B364}" destId="{A23E554C-6147-468A-8C81-C6F3DFBFA8E2}" srcOrd="1" destOrd="0" presId="urn:microsoft.com/office/officeart/2005/8/layout/orgChart1"/>
    <dgm:cxn modelId="{FC285155-5DFD-4EC4-93BE-05F830094FEF}" type="presParOf" srcId="{8BE05CA3-5F37-467A-91B4-ED5F6A5029AD}" destId="{B3B16697-5C86-41D6-9841-3B154761D98E}" srcOrd="1" destOrd="0" presId="urn:microsoft.com/office/officeart/2005/8/layout/orgChart1"/>
    <dgm:cxn modelId="{CD35C588-E8AF-4849-9C3A-DFBF4CEF55D3}" type="presParOf" srcId="{8BE05CA3-5F37-467A-91B4-ED5F6A5029AD}" destId="{2BC653A8-AF2E-424C-A0A6-0B1787F96CC7}" srcOrd="2" destOrd="0" presId="urn:microsoft.com/office/officeart/2005/8/layout/orgChart1"/>
    <dgm:cxn modelId="{FD098555-2E04-4D1A-999B-BEB64E0D0E11}" type="presParOf" srcId="{DA3CFB13-4C32-463F-A213-E2731DBB360A}" destId="{E2A86EE3-589A-4A2F-8194-EE6DCAEB8784}" srcOrd="2" destOrd="0" presId="urn:microsoft.com/office/officeart/2005/8/layout/orgChart1"/>
    <dgm:cxn modelId="{459936BC-AA1F-4E70-B79D-E152D840B461}" type="presParOf" srcId="{EF634969-28B8-4939-B5EC-B1B8296E87D7}" destId="{DEACFBA4-E04E-4686-8E33-F696B6E2AE13}" srcOrd="2" destOrd="0" presId="urn:microsoft.com/office/officeart/2005/8/layout/orgChart1"/>
    <dgm:cxn modelId="{283815E3-E983-4CDF-8C0A-9CADEBCD302F}" type="presParOf" srcId="{EF634969-28B8-4939-B5EC-B1B8296E87D7}" destId="{14B0B17D-CEF4-4F80-9C76-4477BE8ED547}" srcOrd="3" destOrd="0" presId="urn:microsoft.com/office/officeart/2005/8/layout/orgChart1"/>
    <dgm:cxn modelId="{2D628F5A-9CEB-4AF1-85BE-52CDA2C9E08C}" type="presParOf" srcId="{14B0B17D-CEF4-4F80-9C76-4477BE8ED547}" destId="{33DD9822-E334-4A59-BFF2-1FD19C72162F}" srcOrd="0" destOrd="0" presId="urn:microsoft.com/office/officeart/2005/8/layout/orgChart1"/>
    <dgm:cxn modelId="{7A7F1424-A86A-4303-B0C6-2692F1BB9D12}" type="presParOf" srcId="{33DD9822-E334-4A59-BFF2-1FD19C72162F}" destId="{D1087163-B34B-498A-8FE3-130C50BA37BC}" srcOrd="0" destOrd="0" presId="urn:microsoft.com/office/officeart/2005/8/layout/orgChart1"/>
    <dgm:cxn modelId="{303E01F6-823E-4249-A6FF-A48E790A63A9}" type="presParOf" srcId="{33DD9822-E334-4A59-BFF2-1FD19C72162F}" destId="{E9F9A7E2-726F-4C85-802B-9EC4FD3AC600}" srcOrd="1" destOrd="0" presId="urn:microsoft.com/office/officeart/2005/8/layout/orgChart1"/>
    <dgm:cxn modelId="{C90F0DD7-BF12-4D20-BDE3-C37DC55102C7}" type="presParOf" srcId="{14B0B17D-CEF4-4F80-9C76-4477BE8ED547}" destId="{99A33350-9FDA-44E4-9C5F-6CA440986328}" srcOrd="1" destOrd="0" presId="urn:microsoft.com/office/officeart/2005/8/layout/orgChart1"/>
    <dgm:cxn modelId="{38B77332-7C04-4314-851C-A76C77E13C16}" type="presParOf" srcId="{99A33350-9FDA-44E4-9C5F-6CA440986328}" destId="{2D81BEEF-1623-4EE1-9D8D-A59147380768}" srcOrd="0" destOrd="0" presId="urn:microsoft.com/office/officeart/2005/8/layout/orgChart1"/>
    <dgm:cxn modelId="{80B0D264-F2D0-471E-B37C-5C264A06A575}" type="presParOf" srcId="{99A33350-9FDA-44E4-9C5F-6CA440986328}" destId="{CE1E403E-C7EC-441F-9F0E-43B5981DC106}" srcOrd="1" destOrd="0" presId="urn:microsoft.com/office/officeart/2005/8/layout/orgChart1"/>
    <dgm:cxn modelId="{B2A94407-381C-4389-BC01-C8B9CD66AFFD}" type="presParOf" srcId="{CE1E403E-C7EC-441F-9F0E-43B5981DC106}" destId="{CD9CD075-7019-4327-9148-5614D72EC148}" srcOrd="0" destOrd="0" presId="urn:microsoft.com/office/officeart/2005/8/layout/orgChart1"/>
    <dgm:cxn modelId="{B09FD429-8147-4ED7-A2DB-0CF1E3BCB838}" type="presParOf" srcId="{CD9CD075-7019-4327-9148-5614D72EC148}" destId="{465E9745-A95A-422C-9814-DA6CAA35C1F8}" srcOrd="0" destOrd="0" presId="urn:microsoft.com/office/officeart/2005/8/layout/orgChart1"/>
    <dgm:cxn modelId="{6FB601FB-DBEB-48FD-8E9C-396BDD8DC697}" type="presParOf" srcId="{CD9CD075-7019-4327-9148-5614D72EC148}" destId="{A985BCA2-AAC4-4199-A9CE-827EEF751BBD}" srcOrd="1" destOrd="0" presId="urn:microsoft.com/office/officeart/2005/8/layout/orgChart1"/>
    <dgm:cxn modelId="{2D637C06-B61C-42FD-B718-D702C3EF0620}" type="presParOf" srcId="{CE1E403E-C7EC-441F-9F0E-43B5981DC106}" destId="{F198646F-AF69-470D-834B-E2E21DC5FCD4}" srcOrd="1" destOrd="0" presId="urn:microsoft.com/office/officeart/2005/8/layout/orgChart1"/>
    <dgm:cxn modelId="{E4C37F1D-3618-4B8C-B43D-8F26C49EE80D}" type="presParOf" srcId="{CE1E403E-C7EC-441F-9F0E-43B5981DC106}" destId="{66FAE1C3-913C-4E72-8775-994C56F3756B}" srcOrd="2" destOrd="0" presId="urn:microsoft.com/office/officeart/2005/8/layout/orgChart1"/>
    <dgm:cxn modelId="{F316035F-E092-43ED-9210-10E5EF86ACD7}" type="presParOf" srcId="{99A33350-9FDA-44E4-9C5F-6CA440986328}" destId="{5116714F-4C53-4EB2-8A82-00D0B1915F73}" srcOrd="2" destOrd="0" presId="urn:microsoft.com/office/officeart/2005/8/layout/orgChart1"/>
    <dgm:cxn modelId="{860F0029-379A-4FEB-AEA8-1B2205E7E8AE}" type="presParOf" srcId="{99A33350-9FDA-44E4-9C5F-6CA440986328}" destId="{F728AD98-0EBA-4BBE-9374-6B66FD68BA15}" srcOrd="3" destOrd="0" presId="urn:microsoft.com/office/officeart/2005/8/layout/orgChart1"/>
    <dgm:cxn modelId="{4AC8450D-3B89-4148-B6BF-B430BABEB21E}" type="presParOf" srcId="{F728AD98-0EBA-4BBE-9374-6B66FD68BA15}" destId="{67D70361-CA9E-4059-B55D-B25611C48877}" srcOrd="0" destOrd="0" presId="urn:microsoft.com/office/officeart/2005/8/layout/orgChart1"/>
    <dgm:cxn modelId="{C09B216E-70C3-4844-91B7-862D0B439325}" type="presParOf" srcId="{67D70361-CA9E-4059-B55D-B25611C48877}" destId="{D9CDC03F-B1B4-443B-AE49-DC0CA059DE5A}" srcOrd="0" destOrd="0" presId="urn:microsoft.com/office/officeart/2005/8/layout/orgChart1"/>
    <dgm:cxn modelId="{B54DADF0-BDEE-4E82-815A-18218A98ECF2}" type="presParOf" srcId="{67D70361-CA9E-4059-B55D-B25611C48877}" destId="{D1D10C0E-ADAE-40D0-916C-ADF809FBC837}" srcOrd="1" destOrd="0" presId="urn:microsoft.com/office/officeart/2005/8/layout/orgChart1"/>
    <dgm:cxn modelId="{BAD773F7-BA4B-4AC0-8B7C-F8AB6869978D}" type="presParOf" srcId="{F728AD98-0EBA-4BBE-9374-6B66FD68BA15}" destId="{DDA1A6B4-FE1C-4B41-8298-D3EB684100BE}" srcOrd="1" destOrd="0" presId="urn:microsoft.com/office/officeart/2005/8/layout/orgChart1"/>
    <dgm:cxn modelId="{F98E762E-FC78-4181-8DC4-896DFB072F13}" type="presParOf" srcId="{F728AD98-0EBA-4BBE-9374-6B66FD68BA15}" destId="{689F5563-4C1A-448E-BB96-60AE9BE876D7}" srcOrd="2" destOrd="0" presId="urn:microsoft.com/office/officeart/2005/8/layout/orgChart1"/>
    <dgm:cxn modelId="{3D35B04D-910C-478D-BB2C-AC377C6081C9}" type="presParOf" srcId="{99A33350-9FDA-44E4-9C5F-6CA440986328}" destId="{C9EC7126-CD22-4158-93B8-CBB30D2BBD32}" srcOrd="4" destOrd="0" presId="urn:microsoft.com/office/officeart/2005/8/layout/orgChart1"/>
    <dgm:cxn modelId="{68375C6A-31EE-4C3B-8382-0F5CE594D74A}" type="presParOf" srcId="{99A33350-9FDA-44E4-9C5F-6CA440986328}" destId="{1FDF4E91-F245-48E2-BFE0-D7B0D9EC993E}" srcOrd="5" destOrd="0" presId="urn:microsoft.com/office/officeart/2005/8/layout/orgChart1"/>
    <dgm:cxn modelId="{DB0CAF59-2BAB-4B4C-B5FA-579C2563E39A}" type="presParOf" srcId="{1FDF4E91-F245-48E2-BFE0-D7B0D9EC993E}" destId="{3AC61CE5-9857-4E3E-822D-37B89185F46A}" srcOrd="0" destOrd="0" presId="urn:microsoft.com/office/officeart/2005/8/layout/orgChart1"/>
    <dgm:cxn modelId="{62FBACC3-6E2D-46C5-BD9C-602F23B1613C}" type="presParOf" srcId="{3AC61CE5-9857-4E3E-822D-37B89185F46A}" destId="{6679D170-E391-42C6-A370-B32B0CCE5DB9}" srcOrd="0" destOrd="0" presId="urn:microsoft.com/office/officeart/2005/8/layout/orgChart1"/>
    <dgm:cxn modelId="{90E53884-EACC-4254-8DFA-0D1557EA32C8}" type="presParOf" srcId="{3AC61CE5-9857-4E3E-822D-37B89185F46A}" destId="{6FA3A343-CD94-497F-8F93-F0267DA51E29}" srcOrd="1" destOrd="0" presId="urn:microsoft.com/office/officeart/2005/8/layout/orgChart1"/>
    <dgm:cxn modelId="{A13B16E8-F5C0-469F-8C47-7EDDE45A1BF1}" type="presParOf" srcId="{1FDF4E91-F245-48E2-BFE0-D7B0D9EC993E}" destId="{929D2E24-1C7E-4E43-BDD5-63F172540B47}" srcOrd="1" destOrd="0" presId="urn:microsoft.com/office/officeart/2005/8/layout/orgChart1"/>
    <dgm:cxn modelId="{F0EEC473-A4CD-4D21-B5BB-F765FEC01332}" type="presParOf" srcId="{1FDF4E91-F245-48E2-BFE0-D7B0D9EC993E}" destId="{D4CDB44E-9E9A-4CC8-8E36-DC5C33AB4CB9}" srcOrd="2" destOrd="0" presId="urn:microsoft.com/office/officeart/2005/8/layout/orgChart1"/>
    <dgm:cxn modelId="{3B7CE0B9-D41D-4E7B-85BD-925F7D11BFA5}" type="presParOf" srcId="{14B0B17D-CEF4-4F80-9C76-4477BE8ED547}" destId="{FA7D25F5-A518-4CDD-BF97-FA609182C31D}" srcOrd="2" destOrd="0" presId="urn:microsoft.com/office/officeart/2005/8/layout/orgChart1"/>
    <dgm:cxn modelId="{F7BC3C3B-E7D5-4C94-906D-A94B55B84AB4}" type="presParOf" srcId="{EF634969-28B8-4939-B5EC-B1B8296E87D7}" destId="{9D290B62-6400-4B30-8BD0-2F78F653B0AC}" srcOrd="4" destOrd="0" presId="urn:microsoft.com/office/officeart/2005/8/layout/orgChart1"/>
    <dgm:cxn modelId="{604B4969-C79F-466C-AAB5-20750CE59270}" type="presParOf" srcId="{EF634969-28B8-4939-B5EC-B1B8296E87D7}" destId="{58122953-E51F-4947-BE49-C0C79AFD9D43}" srcOrd="5" destOrd="0" presId="urn:microsoft.com/office/officeart/2005/8/layout/orgChart1"/>
    <dgm:cxn modelId="{D725944F-703D-4299-9F40-01D8D7FDE63D}" type="presParOf" srcId="{58122953-E51F-4947-BE49-C0C79AFD9D43}" destId="{6D7207A6-3CE8-4237-8629-29D60C99EAF6}" srcOrd="0" destOrd="0" presId="urn:microsoft.com/office/officeart/2005/8/layout/orgChart1"/>
    <dgm:cxn modelId="{7A04D9CA-566C-4D37-BEF6-3A73C11AA726}" type="presParOf" srcId="{6D7207A6-3CE8-4237-8629-29D60C99EAF6}" destId="{4E133124-ED11-47E4-9138-A26DE76CC1DA}" srcOrd="0" destOrd="0" presId="urn:microsoft.com/office/officeart/2005/8/layout/orgChart1"/>
    <dgm:cxn modelId="{7DAEB757-D64B-4896-8C36-643D5CABBE54}" type="presParOf" srcId="{6D7207A6-3CE8-4237-8629-29D60C99EAF6}" destId="{26C50039-8D46-4499-9F81-3885D33ED038}" srcOrd="1" destOrd="0" presId="urn:microsoft.com/office/officeart/2005/8/layout/orgChart1"/>
    <dgm:cxn modelId="{6504986F-3D18-451E-870C-E4ACB4F199E2}" type="presParOf" srcId="{58122953-E51F-4947-BE49-C0C79AFD9D43}" destId="{C396284E-A456-48B9-B95C-2389BF62B236}" srcOrd="1" destOrd="0" presId="urn:microsoft.com/office/officeart/2005/8/layout/orgChart1"/>
    <dgm:cxn modelId="{43719635-809A-4AC9-AB3F-F4666773B7EE}" type="presParOf" srcId="{C396284E-A456-48B9-B95C-2389BF62B236}" destId="{E3B0D7C9-FC9F-48C1-801E-F828D82CADBE}" srcOrd="0" destOrd="0" presId="urn:microsoft.com/office/officeart/2005/8/layout/orgChart1"/>
    <dgm:cxn modelId="{32305742-98A2-4F0C-9C0A-5373F920BF0B}" type="presParOf" srcId="{C396284E-A456-48B9-B95C-2389BF62B236}" destId="{099B290F-10DF-4BAA-A83D-D1D78BFEC1F4}" srcOrd="1" destOrd="0" presId="urn:microsoft.com/office/officeart/2005/8/layout/orgChart1"/>
    <dgm:cxn modelId="{08945EFC-CD2B-4FD5-A615-3967867886F1}" type="presParOf" srcId="{099B290F-10DF-4BAA-A83D-D1D78BFEC1F4}" destId="{1FDEFBF2-8E01-4C44-8A99-41C68B5F7246}" srcOrd="0" destOrd="0" presId="urn:microsoft.com/office/officeart/2005/8/layout/orgChart1"/>
    <dgm:cxn modelId="{34D01F2B-4538-47D1-A302-177CCF3518A2}" type="presParOf" srcId="{1FDEFBF2-8E01-4C44-8A99-41C68B5F7246}" destId="{929486BA-4A9F-4567-ACEC-32F28FE117D3}" srcOrd="0" destOrd="0" presId="urn:microsoft.com/office/officeart/2005/8/layout/orgChart1"/>
    <dgm:cxn modelId="{48652A3C-C0D5-4512-96FE-E98C22958A0D}" type="presParOf" srcId="{1FDEFBF2-8E01-4C44-8A99-41C68B5F7246}" destId="{6DEC2DAE-B75E-4CC2-9B7E-94071E1E4908}" srcOrd="1" destOrd="0" presId="urn:microsoft.com/office/officeart/2005/8/layout/orgChart1"/>
    <dgm:cxn modelId="{5F53A000-450D-499F-9D4C-18AA040EDD85}" type="presParOf" srcId="{099B290F-10DF-4BAA-A83D-D1D78BFEC1F4}" destId="{C48FA67B-A0F3-4661-BE4A-D06DBB94F9D5}" srcOrd="1" destOrd="0" presId="urn:microsoft.com/office/officeart/2005/8/layout/orgChart1"/>
    <dgm:cxn modelId="{FEAA92ED-9970-4654-8FC2-22008AB05022}" type="presParOf" srcId="{099B290F-10DF-4BAA-A83D-D1D78BFEC1F4}" destId="{ECCBCB75-C64A-4F73-86C4-B9615EE2EFBF}" srcOrd="2" destOrd="0" presId="urn:microsoft.com/office/officeart/2005/8/layout/orgChart1"/>
    <dgm:cxn modelId="{1AA6FBBD-5E92-482E-815F-3A8B9F894A12}" type="presParOf" srcId="{58122953-E51F-4947-BE49-C0C79AFD9D43}" destId="{C21795B3-35B1-433B-AA7E-735940BB2EF7}" srcOrd="2" destOrd="0" presId="urn:microsoft.com/office/officeart/2005/8/layout/orgChart1"/>
    <dgm:cxn modelId="{BE0B5950-3241-4D9E-9DA7-3A021B27BE91}" type="presParOf" srcId="{E8069788-6713-4974-905F-BF29C6823946}" destId="{7A2C3C46-D56F-41BC-9A63-8B25720DFBC1}" srcOrd="2" destOrd="0" presId="urn:microsoft.com/office/officeart/2005/8/layout/orgChart1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FF3D2-F836-418A-AB5C-DF2599C264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B0302B-20FA-487C-8348-6B324E0BD74F}">
      <dgm:prSet phldrT="[Text]"/>
      <dgm:spPr/>
      <dgm:t>
        <a:bodyPr/>
        <a:lstStyle/>
        <a:p>
          <a:r>
            <a:rPr lang="en-US" dirty="0" smtClean="0"/>
            <a:t>Managers</a:t>
          </a:r>
          <a:endParaRPr lang="en-US" dirty="0"/>
        </a:p>
      </dgm:t>
    </dgm:pt>
    <dgm:pt modelId="{386902D6-3100-49E7-AF3F-2FFBA4F1BA7A}" type="parTrans" cxnId="{87351CCA-51E5-4FB3-B3D3-345165E2EB35}">
      <dgm:prSet/>
      <dgm:spPr/>
      <dgm:t>
        <a:bodyPr/>
        <a:lstStyle/>
        <a:p>
          <a:endParaRPr lang="en-US"/>
        </a:p>
      </dgm:t>
    </dgm:pt>
    <dgm:pt modelId="{A26FA475-F735-4806-BD31-7BC3799E3859}" type="sibTrans" cxnId="{87351CCA-51E5-4FB3-B3D3-345165E2EB35}">
      <dgm:prSet/>
      <dgm:spPr/>
      <dgm:t>
        <a:bodyPr/>
        <a:lstStyle/>
        <a:p>
          <a:endParaRPr lang="en-US"/>
        </a:p>
      </dgm:t>
    </dgm:pt>
    <dgm:pt modelId="{E7F85A1B-6677-4607-BA0D-AA20C112E10F}">
      <dgm:prSet phldrT="[Text]"/>
      <dgm:spPr/>
      <dgm:t>
        <a:bodyPr/>
        <a:lstStyle/>
        <a:p>
          <a:r>
            <a:rPr lang="en-US" dirty="0" smtClean="0"/>
            <a:t>User management</a:t>
          </a:r>
          <a:endParaRPr lang="en-US" dirty="0"/>
        </a:p>
      </dgm:t>
    </dgm:pt>
    <dgm:pt modelId="{6B38EA4C-239C-4CDB-A2C1-D94B257D48C5}" type="parTrans" cxnId="{21E12DEE-2B9C-4B42-8B7D-FE3ACD5F77ED}">
      <dgm:prSet/>
      <dgm:spPr/>
      <dgm:t>
        <a:bodyPr/>
        <a:lstStyle/>
        <a:p>
          <a:endParaRPr lang="en-US"/>
        </a:p>
      </dgm:t>
    </dgm:pt>
    <dgm:pt modelId="{23B936EC-D480-4B48-A7DF-93A8E6101C6A}" type="sibTrans" cxnId="{21E12DEE-2B9C-4B42-8B7D-FE3ACD5F77ED}">
      <dgm:prSet/>
      <dgm:spPr/>
      <dgm:t>
        <a:bodyPr/>
        <a:lstStyle/>
        <a:p>
          <a:endParaRPr lang="en-US"/>
        </a:p>
      </dgm:t>
    </dgm:pt>
    <dgm:pt modelId="{28F633B8-34F3-4FB0-9E37-8C25F1427342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F2F01B57-A57B-4B80-91FB-5375DCC5C222}" type="parTrans" cxnId="{EC763C7B-F4D2-42E7-BFC3-1B0B0E7CE177}">
      <dgm:prSet/>
      <dgm:spPr/>
      <dgm:t>
        <a:bodyPr/>
        <a:lstStyle/>
        <a:p>
          <a:endParaRPr lang="en-US"/>
        </a:p>
      </dgm:t>
    </dgm:pt>
    <dgm:pt modelId="{24E2720B-B3C9-4EBF-9900-12B10072DE37}" type="sibTrans" cxnId="{EC763C7B-F4D2-42E7-BFC3-1B0B0E7CE177}">
      <dgm:prSet/>
      <dgm:spPr/>
      <dgm:t>
        <a:bodyPr/>
        <a:lstStyle/>
        <a:p>
          <a:endParaRPr lang="en-US"/>
        </a:p>
      </dgm:t>
    </dgm:pt>
    <dgm:pt modelId="{15E8366F-BD3F-4B10-B40C-C189D3419EF3}">
      <dgm:prSet phldrT="[Text]"/>
      <dgm:spPr/>
      <dgm:t>
        <a:bodyPr/>
        <a:lstStyle/>
        <a:p>
          <a:r>
            <a:rPr lang="en-US" dirty="0" smtClean="0"/>
            <a:t>Take grade</a:t>
          </a:r>
          <a:endParaRPr lang="en-US" dirty="0"/>
        </a:p>
      </dgm:t>
    </dgm:pt>
    <dgm:pt modelId="{C5A36283-C4FE-4BDD-AABD-1CF0C1FF3E22}" type="parTrans" cxnId="{F4420F21-3952-41D2-967F-D9E63980F70A}">
      <dgm:prSet/>
      <dgm:spPr/>
      <dgm:t>
        <a:bodyPr/>
        <a:lstStyle/>
        <a:p>
          <a:endParaRPr lang="en-US"/>
        </a:p>
      </dgm:t>
    </dgm:pt>
    <dgm:pt modelId="{C0BD4CE7-9D22-4061-B001-10F0E8A81312}" type="sibTrans" cxnId="{F4420F21-3952-41D2-967F-D9E63980F70A}">
      <dgm:prSet/>
      <dgm:spPr/>
      <dgm:t>
        <a:bodyPr/>
        <a:lstStyle/>
        <a:p>
          <a:endParaRPr lang="en-US"/>
        </a:p>
      </dgm:t>
    </dgm:pt>
    <dgm:pt modelId="{D3DD354C-D642-4C28-BB28-6AB6A24BC21F}">
      <dgm:prSet phldrT="[Text]"/>
      <dgm:spPr/>
      <dgm:t>
        <a:bodyPr/>
        <a:lstStyle/>
        <a:p>
          <a:r>
            <a:rPr lang="en-US" dirty="0" smtClean="0"/>
            <a:t>View Schedule</a:t>
          </a:r>
          <a:endParaRPr lang="en-US" dirty="0"/>
        </a:p>
      </dgm:t>
    </dgm:pt>
    <dgm:pt modelId="{190E9CDB-2387-496E-B1DC-31B635241FAA}" type="parTrans" cxnId="{B5710294-17BE-4AC1-8FB6-B1224DF9982E}">
      <dgm:prSet/>
      <dgm:spPr/>
      <dgm:t>
        <a:bodyPr/>
        <a:lstStyle/>
        <a:p>
          <a:endParaRPr lang="en-US"/>
        </a:p>
      </dgm:t>
    </dgm:pt>
    <dgm:pt modelId="{50E35D85-0907-41BE-84D7-219CA9D38B5A}" type="sibTrans" cxnId="{B5710294-17BE-4AC1-8FB6-B1224DF9982E}">
      <dgm:prSet/>
      <dgm:spPr/>
      <dgm:t>
        <a:bodyPr/>
        <a:lstStyle/>
        <a:p>
          <a:endParaRPr lang="en-US"/>
        </a:p>
      </dgm:t>
    </dgm:pt>
    <dgm:pt modelId="{A90A1707-4728-43AE-BB8E-5864B14F7316}">
      <dgm:prSet phldrT="[Text]"/>
      <dgm:spPr/>
      <dgm:t>
        <a:bodyPr/>
        <a:lstStyle/>
        <a:p>
          <a:r>
            <a:rPr lang="en-US" dirty="0" smtClean="0"/>
            <a:t>Pupils and parents</a:t>
          </a:r>
          <a:endParaRPr lang="en-US" dirty="0"/>
        </a:p>
      </dgm:t>
    </dgm:pt>
    <dgm:pt modelId="{2CD4EA71-B66D-49D3-ABB4-B4EA7B564406}" type="parTrans" cxnId="{3F2ECE59-A483-49CE-893C-5CA57C15DD88}">
      <dgm:prSet/>
      <dgm:spPr/>
      <dgm:t>
        <a:bodyPr/>
        <a:lstStyle/>
        <a:p>
          <a:endParaRPr lang="en-US"/>
        </a:p>
      </dgm:t>
    </dgm:pt>
    <dgm:pt modelId="{37EC6C88-678C-498A-8ADE-9A1BA33731E0}" type="sibTrans" cxnId="{3F2ECE59-A483-49CE-893C-5CA57C15DD88}">
      <dgm:prSet/>
      <dgm:spPr/>
      <dgm:t>
        <a:bodyPr/>
        <a:lstStyle/>
        <a:p>
          <a:endParaRPr lang="en-US"/>
        </a:p>
      </dgm:t>
    </dgm:pt>
    <dgm:pt modelId="{20B15F87-8D16-4D4A-B792-5A7033601D95}">
      <dgm:prSet phldrT="[Text]"/>
      <dgm:spPr/>
      <dgm:t>
        <a:bodyPr/>
        <a:lstStyle/>
        <a:p>
          <a:r>
            <a:rPr lang="en-US" dirty="0" smtClean="0"/>
            <a:t>View grade report</a:t>
          </a:r>
          <a:endParaRPr lang="en-US" dirty="0"/>
        </a:p>
      </dgm:t>
    </dgm:pt>
    <dgm:pt modelId="{07AC0C14-A7DF-42C2-A056-29BB6683C6EF}" type="parTrans" cxnId="{9AA3A06E-DAAF-4F59-8B04-885F55E1FF94}">
      <dgm:prSet/>
      <dgm:spPr/>
      <dgm:t>
        <a:bodyPr/>
        <a:lstStyle/>
        <a:p>
          <a:endParaRPr lang="en-US"/>
        </a:p>
      </dgm:t>
    </dgm:pt>
    <dgm:pt modelId="{E412370E-E7C8-47D5-8336-789200B0D68E}" type="sibTrans" cxnId="{9AA3A06E-DAAF-4F59-8B04-885F55E1FF94}">
      <dgm:prSet/>
      <dgm:spPr/>
      <dgm:t>
        <a:bodyPr/>
        <a:lstStyle/>
        <a:p>
          <a:endParaRPr lang="en-US"/>
        </a:p>
      </dgm:t>
    </dgm:pt>
    <dgm:pt modelId="{E190BDF7-8632-482C-9CEA-C6AE7C5B7886}">
      <dgm:prSet phldrT="[Text]"/>
      <dgm:spPr/>
      <dgm:t>
        <a:bodyPr/>
        <a:lstStyle/>
        <a:p>
          <a:r>
            <a:rPr lang="en-US" dirty="0" smtClean="0"/>
            <a:t>View attendance report</a:t>
          </a:r>
          <a:endParaRPr lang="en-US" dirty="0"/>
        </a:p>
      </dgm:t>
    </dgm:pt>
    <dgm:pt modelId="{7D1AAB3C-1E80-4E53-8044-CAAA1322FF74}" type="parTrans" cxnId="{2321EFD8-7094-4593-B5FE-0A97D72179B2}">
      <dgm:prSet/>
      <dgm:spPr/>
      <dgm:t>
        <a:bodyPr/>
        <a:lstStyle/>
        <a:p>
          <a:endParaRPr lang="en-US"/>
        </a:p>
      </dgm:t>
    </dgm:pt>
    <dgm:pt modelId="{015EAA34-B9F2-4612-8BA1-FD9DA90A9DCE}" type="sibTrans" cxnId="{2321EFD8-7094-4593-B5FE-0A97D72179B2}">
      <dgm:prSet/>
      <dgm:spPr/>
      <dgm:t>
        <a:bodyPr/>
        <a:lstStyle/>
        <a:p>
          <a:endParaRPr lang="en-US"/>
        </a:p>
      </dgm:t>
    </dgm:pt>
    <dgm:pt modelId="{C26D5F1C-9A19-4CC4-865B-6F432F381B18}">
      <dgm:prSet phldrT="[Text]"/>
      <dgm:spPr/>
      <dgm:t>
        <a:bodyPr/>
        <a:lstStyle/>
        <a:p>
          <a:r>
            <a:rPr lang="en-US" dirty="0" smtClean="0"/>
            <a:t>Teacher, pupil management</a:t>
          </a:r>
          <a:endParaRPr lang="en-US" dirty="0"/>
        </a:p>
      </dgm:t>
    </dgm:pt>
    <dgm:pt modelId="{937E135B-9D53-4387-845B-F081C4670166}" type="parTrans" cxnId="{5D5C60A3-04BA-42E1-A786-1CB0656EAC46}">
      <dgm:prSet/>
      <dgm:spPr/>
      <dgm:t>
        <a:bodyPr/>
        <a:lstStyle/>
        <a:p>
          <a:endParaRPr lang="en-US"/>
        </a:p>
      </dgm:t>
    </dgm:pt>
    <dgm:pt modelId="{E1F757C4-7A0D-4DCD-A1A1-53BC1217ED76}" type="sibTrans" cxnId="{5D5C60A3-04BA-42E1-A786-1CB0656EAC46}">
      <dgm:prSet/>
      <dgm:spPr/>
      <dgm:t>
        <a:bodyPr/>
        <a:lstStyle/>
        <a:p>
          <a:endParaRPr lang="en-US"/>
        </a:p>
      </dgm:t>
    </dgm:pt>
    <dgm:pt modelId="{2E90C8E3-D84E-44FC-8ACB-AFDE4C87ED5E}">
      <dgm:prSet phldrT="[Text]"/>
      <dgm:spPr/>
      <dgm:t>
        <a:bodyPr/>
        <a:lstStyle/>
        <a:p>
          <a:r>
            <a:rPr lang="en-US" dirty="0" smtClean="0"/>
            <a:t>Class, subject management</a:t>
          </a:r>
          <a:endParaRPr lang="en-US" dirty="0"/>
        </a:p>
      </dgm:t>
    </dgm:pt>
    <dgm:pt modelId="{20F85842-E457-497B-95E3-D030E34DFD6D}" type="parTrans" cxnId="{714B8F4C-B411-4478-8871-55D4320BB6C7}">
      <dgm:prSet/>
      <dgm:spPr/>
      <dgm:t>
        <a:bodyPr/>
        <a:lstStyle/>
        <a:p>
          <a:endParaRPr lang="en-US"/>
        </a:p>
      </dgm:t>
    </dgm:pt>
    <dgm:pt modelId="{2ECBDDB0-A8F6-4531-9EC0-77583C10AF36}" type="sibTrans" cxnId="{714B8F4C-B411-4478-8871-55D4320BB6C7}">
      <dgm:prSet/>
      <dgm:spPr/>
      <dgm:t>
        <a:bodyPr/>
        <a:lstStyle/>
        <a:p>
          <a:endParaRPr lang="en-US"/>
        </a:p>
      </dgm:t>
    </dgm:pt>
    <dgm:pt modelId="{E63179A2-6F73-4F76-A20E-C99B7DA3ADF2}">
      <dgm:prSet phldrT="[Text]"/>
      <dgm:spPr/>
      <dgm:t>
        <a:bodyPr/>
        <a:lstStyle/>
        <a:p>
          <a:r>
            <a:rPr lang="en-US" dirty="0" smtClean="0"/>
            <a:t>Schedule management</a:t>
          </a:r>
          <a:endParaRPr lang="en-US" dirty="0"/>
        </a:p>
      </dgm:t>
    </dgm:pt>
    <dgm:pt modelId="{A0D2BF04-7BC9-45D7-B01E-7AE5B98DD72F}" type="parTrans" cxnId="{39A49FCF-063F-4AAC-8473-09FDE3C5DB94}">
      <dgm:prSet/>
      <dgm:spPr/>
      <dgm:t>
        <a:bodyPr/>
        <a:lstStyle/>
        <a:p>
          <a:endParaRPr lang="en-US"/>
        </a:p>
      </dgm:t>
    </dgm:pt>
    <dgm:pt modelId="{798FC35E-2176-48F1-9E9A-022EF59DDFDB}" type="sibTrans" cxnId="{39A49FCF-063F-4AAC-8473-09FDE3C5DB94}">
      <dgm:prSet/>
      <dgm:spPr/>
      <dgm:t>
        <a:bodyPr/>
        <a:lstStyle/>
        <a:p>
          <a:endParaRPr lang="en-US"/>
        </a:p>
      </dgm:t>
    </dgm:pt>
    <dgm:pt modelId="{667C07F5-8326-44A3-9737-6B2FE8554D99}">
      <dgm:prSet phldrT="[Text]"/>
      <dgm:spPr/>
      <dgm:t>
        <a:bodyPr/>
        <a:lstStyle/>
        <a:p>
          <a:r>
            <a:rPr lang="en-US" dirty="0" smtClean="0"/>
            <a:t>Take attendance</a:t>
          </a:r>
          <a:endParaRPr lang="en-US" dirty="0"/>
        </a:p>
      </dgm:t>
    </dgm:pt>
    <dgm:pt modelId="{975C0B26-4168-4430-9E39-26D9D07949FA}" type="parTrans" cxnId="{457ADED9-CF26-4C9D-9C54-3C24DEA2BC71}">
      <dgm:prSet/>
      <dgm:spPr/>
      <dgm:t>
        <a:bodyPr/>
        <a:lstStyle/>
        <a:p>
          <a:endParaRPr lang="en-US"/>
        </a:p>
      </dgm:t>
    </dgm:pt>
    <dgm:pt modelId="{BCC230C7-B5F4-4254-AAC6-95A7FB6508C1}" type="sibTrans" cxnId="{457ADED9-CF26-4C9D-9C54-3C24DEA2BC71}">
      <dgm:prSet/>
      <dgm:spPr/>
      <dgm:t>
        <a:bodyPr/>
        <a:lstStyle/>
        <a:p>
          <a:endParaRPr lang="en-US"/>
        </a:p>
      </dgm:t>
    </dgm:pt>
    <dgm:pt modelId="{9E8B479F-1B39-454A-A821-FCEDA9DB2276}">
      <dgm:prSet phldrT="[Text]"/>
      <dgm:spPr/>
      <dgm:t>
        <a:bodyPr/>
        <a:lstStyle/>
        <a:p>
          <a:r>
            <a:rPr lang="en-US" dirty="0" smtClean="0"/>
            <a:t>View schedule</a:t>
          </a:r>
          <a:endParaRPr lang="en-US" dirty="0"/>
        </a:p>
      </dgm:t>
    </dgm:pt>
    <dgm:pt modelId="{C9E161EC-CE8D-4DCA-B3F9-A46C04F8D4B9}" type="parTrans" cxnId="{B6709769-3DEA-431A-B389-82C7C08D3A96}">
      <dgm:prSet/>
      <dgm:spPr/>
      <dgm:t>
        <a:bodyPr/>
        <a:lstStyle/>
        <a:p>
          <a:endParaRPr lang="en-US"/>
        </a:p>
      </dgm:t>
    </dgm:pt>
    <dgm:pt modelId="{855EFF42-539B-4A31-B3C7-4EC70A0B054A}" type="sibTrans" cxnId="{B6709769-3DEA-431A-B389-82C7C08D3A96}">
      <dgm:prSet/>
      <dgm:spPr/>
      <dgm:t>
        <a:bodyPr/>
        <a:lstStyle/>
        <a:p>
          <a:endParaRPr lang="en-US"/>
        </a:p>
      </dgm:t>
    </dgm:pt>
    <dgm:pt modelId="{E1CF7B74-295C-4FF2-9121-F9D2A2A4B2CF}" type="pres">
      <dgm:prSet presAssocID="{D5DFF3D2-F836-418A-AB5C-DF2599C264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B4403-DF56-4F52-9496-10E38C085665}" type="pres">
      <dgm:prSet presAssocID="{E3B0302B-20FA-487C-8348-6B324E0BD74F}" presName="composite" presStyleCnt="0"/>
      <dgm:spPr/>
    </dgm:pt>
    <dgm:pt modelId="{5338D001-DAC1-40BC-B0A6-D7982CA3B273}" type="pres">
      <dgm:prSet presAssocID="{E3B0302B-20FA-487C-8348-6B324E0BD74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29418-32E8-4ABD-B792-E71AAE38ADA5}" type="pres">
      <dgm:prSet presAssocID="{E3B0302B-20FA-487C-8348-6B324E0BD74F}" presName="descendantText" presStyleLbl="alignAcc1" presStyleIdx="0" presStyleCnt="3" custLinFactNeighborX="3066" custLinFactNeighborY="-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6DA12-DB77-4814-A2DF-4355E5DCA092}" type="pres">
      <dgm:prSet presAssocID="{A26FA475-F735-4806-BD31-7BC3799E3859}" presName="sp" presStyleCnt="0"/>
      <dgm:spPr/>
    </dgm:pt>
    <dgm:pt modelId="{423B2ACE-BA84-4F40-8D7B-0C19434648AA}" type="pres">
      <dgm:prSet presAssocID="{28F633B8-34F3-4FB0-9E37-8C25F1427342}" presName="composite" presStyleCnt="0"/>
      <dgm:spPr/>
    </dgm:pt>
    <dgm:pt modelId="{86768803-2F49-4669-9833-AF7F6631F268}" type="pres">
      <dgm:prSet presAssocID="{28F633B8-34F3-4FB0-9E37-8C25F14273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847C-2583-4C6C-8A5D-03568FCBAD13}" type="pres">
      <dgm:prSet presAssocID="{28F633B8-34F3-4FB0-9E37-8C25F14273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0DC76-B983-45DA-981B-74EE728D4411}" type="pres">
      <dgm:prSet presAssocID="{24E2720B-B3C9-4EBF-9900-12B10072DE37}" presName="sp" presStyleCnt="0"/>
      <dgm:spPr/>
    </dgm:pt>
    <dgm:pt modelId="{54336DA2-8FD3-4F70-8DF2-1805E48FC174}" type="pres">
      <dgm:prSet presAssocID="{A90A1707-4728-43AE-BB8E-5864B14F7316}" presName="composite" presStyleCnt="0"/>
      <dgm:spPr/>
    </dgm:pt>
    <dgm:pt modelId="{1BC8DDE2-ACCE-42F9-A146-6F6F7CEED741}" type="pres">
      <dgm:prSet presAssocID="{A90A1707-4728-43AE-BB8E-5864B14F7316}" presName="parentText" presStyleLbl="alignNode1" presStyleIdx="2" presStyleCnt="3" custScaleX="102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E5C7-2BF0-42CE-8C64-4355B4A500AB}" type="pres">
      <dgm:prSet presAssocID="{A90A1707-4728-43AE-BB8E-5864B14F7316}" presName="descendantText" presStyleLbl="alignAcc1" presStyleIdx="2" presStyleCnt="3" custScaleX="99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C07FBE-52D7-426A-B72F-6DC7150F39DF}" type="presOf" srcId="{D5DFF3D2-F836-418A-AB5C-DF2599C2646F}" destId="{E1CF7B74-295C-4FF2-9121-F9D2A2A4B2CF}" srcOrd="0" destOrd="0" presId="urn:microsoft.com/office/officeart/2005/8/layout/chevron2"/>
    <dgm:cxn modelId="{39A49FCF-063F-4AAC-8473-09FDE3C5DB94}" srcId="{E3B0302B-20FA-487C-8348-6B324E0BD74F}" destId="{E63179A2-6F73-4F76-A20E-C99B7DA3ADF2}" srcOrd="3" destOrd="0" parTransId="{A0D2BF04-7BC9-45D7-B01E-7AE5B98DD72F}" sibTransId="{798FC35E-2176-48F1-9E9A-022EF59DDFDB}"/>
    <dgm:cxn modelId="{5D5C60A3-04BA-42E1-A786-1CB0656EAC46}" srcId="{E3B0302B-20FA-487C-8348-6B324E0BD74F}" destId="{C26D5F1C-9A19-4CC4-865B-6F432F381B18}" srcOrd="1" destOrd="0" parTransId="{937E135B-9D53-4387-845B-F081C4670166}" sibTransId="{E1F757C4-7A0D-4DCD-A1A1-53BC1217ED76}"/>
    <dgm:cxn modelId="{367AA1FF-CD0F-418A-922B-2B42E520116A}" type="presOf" srcId="{9E8B479F-1B39-454A-A821-FCEDA9DB2276}" destId="{F17DE5C7-2BF0-42CE-8C64-4355B4A500AB}" srcOrd="0" destOrd="2" presId="urn:microsoft.com/office/officeart/2005/8/layout/chevron2"/>
    <dgm:cxn modelId="{3F2ECE59-A483-49CE-893C-5CA57C15DD88}" srcId="{D5DFF3D2-F836-418A-AB5C-DF2599C2646F}" destId="{A90A1707-4728-43AE-BB8E-5864B14F7316}" srcOrd="2" destOrd="0" parTransId="{2CD4EA71-B66D-49D3-ABB4-B4EA7B564406}" sibTransId="{37EC6C88-678C-498A-8ADE-9A1BA33731E0}"/>
    <dgm:cxn modelId="{ACCA23C9-9931-458F-A65A-E596C73927CC}" type="presOf" srcId="{E190BDF7-8632-482C-9CEA-C6AE7C5B7886}" destId="{F17DE5C7-2BF0-42CE-8C64-4355B4A500AB}" srcOrd="0" destOrd="1" presId="urn:microsoft.com/office/officeart/2005/8/layout/chevron2"/>
    <dgm:cxn modelId="{861151C5-B996-4D1B-804C-2C8FFD5CB509}" type="presOf" srcId="{667C07F5-8326-44A3-9737-6B2FE8554D99}" destId="{D808847C-2583-4C6C-8A5D-03568FCBAD13}" srcOrd="0" destOrd="1" presId="urn:microsoft.com/office/officeart/2005/8/layout/chevron2"/>
    <dgm:cxn modelId="{2A04CCB6-8951-4E08-8F5A-511CC580A892}" type="presOf" srcId="{E63179A2-6F73-4F76-A20E-C99B7DA3ADF2}" destId="{EF529418-32E8-4ABD-B792-E71AAE38ADA5}" srcOrd="0" destOrd="3" presId="urn:microsoft.com/office/officeart/2005/8/layout/chevron2"/>
    <dgm:cxn modelId="{B5710294-17BE-4AC1-8FB6-B1224DF9982E}" srcId="{28F633B8-34F3-4FB0-9E37-8C25F1427342}" destId="{D3DD354C-D642-4C28-BB28-6AB6A24BC21F}" srcOrd="2" destOrd="0" parTransId="{190E9CDB-2387-496E-B1DC-31B635241FAA}" sibTransId="{50E35D85-0907-41BE-84D7-219CA9D38B5A}"/>
    <dgm:cxn modelId="{9AA3A06E-DAAF-4F59-8B04-885F55E1FF94}" srcId="{A90A1707-4728-43AE-BB8E-5864B14F7316}" destId="{20B15F87-8D16-4D4A-B792-5A7033601D95}" srcOrd="0" destOrd="0" parTransId="{07AC0C14-A7DF-42C2-A056-29BB6683C6EF}" sibTransId="{E412370E-E7C8-47D5-8336-789200B0D68E}"/>
    <dgm:cxn modelId="{F8214A02-B1FA-4362-862D-93DECFFC344E}" type="presOf" srcId="{20B15F87-8D16-4D4A-B792-5A7033601D95}" destId="{F17DE5C7-2BF0-42CE-8C64-4355B4A500AB}" srcOrd="0" destOrd="0" presId="urn:microsoft.com/office/officeart/2005/8/layout/chevron2"/>
    <dgm:cxn modelId="{21E12DEE-2B9C-4B42-8B7D-FE3ACD5F77ED}" srcId="{E3B0302B-20FA-487C-8348-6B324E0BD74F}" destId="{E7F85A1B-6677-4607-BA0D-AA20C112E10F}" srcOrd="0" destOrd="0" parTransId="{6B38EA4C-239C-4CDB-A2C1-D94B257D48C5}" sibTransId="{23B936EC-D480-4B48-A7DF-93A8E6101C6A}"/>
    <dgm:cxn modelId="{EC763C7B-F4D2-42E7-BFC3-1B0B0E7CE177}" srcId="{D5DFF3D2-F836-418A-AB5C-DF2599C2646F}" destId="{28F633B8-34F3-4FB0-9E37-8C25F1427342}" srcOrd="1" destOrd="0" parTransId="{F2F01B57-A57B-4B80-91FB-5375DCC5C222}" sibTransId="{24E2720B-B3C9-4EBF-9900-12B10072DE37}"/>
    <dgm:cxn modelId="{B6709769-3DEA-431A-B389-82C7C08D3A96}" srcId="{A90A1707-4728-43AE-BB8E-5864B14F7316}" destId="{9E8B479F-1B39-454A-A821-FCEDA9DB2276}" srcOrd="2" destOrd="0" parTransId="{C9E161EC-CE8D-4DCA-B3F9-A46C04F8D4B9}" sibTransId="{855EFF42-539B-4A31-B3C7-4EC70A0B054A}"/>
    <dgm:cxn modelId="{F4420F21-3952-41D2-967F-D9E63980F70A}" srcId="{28F633B8-34F3-4FB0-9E37-8C25F1427342}" destId="{15E8366F-BD3F-4B10-B40C-C189D3419EF3}" srcOrd="0" destOrd="0" parTransId="{C5A36283-C4FE-4BDD-AABD-1CF0C1FF3E22}" sibTransId="{C0BD4CE7-9D22-4061-B001-10F0E8A81312}"/>
    <dgm:cxn modelId="{D8E82A35-96B4-4F7B-A29A-37794BA86A98}" type="presOf" srcId="{C26D5F1C-9A19-4CC4-865B-6F432F381B18}" destId="{EF529418-32E8-4ABD-B792-E71AAE38ADA5}" srcOrd="0" destOrd="1" presId="urn:microsoft.com/office/officeart/2005/8/layout/chevron2"/>
    <dgm:cxn modelId="{FADFD3C3-A943-46BB-BC61-3E23216B8FFA}" type="presOf" srcId="{D3DD354C-D642-4C28-BB28-6AB6A24BC21F}" destId="{D808847C-2583-4C6C-8A5D-03568FCBAD13}" srcOrd="0" destOrd="2" presId="urn:microsoft.com/office/officeart/2005/8/layout/chevron2"/>
    <dgm:cxn modelId="{2321EFD8-7094-4593-B5FE-0A97D72179B2}" srcId="{A90A1707-4728-43AE-BB8E-5864B14F7316}" destId="{E190BDF7-8632-482C-9CEA-C6AE7C5B7886}" srcOrd="1" destOrd="0" parTransId="{7D1AAB3C-1E80-4E53-8044-CAAA1322FF74}" sibTransId="{015EAA34-B9F2-4612-8BA1-FD9DA90A9DCE}"/>
    <dgm:cxn modelId="{87351CCA-51E5-4FB3-B3D3-345165E2EB35}" srcId="{D5DFF3D2-F836-418A-AB5C-DF2599C2646F}" destId="{E3B0302B-20FA-487C-8348-6B324E0BD74F}" srcOrd="0" destOrd="0" parTransId="{386902D6-3100-49E7-AF3F-2FFBA4F1BA7A}" sibTransId="{A26FA475-F735-4806-BD31-7BC3799E3859}"/>
    <dgm:cxn modelId="{829DF74B-B30D-4598-9D62-BB55CC13C003}" type="presOf" srcId="{A90A1707-4728-43AE-BB8E-5864B14F7316}" destId="{1BC8DDE2-ACCE-42F9-A146-6F6F7CEED741}" srcOrd="0" destOrd="0" presId="urn:microsoft.com/office/officeart/2005/8/layout/chevron2"/>
    <dgm:cxn modelId="{714B8F4C-B411-4478-8871-55D4320BB6C7}" srcId="{E3B0302B-20FA-487C-8348-6B324E0BD74F}" destId="{2E90C8E3-D84E-44FC-8ACB-AFDE4C87ED5E}" srcOrd="2" destOrd="0" parTransId="{20F85842-E457-497B-95E3-D030E34DFD6D}" sibTransId="{2ECBDDB0-A8F6-4531-9EC0-77583C10AF36}"/>
    <dgm:cxn modelId="{7A807D66-A3ED-4036-A946-D853CD793632}" type="presOf" srcId="{2E90C8E3-D84E-44FC-8ACB-AFDE4C87ED5E}" destId="{EF529418-32E8-4ABD-B792-E71AAE38ADA5}" srcOrd="0" destOrd="2" presId="urn:microsoft.com/office/officeart/2005/8/layout/chevron2"/>
    <dgm:cxn modelId="{8103CA23-FB15-48EA-B568-C9D7AB561D1B}" type="presOf" srcId="{E7F85A1B-6677-4607-BA0D-AA20C112E10F}" destId="{EF529418-32E8-4ABD-B792-E71AAE38ADA5}" srcOrd="0" destOrd="0" presId="urn:microsoft.com/office/officeart/2005/8/layout/chevron2"/>
    <dgm:cxn modelId="{2C14D405-3DC2-4B62-8403-ED16C139FB96}" type="presOf" srcId="{28F633B8-34F3-4FB0-9E37-8C25F1427342}" destId="{86768803-2F49-4669-9833-AF7F6631F268}" srcOrd="0" destOrd="0" presId="urn:microsoft.com/office/officeart/2005/8/layout/chevron2"/>
    <dgm:cxn modelId="{7EF273DD-9164-4CB3-9E6F-B7B4F9B4BDFF}" type="presOf" srcId="{15E8366F-BD3F-4B10-B40C-C189D3419EF3}" destId="{D808847C-2583-4C6C-8A5D-03568FCBAD13}" srcOrd="0" destOrd="0" presId="urn:microsoft.com/office/officeart/2005/8/layout/chevron2"/>
    <dgm:cxn modelId="{457ADED9-CF26-4C9D-9C54-3C24DEA2BC71}" srcId="{28F633B8-34F3-4FB0-9E37-8C25F1427342}" destId="{667C07F5-8326-44A3-9737-6B2FE8554D99}" srcOrd="1" destOrd="0" parTransId="{975C0B26-4168-4430-9E39-26D9D07949FA}" sibTransId="{BCC230C7-B5F4-4254-AAC6-95A7FB6508C1}"/>
    <dgm:cxn modelId="{3AC0AC2B-6C36-4B83-9F8C-0A272D7EDF26}" type="presOf" srcId="{E3B0302B-20FA-487C-8348-6B324E0BD74F}" destId="{5338D001-DAC1-40BC-B0A6-D7982CA3B273}" srcOrd="0" destOrd="0" presId="urn:microsoft.com/office/officeart/2005/8/layout/chevron2"/>
    <dgm:cxn modelId="{577F86FF-D34A-4AB1-975B-593663BCECED}" type="presParOf" srcId="{E1CF7B74-295C-4FF2-9121-F9D2A2A4B2CF}" destId="{4F3B4403-DF56-4F52-9496-10E38C085665}" srcOrd="0" destOrd="0" presId="urn:microsoft.com/office/officeart/2005/8/layout/chevron2"/>
    <dgm:cxn modelId="{F37EA7B7-8B49-4493-8A99-F5C37DF05C51}" type="presParOf" srcId="{4F3B4403-DF56-4F52-9496-10E38C085665}" destId="{5338D001-DAC1-40BC-B0A6-D7982CA3B273}" srcOrd="0" destOrd="0" presId="urn:microsoft.com/office/officeart/2005/8/layout/chevron2"/>
    <dgm:cxn modelId="{877A0B47-3F70-4082-AC1A-73B26F1B5636}" type="presParOf" srcId="{4F3B4403-DF56-4F52-9496-10E38C085665}" destId="{EF529418-32E8-4ABD-B792-E71AAE38ADA5}" srcOrd="1" destOrd="0" presId="urn:microsoft.com/office/officeart/2005/8/layout/chevron2"/>
    <dgm:cxn modelId="{11F37823-E51A-41FB-892A-A6A6869083A0}" type="presParOf" srcId="{E1CF7B74-295C-4FF2-9121-F9D2A2A4B2CF}" destId="{E546DA12-DB77-4814-A2DF-4355E5DCA092}" srcOrd="1" destOrd="0" presId="urn:microsoft.com/office/officeart/2005/8/layout/chevron2"/>
    <dgm:cxn modelId="{DAE65D0D-168A-4B57-81E1-0C632264D801}" type="presParOf" srcId="{E1CF7B74-295C-4FF2-9121-F9D2A2A4B2CF}" destId="{423B2ACE-BA84-4F40-8D7B-0C19434648AA}" srcOrd="2" destOrd="0" presId="urn:microsoft.com/office/officeart/2005/8/layout/chevron2"/>
    <dgm:cxn modelId="{E9BF67B4-9A9E-42E9-AF5D-8EF3C86A52DB}" type="presParOf" srcId="{423B2ACE-BA84-4F40-8D7B-0C19434648AA}" destId="{86768803-2F49-4669-9833-AF7F6631F268}" srcOrd="0" destOrd="0" presId="urn:microsoft.com/office/officeart/2005/8/layout/chevron2"/>
    <dgm:cxn modelId="{205AA2F2-2BD6-4855-98F3-107CEDEEC849}" type="presParOf" srcId="{423B2ACE-BA84-4F40-8D7B-0C19434648AA}" destId="{D808847C-2583-4C6C-8A5D-03568FCBAD13}" srcOrd="1" destOrd="0" presId="urn:microsoft.com/office/officeart/2005/8/layout/chevron2"/>
    <dgm:cxn modelId="{925FA253-EEB5-47B4-A3CC-2E113F27067B}" type="presParOf" srcId="{E1CF7B74-295C-4FF2-9121-F9D2A2A4B2CF}" destId="{2D20DC76-B983-45DA-981B-74EE728D4411}" srcOrd="3" destOrd="0" presId="urn:microsoft.com/office/officeart/2005/8/layout/chevron2"/>
    <dgm:cxn modelId="{4EA541D2-1574-4E0A-BEE9-B2C3BE3F77EC}" type="presParOf" srcId="{E1CF7B74-295C-4FF2-9121-F9D2A2A4B2CF}" destId="{54336DA2-8FD3-4F70-8DF2-1805E48FC174}" srcOrd="4" destOrd="0" presId="urn:microsoft.com/office/officeart/2005/8/layout/chevron2"/>
    <dgm:cxn modelId="{A5F58E3F-2BAE-4A0F-B075-04CF3942D9F6}" type="presParOf" srcId="{54336DA2-8FD3-4F70-8DF2-1805E48FC174}" destId="{1BC8DDE2-ACCE-42F9-A146-6F6F7CEED741}" srcOrd="0" destOrd="0" presId="urn:microsoft.com/office/officeart/2005/8/layout/chevron2"/>
    <dgm:cxn modelId="{1FC72212-F097-4581-BF46-CA7A13E51702}" type="presParOf" srcId="{54336DA2-8FD3-4F70-8DF2-1805E48FC174}" destId="{F17DE5C7-2BF0-42CE-8C64-4355B4A500A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A818B-11CE-4C9C-8E2A-33C664145CD1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E83DF4-C279-4288-9C50-2E2974C2F12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Create TC template</a:t>
          </a:r>
          <a:endParaRPr lang="en-US" b="1" dirty="0">
            <a:solidFill>
              <a:srgbClr val="00B0F0"/>
            </a:solidFill>
          </a:endParaRPr>
        </a:p>
      </dgm:t>
    </dgm:pt>
    <dgm:pt modelId="{4A533C2F-0F77-4EB7-9A0B-9F4B36F97293}" type="parTrans" cxnId="{D7B31731-8B01-4D36-B8D0-AD421B3667D4}">
      <dgm:prSet/>
      <dgm:spPr/>
      <dgm:t>
        <a:bodyPr/>
        <a:lstStyle/>
        <a:p>
          <a:endParaRPr lang="en-US"/>
        </a:p>
      </dgm:t>
    </dgm:pt>
    <dgm:pt modelId="{0E992138-CE74-4149-9DE6-85CE561EB28E}" type="sibTrans" cxnId="{D7B31731-8B01-4D36-B8D0-AD421B3667D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BEB5732-EBD6-4EC7-BEB9-210BA19D031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>
                  <a:lumMod val="75000"/>
                </a:schemeClr>
              </a:solidFill>
            </a:rPr>
            <a:t>Write TC (based on SRS</a:t>
          </a:r>
          <a:r>
            <a:rPr lang="en-US" sz="2000" dirty="0" smtClean="0">
              <a:solidFill>
                <a:schemeClr val="tx2">
                  <a:lumMod val="75000"/>
                </a:schemeClr>
              </a:solidFill>
            </a:rPr>
            <a:t>)</a:t>
          </a:r>
          <a:endParaRPr 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C9A058A6-8861-4495-A705-D808D6BFCBD1}" type="parTrans" cxnId="{8996ABE2-2ADE-42A6-828C-31636480374D}">
      <dgm:prSet/>
      <dgm:spPr/>
      <dgm:t>
        <a:bodyPr/>
        <a:lstStyle/>
        <a:p>
          <a:endParaRPr lang="en-US"/>
        </a:p>
      </dgm:t>
    </dgm:pt>
    <dgm:pt modelId="{75C2D920-135B-451C-B52D-18F3D79B2AF8}" type="sibTrans" cxnId="{8996ABE2-2ADE-42A6-828C-31636480374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75E4D35-7ECE-4EDE-90BE-CA198F51AC0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Review TC</a:t>
          </a:r>
          <a:endParaRPr lang="en-US" b="1" dirty="0">
            <a:solidFill>
              <a:srgbClr val="00B0F0"/>
            </a:solidFill>
          </a:endParaRPr>
        </a:p>
      </dgm:t>
    </dgm:pt>
    <dgm:pt modelId="{C71F12E3-B1C0-4258-8341-7E78DD53614C}" type="parTrans" cxnId="{C1D48213-08F7-4122-AC97-E107BB842A12}">
      <dgm:prSet/>
      <dgm:spPr/>
      <dgm:t>
        <a:bodyPr/>
        <a:lstStyle/>
        <a:p>
          <a:endParaRPr lang="en-US"/>
        </a:p>
      </dgm:t>
    </dgm:pt>
    <dgm:pt modelId="{46F37DE3-ECAF-420D-8707-28D1D8704565}" type="sibTrans" cxnId="{C1D48213-08F7-4122-AC97-E107BB842A1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20801EC-4793-4439-AF56-0E69C8F4BC2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i="0" dirty="0" smtClean="0">
              <a:solidFill>
                <a:srgbClr val="00B0F0"/>
              </a:solidFill>
            </a:rPr>
            <a:t>Test Execution</a:t>
          </a:r>
          <a:endParaRPr lang="en-US" b="1" i="0" dirty="0">
            <a:solidFill>
              <a:srgbClr val="00B0F0"/>
            </a:solidFill>
          </a:endParaRPr>
        </a:p>
      </dgm:t>
    </dgm:pt>
    <dgm:pt modelId="{E3D6CC1C-FAAC-4E76-862E-7120FE682DDE}" type="parTrans" cxnId="{31DF79BC-0ABA-4A84-A29A-77C6703E74B0}">
      <dgm:prSet/>
      <dgm:spPr/>
      <dgm:t>
        <a:bodyPr/>
        <a:lstStyle/>
        <a:p>
          <a:endParaRPr lang="en-US"/>
        </a:p>
      </dgm:t>
    </dgm:pt>
    <dgm:pt modelId="{5EB830C5-9E0D-4233-B880-69CF794B7888}" type="sibTrans" cxnId="{31DF79BC-0ABA-4A84-A29A-77C6703E74B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587F205-1694-46A0-9339-935CF71BE91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Test Plan</a:t>
          </a:r>
          <a:endParaRPr lang="en-US" b="1" dirty="0">
            <a:solidFill>
              <a:srgbClr val="00B0F0"/>
            </a:solidFill>
          </a:endParaRPr>
        </a:p>
      </dgm:t>
    </dgm:pt>
    <dgm:pt modelId="{BC717BED-AB16-4C76-8140-F658FCA09794}" type="parTrans" cxnId="{6B22458E-E009-4B83-8860-003B0E4CA815}">
      <dgm:prSet/>
      <dgm:spPr/>
      <dgm:t>
        <a:bodyPr/>
        <a:lstStyle/>
        <a:p>
          <a:endParaRPr lang="en-US"/>
        </a:p>
      </dgm:t>
    </dgm:pt>
    <dgm:pt modelId="{A67D4849-4B27-4E2D-B3F2-1C93A9E86F69}" type="sibTrans" cxnId="{6B22458E-E009-4B83-8860-003B0E4CA81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22BFAACF-342F-407C-8312-43E2D86A86B3}" type="pres">
      <dgm:prSet presAssocID="{C5DA818B-11CE-4C9C-8E2A-33C664145C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57479-0092-448A-B0CE-5A58536D7926}" type="pres">
      <dgm:prSet presAssocID="{9587F205-1694-46A0-9339-935CF71BE915}" presName="node" presStyleLbl="node1" presStyleIdx="0" presStyleCnt="5" custLinFactNeighborX="-102" custLinFactNeighborY="-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52834-727B-4A4A-8CA2-E19E86662452}" type="pres">
      <dgm:prSet presAssocID="{A67D4849-4B27-4E2D-B3F2-1C93A9E86F6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1F7DB3-FD4A-4527-A57F-08F309FBE8FB}" type="pres">
      <dgm:prSet presAssocID="{A67D4849-4B27-4E2D-B3F2-1C93A9E86F6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A9D7CE3-1A9C-4FE7-A38B-A1FD82311842}" type="pres">
      <dgm:prSet presAssocID="{0DE83DF4-C279-4288-9C50-2E2974C2F1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FC45D-12F8-40D5-A04B-94CE8A5EE986}" type="pres">
      <dgm:prSet presAssocID="{0E992138-CE74-4149-9DE6-85CE561EB2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027CFEE-CDCB-4A58-AA3B-59B1A3861792}" type="pres">
      <dgm:prSet presAssocID="{0E992138-CE74-4149-9DE6-85CE561EB2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D2C8C85-236F-45AC-995F-86C88C43465B}" type="pres">
      <dgm:prSet presAssocID="{3BEB5732-EBD6-4EC7-BEB9-210BA19D03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C0476-7B7A-412F-AE38-B3715BA04471}" type="pres">
      <dgm:prSet presAssocID="{75C2D920-135B-451C-B52D-18F3D79B2AF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683D09D-456D-4D9F-BD19-35731D2715A1}" type="pres">
      <dgm:prSet presAssocID="{75C2D920-135B-451C-B52D-18F3D79B2AF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DC1FF4B-5A22-4D24-9EFF-CF43804BE00B}" type="pres">
      <dgm:prSet presAssocID="{E75E4D35-7ECE-4EDE-90BE-CA198F51AC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6550B-5EE2-4AF9-9492-F5239D8A4125}" type="pres">
      <dgm:prSet presAssocID="{46F37DE3-ECAF-420D-8707-28D1D870456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D4BD8C7-7C25-4DF0-8485-B9B937AC27ED}" type="pres">
      <dgm:prSet presAssocID="{46F37DE3-ECAF-420D-8707-28D1D87045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9356E57-ACBD-4BF9-A9A3-42A48D825A59}" type="pres">
      <dgm:prSet presAssocID="{320801EC-4793-4439-AF56-0E69C8F4BC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1ED62-D21C-401C-84AF-054BE0FE5C17}" type="presOf" srcId="{0E992138-CE74-4149-9DE6-85CE561EB28E}" destId="{2027CFEE-CDCB-4A58-AA3B-59B1A3861792}" srcOrd="1" destOrd="0" presId="urn:microsoft.com/office/officeart/2005/8/layout/process5"/>
    <dgm:cxn modelId="{31DF79BC-0ABA-4A84-A29A-77C6703E74B0}" srcId="{C5DA818B-11CE-4C9C-8E2A-33C664145CD1}" destId="{320801EC-4793-4439-AF56-0E69C8F4BC21}" srcOrd="4" destOrd="0" parTransId="{E3D6CC1C-FAAC-4E76-862E-7120FE682DDE}" sibTransId="{5EB830C5-9E0D-4233-B880-69CF794B7888}"/>
    <dgm:cxn modelId="{EB0F4271-49BD-43D7-8FE3-DFFEC4908976}" type="presOf" srcId="{0E992138-CE74-4149-9DE6-85CE561EB28E}" destId="{BECFC45D-12F8-40D5-A04B-94CE8A5EE986}" srcOrd="0" destOrd="0" presId="urn:microsoft.com/office/officeart/2005/8/layout/process5"/>
    <dgm:cxn modelId="{504DE589-A459-408E-A6D7-FF7844F348D0}" type="presOf" srcId="{0DE83DF4-C279-4288-9C50-2E2974C2F12E}" destId="{CA9D7CE3-1A9C-4FE7-A38B-A1FD82311842}" srcOrd="0" destOrd="0" presId="urn:microsoft.com/office/officeart/2005/8/layout/process5"/>
    <dgm:cxn modelId="{8B8234D7-16DC-421D-8D86-5929BB3CA21B}" type="presOf" srcId="{75C2D920-135B-451C-B52D-18F3D79B2AF8}" destId="{F683D09D-456D-4D9F-BD19-35731D2715A1}" srcOrd="1" destOrd="0" presId="urn:microsoft.com/office/officeart/2005/8/layout/process5"/>
    <dgm:cxn modelId="{F6A0E0B5-FDA1-45FF-815D-E3FA82C21624}" type="presOf" srcId="{46F37DE3-ECAF-420D-8707-28D1D8704565}" destId="{9636550B-5EE2-4AF9-9492-F5239D8A4125}" srcOrd="0" destOrd="0" presId="urn:microsoft.com/office/officeart/2005/8/layout/process5"/>
    <dgm:cxn modelId="{D7B31731-8B01-4D36-B8D0-AD421B3667D4}" srcId="{C5DA818B-11CE-4C9C-8E2A-33C664145CD1}" destId="{0DE83DF4-C279-4288-9C50-2E2974C2F12E}" srcOrd="1" destOrd="0" parTransId="{4A533C2F-0F77-4EB7-9A0B-9F4B36F97293}" sibTransId="{0E992138-CE74-4149-9DE6-85CE561EB28E}"/>
    <dgm:cxn modelId="{8996ABE2-2ADE-42A6-828C-31636480374D}" srcId="{C5DA818B-11CE-4C9C-8E2A-33C664145CD1}" destId="{3BEB5732-EBD6-4EC7-BEB9-210BA19D0318}" srcOrd="2" destOrd="0" parTransId="{C9A058A6-8861-4495-A705-D808D6BFCBD1}" sibTransId="{75C2D920-135B-451C-B52D-18F3D79B2AF8}"/>
    <dgm:cxn modelId="{C1D48213-08F7-4122-AC97-E107BB842A12}" srcId="{C5DA818B-11CE-4C9C-8E2A-33C664145CD1}" destId="{E75E4D35-7ECE-4EDE-90BE-CA198F51AC05}" srcOrd="3" destOrd="0" parTransId="{C71F12E3-B1C0-4258-8341-7E78DD53614C}" sibTransId="{46F37DE3-ECAF-420D-8707-28D1D8704565}"/>
    <dgm:cxn modelId="{36839A3D-2B5A-46BD-894B-8DC318A9AA44}" type="presOf" srcId="{E75E4D35-7ECE-4EDE-90BE-CA198F51AC05}" destId="{6DC1FF4B-5A22-4D24-9EFF-CF43804BE00B}" srcOrd="0" destOrd="0" presId="urn:microsoft.com/office/officeart/2005/8/layout/process5"/>
    <dgm:cxn modelId="{7564F961-FA97-4E87-ABC2-294022A5DC5F}" type="presOf" srcId="{A67D4849-4B27-4E2D-B3F2-1C93A9E86F69}" destId="{031F7DB3-FD4A-4527-A57F-08F309FBE8FB}" srcOrd="1" destOrd="0" presId="urn:microsoft.com/office/officeart/2005/8/layout/process5"/>
    <dgm:cxn modelId="{B12CEB51-A50F-4862-8D96-CBF0D4E1023C}" type="presOf" srcId="{75C2D920-135B-451C-B52D-18F3D79B2AF8}" destId="{40FC0476-7B7A-412F-AE38-B3715BA04471}" srcOrd="0" destOrd="0" presId="urn:microsoft.com/office/officeart/2005/8/layout/process5"/>
    <dgm:cxn modelId="{0734784F-63E2-4605-AEF5-9FDB4FE2F1A2}" type="presOf" srcId="{A67D4849-4B27-4E2D-B3F2-1C93A9E86F69}" destId="{BF552834-727B-4A4A-8CA2-E19E86662452}" srcOrd="0" destOrd="0" presId="urn:microsoft.com/office/officeart/2005/8/layout/process5"/>
    <dgm:cxn modelId="{FC921E54-8ECA-4520-A8FA-41EFE8A8A552}" type="presOf" srcId="{46F37DE3-ECAF-420D-8707-28D1D8704565}" destId="{FD4BD8C7-7C25-4DF0-8485-B9B937AC27ED}" srcOrd="1" destOrd="0" presId="urn:microsoft.com/office/officeart/2005/8/layout/process5"/>
    <dgm:cxn modelId="{32823A5A-C9AD-4251-9898-F7B02F840BA3}" type="presOf" srcId="{9587F205-1694-46A0-9339-935CF71BE915}" destId="{9A557479-0092-448A-B0CE-5A58536D7926}" srcOrd="0" destOrd="0" presId="urn:microsoft.com/office/officeart/2005/8/layout/process5"/>
    <dgm:cxn modelId="{99FE70DE-A94E-42FA-A691-D67516736E5F}" type="presOf" srcId="{320801EC-4793-4439-AF56-0E69C8F4BC21}" destId="{79356E57-ACBD-4BF9-A9A3-42A48D825A59}" srcOrd="0" destOrd="0" presId="urn:microsoft.com/office/officeart/2005/8/layout/process5"/>
    <dgm:cxn modelId="{6E0F9AF1-E073-4673-A88A-E1A441DC1349}" type="presOf" srcId="{3BEB5732-EBD6-4EC7-BEB9-210BA19D0318}" destId="{4D2C8C85-236F-45AC-995F-86C88C43465B}" srcOrd="0" destOrd="0" presId="urn:microsoft.com/office/officeart/2005/8/layout/process5"/>
    <dgm:cxn modelId="{5E03352A-131A-4A2F-BA11-6D0AF161D69D}" type="presOf" srcId="{C5DA818B-11CE-4C9C-8E2A-33C664145CD1}" destId="{22BFAACF-342F-407C-8312-43E2D86A86B3}" srcOrd="0" destOrd="0" presId="urn:microsoft.com/office/officeart/2005/8/layout/process5"/>
    <dgm:cxn modelId="{6B22458E-E009-4B83-8860-003B0E4CA815}" srcId="{C5DA818B-11CE-4C9C-8E2A-33C664145CD1}" destId="{9587F205-1694-46A0-9339-935CF71BE915}" srcOrd="0" destOrd="0" parTransId="{BC717BED-AB16-4C76-8140-F658FCA09794}" sibTransId="{A67D4849-4B27-4E2D-B3F2-1C93A9E86F69}"/>
    <dgm:cxn modelId="{144B0B89-AACA-4F0F-B6CA-6908FA36AC74}" type="presParOf" srcId="{22BFAACF-342F-407C-8312-43E2D86A86B3}" destId="{9A557479-0092-448A-B0CE-5A58536D7926}" srcOrd="0" destOrd="0" presId="urn:microsoft.com/office/officeart/2005/8/layout/process5"/>
    <dgm:cxn modelId="{67803980-1134-4715-A78A-CA29634B1009}" type="presParOf" srcId="{22BFAACF-342F-407C-8312-43E2D86A86B3}" destId="{BF552834-727B-4A4A-8CA2-E19E86662452}" srcOrd="1" destOrd="0" presId="urn:microsoft.com/office/officeart/2005/8/layout/process5"/>
    <dgm:cxn modelId="{235B4BD5-9937-4D0E-AB9F-B9103A602881}" type="presParOf" srcId="{BF552834-727B-4A4A-8CA2-E19E86662452}" destId="{031F7DB3-FD4A-4527-A57F-08F309FBE8FB}" srcOrd="0" destOrd="0" presId="urn:microsoft.com/office/officeart/2005/8/layout/process5"/>
    <dgm:cxn modelId="{B4C3C9FA-694D-4AF1-9ECA-13E35CF37CD2}" type="presParOf" srcId="{22BFAACF-342F-407C-8312-43E2D86A86B3}" destId="{CA9D7CE3-1A9C-4FE7-A38B-A1FD82311842}" srcOrd="2" destOrd="0" presId="urn:microsoft.com/office/officeart/2005/8/layout/process5"/>
    <dgm:cxn modelId="{18BE37CB-D1EE-4090-8CBC-CFD8D35409FA}" type="presParOf" srcId="{22BFAACF-342F-407C-8312-43E2D86A86B3}" destId="{BECFC45D-12F8-40D5-A04B-94CE8A5EE986}" srcOrd="3" destOrd="0" presId="urn:microsoft.com/office/officeart/2005/8/layout/process5"/>
    <dgm:cxn modelId="{A7065A7E-E049-4F70-BA59-1EBA7762C2CD}" type="presParOf" srcId="{BECFC45D-12F8-40D5-A04B-94CE8A5EE986}" destId="{2027CFEE-CDCB-4A58-AA3B-59B1A3861792}" srcOrd="0" destOrd="0" presId="urn:microsoft.com/office/officeart/2005/8/layout/process5"/>
    <dgm:cxn modelId="{70CDDDF6-E17B-472C-A2F6-89DABF5CBD34}" type="presParOf" srcId="{22BFAACF-342F-407C-8312-43E2D86A86B3}" destId="{4D2C8C85-236F-45AC-995F-86C88C43465B}" srcOrd="4" destOrd="0" presId="urn:microsoft.com/office/officeart/2005/8/layout/process5"/>
    <dgm:cxn modelId="{671E71F2-8C00-4636-8354-D3E8FE9DB499}" type="presParOf" srcId="{22BFAACF-342F-407C-8312-43E2D86A86B3}" destId="{40FC0476-7B7A-412F-AE38-B3715BA04471}" srcOrd="5" destOrd="0" presId="urn:microsoft.com/office/officeart/2005/8/layout/process5"/>
    <dgm:cxn modelId="{3FDE4618-0712-4218-A728-D3DE01AA254E}" type="presParOf" srcId="{40FC0476-7B7A-412F-AE38-B3715BA04471}" destId="{F683D09D-456D-4D9F-BD19-35731D2715A1}" srcOrd="0" destOrd="0" presId="urn:microsoft.com/office/officeart/2005/8/layout/process5"/>
    <dgm:cxn modelId="{FC80DF4F-F193-4DA7-990C-09198DABC074}" type="presParOf" srcId="{22BFAACF-342F-407C-8312-43E2D86A86B3}" destId="{6DC1FF4B-5A22-4D24-9EFF-CF43804BE00B}" srcOrd="6" destOrd="0" presId="urn:microsoft.com/office/officeart/2005/8/layout/process5"/>
    <dgm:cxn modelId="{9ECE2B3C-693E-442E-9E05-598CEA94C33A}" type="presParOf" srcId="{22BFAACF-342F-407C-8312-43E2D86A86B3}" destId="{9636550B-5EE2-4AF9-9492-F5239D8A4125}" srcOrd="7" destOrd="0" presId="urn:microsoft.com/office/officeart/2005/8/layout/process5"/>
    <dgm:cxn modelId="{55496863-B291-4089-AAD9-2D43D8D43AC3}" type="presParOf" srcId="{9636550B-5EE2-4AF9-9492-F5239D8A4125}" destId="{FD4BD8C7-7C25-4DF0-8485-B9B937AC27ED}" srcOrd="0" destOrd="0" presId="urn:microsoft.com/office/officeart/2005/8/layout/process5"/>
    <dgm:cxn modelId="{838DCCEC-11AB-444C-AE46-C47E4DBBDA42}" type="presParOf" srcId="{22BFAACF-342F-407C-8312-43E2D86A86B3}" destId="{79356E57-ACBD-4BF9-A9A3-42A48D825A5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57479-0092-448A-B0CE-5A58536D7926}">
      <dsp:nvSpPr>
        <dsp:cNvPr id="0" name=""/>
        <dsp:cNvSpPr/>
      </dsp:nvSpPr>
      <dsp:spPr>
        <a:xfrm>
          <a:off x="1146544" y="0"/>
          <a:ext cx="1665813" cy="9994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B0F0"/>
              </a:solidFill>
            </a:rPr>
            <a:t>Test Plan</a:t>
          </a:r>
          <a:endParaRPr lang="en-US" sz="2600" b="1" kern="1200" dirty="0">
            <a:solidFill>
              <a:srgbClr val="00B0F0"/>
            </a:solidFill>
          </a:endParaRPr>
        </a:p>
      </dsp:txBody>
      <dsp:txXfrm>
        <a:off x="1175818" y="29274"/>
        <a:ext cx="1607265" cy="940939"/>
      </dsp:txXfrm>
    </dsp:sp>
    <dsp:sp modelId="{BF552834-727B-4A4A-8CA2-E19E86662452}">
      <dsp:nvSpPr>
        <dsp:cNvPr id="0" name=""/>
        <dsp:cNvSpPr/>
      </dsp:nvSpPr>
      <dsp:spPr>
        <a:xfrm rot="2033">
          <a:off x="2959322" y="293867"/>
          <a:ext cx="354052" cy="413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959322" y="376460"/>
        <a:ext cx="247836" cy="247873"/>
      </dsp:txXfrm>
    </dsp:sp>
    <dsp:sp modelId="{CA9D7CE3-1A9C-4FE7-A38B-A1FD82311842}">
      <dsp:nvSpPr>
        <dsp:cNvPr id="0" name=""/>
        <dsp:cNvSpPr/>
      </dsp:nvSpPr>
      <dsp:spPr>
        <a:xfrm>
          <a:off x="3480381" y="1380"/>
          <a:ext cx="1665813" cy="99948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B0F0"/>
              </a:solidFill>
            </a:rPr>
            <a:t>Create TC template</a:t>
          </a:r>
          <a:endParaRPr lang="en-US" sz="2600" b="1" kern="1200" dirty="0">
            <a:solidFill>
              <a:srgbClr val="00B0F0"/>
            </a:solidFill>
          </a:endParaRPr>
        </a:p>
      </dsp:txBody>
      <dsp:txXfrm>
        <a:off x="3509655" y="30654"/>
        <a:ext cx="1607265" cy="940939"/>
      </dsp:txXfrm>
    </dsp:sp>
    <dsp:sp modelId="{BECFC45D-12F8-40D5-A04B-94CE8A5EE986}">
      <dsp:nvSpPr>
        <dsp:cNvPr id="0" name=""/>
        <dsp:cNvSpPr/>
      </dsp:nvSpPr>
      <dsp:spPr>
        <a:xfrm rot="5400000">
          <a:off x="4136712" y="1117475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4189352" y="1147459"/>
        <a:ext cx="247873" cy="247206"/>
      </dsp:txXfrm>
    </dsp:sp>
    <dsp:sp modelId="{4D2C8C85-236F-45AC-995F-86C88C43465B}">
      <dsp:nvSpPr>
        <dsp:cNvPr id="0" name=""/>
        <dsp:cNvSpPr/>
      </dsp:nvSpPr>
      <dsp:spPr>
        <a:xfrm>
          <a:off x="3480381" y="1667193"/>
          <a:ext cx="1665813" cy="9994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</a:rPr>
            <a:t>Write TC (based on SRS</a:t>
          </a:r>
          <a:r>
            <a:rPr lang="en-US" sz="2000" kern="1200" dirty="0" smtClean="0">
              <a:solidFill>
                <a:schemeClr val="tx2">
                  <a:lumMod val="75000"/>
                </a:schemeClr>
              </a:solidFill>
            </a:rPr>
            <a:t>)</a:t>
          </a:r>
          <a:endParaRPr 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09655" y="1696467"/>
        <a:ext cx="1607265" cy="940939"/>
      </dsp:txXfrm>
    </dsp:sp>
    <dsp:sp modelId="{40FC0476-7B7A-412F-AE38-B3715BA04471}">
      <dsp:nvSpPr>
        <dsp:cNvPr id="0" name=""/>
        <dsp:cNvSpPr/>
      </dsp:nvSpPr>
      <dsp:spPr>
        <a:xfrm rot="10800000">
          <a:off x="2980637" y="1960376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086583" y="2043000"/>
        <a:ext cx="247206" cy="247873"/>
      </dsp:txXfrm>
    </dsp:sp>
    <dsp:sp modelId="{6DC1FF4B-5A22-4D24-9EFF-CF43804BE00B}">
      <dsp:nvSpPr>
        <dsp:cNvPr id="0" name=""/>
        <dsp:cNvSpPr/>
      </dsp:nvSpPr>
      <dsp:spPr>
        <a:xfrm>
          <a:off x="1148243" y="1667193"/>
          <a:ext cx="1665813" cy="99948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B0F0"/>
              </a:solidFill>
            </a:rPr>
            <a:t>Review TC</a:t>
          </a:r>
          <a:endParaRPr lang="en-US" sz="2600" b="1" kern="1200" dirty="0">
            <a:solidFill>
              <a:srgbClr val="00B0F0"/>
            </a:solidFill>
          </a:endParaRPr>
        </a:p>
      </dsp:txBody>
      <dsp:txXfrm>
        <a:off x="1177517" y="1696467"/>
        <a:ext cx="1607265" cy="940939"/>
      </dsp:txXfrm>
    </dsp:sp>
    <dsp:sp modelId="{9636550B-5EE2-4AF9-9492-F5239D8A4125}">
      <dsp:nvSpPr>
        <dsp:cNvPr id="0" name=""/>
        <dsp:cNvSpPr/>
      </dsp:nvSpPr>
      <dsp:spPr>
        <a:xfrm rot="5400000">
          <a:off x="1804573" y="2783288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1857213" y="2813272"/>
        <a:ext cx="247873" cy="247206"/>
      </dsp:txXfrm>
    </dsp:sp>
    <dsp:sp modelId="{79356E57-ACBD-4BF9-A9A3-42A48D825A59}">
      <dsp:nvSpPr>
        <dsp:cNvPr id="0" name=""/>
        <dsp:cNvSpPr/>
      </dsp:nvSpPr>
      <dsp:spPr>
        <a:xfrm>
          <a:off x="1148243" y="3333006"/>
          <a:ext cx="1665813" cy="99948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rgbClr val="00B0F0"/>
              </a:solidFill>
            </a:rPr>
            <a:t>Test Execution</a:t>
          </a:r>
          <a:endParaRPr lang="en-US" sz="2600" b="1" i="0" kern="1200" dirty="0">
            <a:solidFill>
              <a:srgbClr val="00B0F0"/>
            </a:solidFill>
          </a:endParaRPr>
        </a:p>
      </dsp:txBody>
      <dsp:txXfrm>
        <a:off x="1177517" y="3362280"/>
        <a:ext cx="1607265" cy="94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gray">
          <a:xfrm>
            <a:off x="0" y="3276600"/>
            <a:ext cx="91440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10200" y="2971800"/>
            <a:ext cx="3962400" cy="92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Capstone Project </a:t>
            </a:r>
          </a:p>
        </p:txBody>
      </p:sp>
    </p:spTree>
    <p:extLst>
      <p:ext uri="{BB962C8B-B14F-4D97-AF65-F5344CB8AC3E}">
        <p14:creationId xmlns:p14="http://schemas.microsoft.com/office/powerpoint/2010/main" xmlns="" val="371696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47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27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" name="Picture 13" descr="fpt_university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1" y="6248401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221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04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76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3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9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2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83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03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427E-8572-408F-A688-AE568318EF0F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C66A-AAF4-4708-ADCE-BF3C5D0FB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0" y="838200"/>
            <a:ext cx="9144000" cy="312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" y="1219200"/>
            <a:ext cx="3200400" cy="31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00" y="2438400"/>
            <a:ext cx="9906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762000"/>
            <a:ext cx="3886200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Middle School Management</a:t>
            </a:r>
            <a:r>
              <a:rPr lang="en-US" sz="10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MSM Team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0" y="0"/>
            <a:ext cx="9144000" cy="838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4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76199"/>
            <a:ext cx="2285999" cy="12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6172200" cy="13114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75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Middle School Management</a:t>
            </a:r>
            <a:endParaRPr lang="en-US" sz="36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886200"/>
            <a:ext cx="3200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 </a:t>
            </a:r>
          </a:p>
          <a:p>
            <a:pPr lvl="0" algn="r"/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Trần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Đình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Trí</a:t>
            </a: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r"/>
            <a:endParaRPr lang="en-GB" dirty="0" smtClean="0"/>
          </a:p>
          <a:p>
            <a:pPr lvl="0" algn="r"/>
            <a:r>
              <a:rPr lang="en-GB" dirty="0" err="1" smtClean="0"/>
              <a:t>Trần</a:t>
            </a:r>
            <a:r>
              <a:rPr lang="en-GB" dirty="0" smtClean="0"/>
              <a:t> </a:t>
            </a:r>
            <a:r>
              <a:rPr lang="en-GB" dirty="0" err="1" smtClean="0"/>
              <a:t>Văn</a:t>
            </a:r>
            <a:r>
              <a:rPr lang="en-GB" dirty="0" smtClean="0"/>
              <a:t> </a:t>
            </a:r>
            <a:r>
              <a:rPr lang="en-GB" dirty="0" err="1" smtClean="0"/>
              <a:t>Hiếu</a:t>
            </a:r>
            <a:r>
              <a:rPr lang="en-GB" dirty="0" smtClean="0"/>
              <a:t>- 00338</a:t>
            </a:r>
          </a:p>
          <a:p>
            <a:pPr algn="r"/>
            <a:r>
              <a:rPr lang="en-GB" dirty="0" err="1" smtClean="0"/>
              <a:t>Vũ</a:t>
            </a:r>
            <a:r>
              <a:rPr lang="en-GB" dirty="0" smtClean="0"/>
              <a:t> </a:t>
            </a:r>
            <a:r>
              <a:rPr lang="en-GB" dirty="0" err="1" smtClean="0"/>
              <a:t>Tiến</a:t>
            </a:r>
            <a:r>
              <a:rPr lang="en-GB" dirty="0" smtClean="0"/>
              <a:t> </a:t>
            </a:r>
            <a:r>
              <a:rPr lang="en-GB" dirty="0" err="1" smtClean="0"/>
              <a:t>Đức</a:t>
            </a:r>
            <a:r>
              <a:rPr lang="en-GB" dirty="0" smtClean="0"/>
              <a:t>- 00202 </a:t>
            </a:r>
            <a:endParaRPr lang="en-US" dirty="0"/>
          </a:p>
          <a:p>
            <a:pPr lvl="0" algn="r"/>
            <a:r>
              <a:rPr lang="en-GB" dirty="0" err="1" smtClean="0"/>
              <a:t>Nguyễn</a:t>
            </a:r>
            <a:r>
              <a:rPr lang="en-GB" dirty="0" smtClean="0"/>
              <a:t> </a:t>
            </a:r>
            <a:r>
              <a:rPr lang="en-GB" dirty="0" err="1" smtClean="0"/>
              <a:t>Mạnh</a:t>
            </a:r>
            <a:r>
              <a:rPr lang="en-GB" dirty="0" smtClean="0"/>
              <a:t> </a:t>
            </a:r>
            <a:r>
              <a:rPr lang="en-GB" dirty="0" err="1" smtClean="0"/>
              <a:t>Toàn</a:t>
            </a:r>
            <a:r>
              <a:rPr lang="en-GB" dirty="0" smtClean="0"/>
              <a:t>- 00460</a:t>
            </a:r>
            <a:endParaRPr lang="en-US" dirty="0"/>
          </a:p>
          <a:p>
            <a:pPr lvl="0" algn="r"/>
            <a:r>
              <a:rPr lang="en-GB" dirty="0" err="1" smtClean="0"/>
              <a:t>Phạm</a:t>
            </a:r>
            <a:r>
              <a:rPr lang="en-GB" dirty="0" smtClean="0"/>
              <a:t> </a:t>
            </a:r>
            <a:r>
              <a:rPr lang="en-GB" dirty="0" err="1" smtClean="0"/>
              <a:t>Xuân</a:t>
            </a:r>
            <a:r>
              <a:rPr lang="en-GB" dirty="0" smtClean="0"/>
              <a:t> </a:t>
            </a:r>
            <a:r>
              <a:rPr lang="en-GB" dirty="0" err="1" smtClean="0"/>
              <a:t>Khắc</a:t>
            </a:r>
            <a:r>
              <a:rPr lang="en-GB" dirty="0" smtClean="0"/>
              <a:t>- 00536</a:t>
            </a:r>
            <a:endParaRPr lang="en-US" dirty="0"/>
          </a:p>
          <a:p>
            <a:pPr algn="r"/>
            <a:r>
              <a:rPr lang="en-GB" dirty="0" err="1" smtClean="0"/>
              <a:t>Nguyễn</a:t>
            </a:r>
            <a:r>
              <a:rPr lang="en-GB" dirty="0" smtClean="0"/>
              <a:t> </a:t>
            </a:r>
            <a:r>
              <a:rPr lang="en-GB" dirty="0" err="1" smtClean="0"/>
              <a:t>Đăng</a:t>
            </a:r>
            <a:r>
              <a:rPr lang="en-GB" dirty="0" smtClean="0"/>
              <a:t> </a:t>
            </a:r>
            <a:r>
              <a:rPr lang="en-GB" dirty="0" err="1" smtClean="0"/>
              <a:t>Định</a:t>
            </a:r>
            <a:r>
              <a:rPr lang="en-GB" dirty="0" smtClean="0"/>
              <a:t>- 00681</a:t>
            </a:r>
          </a:p>
          <a:p>
            <a:pPr algn="r"/>
            <a:endParaRPr lang="en-GB" dirty="0" smtClean="0"/>
          </a:p>
          <a:p>
            <a:pPr algn="r"/>
            <a:endParaRPr lang="en-GB" sz="2400" dirty="0" smtClean="0">
              <a:solidFill>
                <a:schemeClr val="bg1"/>
              </a:solidFill>
            </a:endParaRPr>
          </a:p>
          <a:p>
            <a:pPr algn="r"/>
            <a:endParaRPr lang="en-GB" sz="2400" dirty="0" smtClean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AC\Desktop\MiddleSchoolManagement v4.0\Image\MSM-Te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19600"/>
            <a:ext cx="30099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53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AC\Desktop\ScreenHunter_05 Aug. 17 11.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Project Management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Project Management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35052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Meeting Schedule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4890" y="2209800"/>
            <a:ext cx="3628292" cy="184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4186" y="6071945"/>
            <a:ext cx="24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Team Members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3052" y="6071945"/>
            <a:ext cx="260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Team Supervisor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43364" y="2209800"/>
            <a:ext cx="2281436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8800" y="2971800"/>
            <a:ext cx="702344" cy="3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572000"/>
            <a:ext cx="445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n-GB" dirty="0" smtClean="0"/>
              <a:t> Report their tasks in previous week</a:t>
            </a:r>
          </a:p>
          <a:p>
            <a:pPr algn="just">
              <a:buBlip>
                <a:blip r:embed="rId5"/>
              </a:buBlip>
            </a:pPr>
            <a:r>
              <a:rPr lang="en-GB" dirty="0" smtClean="0"/>
              <a:t> Issues , knowledge and rules will be shared</a:t>
            </a:r>
          </a:p>
          <a:p>
            <a:pPr algn="just">
              <a:buBlip>
                <a:blip r:embed="rId5"/>
              </a:buBlip>
            </a:pPr>
            <a:r>
              <a:rPr lang="en-GB" dirty="0" smtClean="0"/>
              <a:t> PM conduct the discussion about the plan for next week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800600" y="45720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n-GB" dirty="0" smtClean="0"/>
              <a:t> Activities</a:t>
            </a:r>
            <a:r>
              <a:rPr lang="en-GB" dirty="0"/>
              <a:t>, the issues will be discussed and reported </a:t>
            </a:r>
          </a:p>
          <a:p>
            <a:pPr algn="just">
              <a:buBlip>
                <a:blip r:embed="rId5"/>
              </a:buBlip>
            </a:pPr>
            <a:r>
              <a:rPr lang="en-GB" dirty="0" smtClean="0"/>
              <a:t> Supervisor </a:t>
            </a:r>
            <a:r>
              <a:rPr lang="en-GB" dirty="0"/>
              <a:t>will instruct the direction for project team to deal with the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54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Project Management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35052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Risk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133600"/>
            <a:ext cx="2843301" cy="4575888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73792" y="2133600"/>
            <a:ext cx="2212208" cy="1295401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Human Resource</a:t>
            </a:r>
            <a:endParaRPr lang="en-US" sz="1600" dirty="0"/>
          </a:p>
        </p:txBody>
      </p:sp>
      <p:sp>
        <p:nvSpPr>
          <p:cNvPr id="12" name="Chevron 11"/>
          <p:cNvSpPr/>
          <p:nvPr/>
        </p:nvSpPr>
        <p:spPr>
          <a:xfrm>
            <a:off x="2085391" y="2133600"/>
            <a:ext cx="4315409" cy="12906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Discipline of team member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Lack of team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73793" y="3565850"/>
            <a:ext cx="2212207" cy="1387150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Time and Communication</a:t>
            </a:r>
            <a:endParaRPr lang="en-US" sz="1600" dirty="0"/>
          </a:p>
        </p:txBody>
      </p:sp>
      <p:sp>
        <p:nvSpPr>
          <p:cNvPr id="18" name="Hexagon 17"/>
          <p:cNvSpPr/>
          <p:nvPr/>
        </p:nvSpPr>
        <p:spPr>
          <a:xfrm>
            <a:off x="55131" y="5159634"/>
            <a:ext cx="2230869" cy="1549854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Technical</a:t>
            </a:r>
            <a:endParaRPr lang="en-US" sz="1600" dirty="0"/>
          </a:p>
        </p:txBody>
      </p:sp>
      <p:sp>
        <p:nvSpPr>
          <p:cNvPr id="19" name="Chevron 18"/>
          <p:cNvSpPr/>
          <p:nvPr/>
        </p:nvSpPr>
        <p:spPr>
          <a:xfrm>
            <a:off x="2086947" y="3565850"/>
            <a:ext cx="4313853" cy="13871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1600" dirty="0" smtClean="0">
                <a:solidFill>
                  <a:schemeClr val="tx1"/>
                </a:solidFill>
              </a:rPr>
              <a:t>Team members can not spend enough time for project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- Hard to connect team member due to the difference place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086947" y="5159634"/>
            <a:ext cx="4313853" cy="14956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- In-experience in designing e-commerce project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Software Requirement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905000" y="2209800"/>
          <a:ext cx="449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13716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B0F0"/>
                </a:solidFill>
              </a:rPr>
              <a:t>Functionality requirement</a:t>
            </a:r>
            <a:endParaRPr lang="en-US" sz="3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Software Requirement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48275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Non-functionality </a:t>
            </a:r>
            <a:r>
              <a:rPr lang="en-US" dirty="0" smtClean="0">
                <a:solidFill>
                  <a:srgbClr val="00B0F0"/>
                </a:solidFill>
              </a:rPr>
              <a:t>Requirement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Availability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Reliability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Security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Maintainability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Portability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Performance</a:t>
            </a:r>
          </a:p>
          <a:p>
            <a:pPr lvl="1"/>
            <a:endParaRPr lang="en-US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750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Software Architectural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441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Software Model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934200" cy="383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50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Software Architectural Design</a:t>
            </a:r>
            <a:endParaRPr lang="en-US" dirty="0"/>
          </a:p>
        </p:txBody>
      </p:sp>
      <p:pic>
        <p:nvPicPr>
          <p:cNvPr id="5" name="Picture 4" descr="1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1000" y="304800"/>
            <a:ext cx="14478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ERD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Software Architectural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2286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Technology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85599"/>
            <a:ext cx="2616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06815" y="2752498"/>
            <a:ext cx="3124200" cy="15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7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Software Architectural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2286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Tool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robtiffany.com/wp-content/uploads/2011/09/microsoft-sql-server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2590800" cy="1581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200400" cy="19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4343400"/>
            <a:ext cx="320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4038600"/>
            <a:ext cx="32004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5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Testing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4800" y="1066800"/>
            <a:ext cx="2286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Test Plan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 rot="10800000">
            <a:off x="2895600" y="2209799"/>
            <a:ext cx="3810000" cy="4267200"/>
          </a:xfrm>
          <a:prstGeom prst="triangle">
            <a:avLst/>
          </a:prstGeom>
          <a:solidFill>
            <a:srgbClr val="438BCD"/>
          </a:solidFill>
          <a:ln>
            <a:solidFill>
              <a:srgbClr val="74A9DA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grpSp>
        <p:nvGrpSpPr>
          <p:cNvPr id="66" name="Group 65"/>
          <p:cNvGrpSpPr/>
          <p:nvPr/>
        </p:nvGrpSpPr>
        <p:grpSpPr>
          <a:xfrm>
            <a:off x="5715000" y="2590799"/>
            <a:ext cx="2640484" cy="376403"/>
            <a:chOff x="4471914" y="649766"/>
            <a:chExt cx="2640484" cy="376403"/>
          </a:xfrm>
        </p:grpSpPr>
        <p:sp>
          <p:nvSpPr>
            <p:cNvPr id="67" name="Rounded Rectangle 66"/>
            <p:cNvSpPr/>
            <p:nvPr/>
          </p:nvSpPr>
          <p:spPr>
            <a:xfrm>
              <a:off x="4471914" y="649766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4490288" y="668140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Acceptance</a:t>
              </a:r>
              <a:endParaRPr lang="en-US" sz="1500" kern="12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568427" y="3464042"/>
            <a:ext cx="2640484" cy="376403"/>
            <a:chOff x="4325341" y="1523009"/>
            <a:chExt cx="2640484" cy="376403"/>
          </a:xfrm>
        </p:grpSpPr>
        <p:sp>
          <p:nvSpPr>
            <p:cNvPr id="70" name="Rounded Rectangle 69"/>
            <p:cNvSpPr/>
            <p:nvPr/>
          </p:nvSpPr>
          <p:spPr>
            <a:xfrm>
              <a:off x="4325341" y="1523009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6"/>
            <p:cNvSpPr/>
            <p:nvPr/>
          </p:nvSpPr>
          <p:spPr>
            <a:xfrm>
              <a:off x="4343715" y="1541383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System</a:t>
              </a:r>
              <a:endParaRPr lang="en-US" sz="1500" kern="12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48521" y="4423245"/>
            <a:ext cx="2640484" cy="376403"/>
            <a:chOff x="4105435" y="2482212"/>
            <a:chExt cx="2640484" cy="376403"/>
          </a:xfrm>
        </p:grpSpPr>
        <p:sp>
          <p:nvSpPr>
            <p:cNvPr id="73" name="Rounded Rectangle 72"/>
            <p:cNvSpPr/>
            <p:nvPr/>
          </p:nvSpPr>
          <p:spPr>
            <a:xfrm>
              <a:off x="4105435" y="2482212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ounded Rectangle 8"/>
            <p:cNvSpPr/>
            <p:nvPr/>
          </p:nvSpPr>
          <p:spPr>
            <a:xfrm>
              <a:off x="4123809" y="2500586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Integration</a:t>
              </a:r>
              <a:endParaRPr lang="en-US" sz="1500" kern="12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30395" y="5376117"/>
            <a:ext cx="2490380" cy="376403"/>
            <a:chOff x="3887309" y="3435084"/>
            <a:chExt cx="2490380" cy="376403"/>
          </a:xfrm>
        </p:grpSpPr>
        <p:sp>
          <p:nvSpPr>
            <p:cNvPr id="76" name="Rounded Rectangle 75"/>
            <p:cNvSpPr/>
            <p:nvPr/>
          </p:nvSpPr>
          <p:spPr>
            <a:xfrm>
              <a:off x="3887309" y="3435084"/>
              <a:ext cx="2490380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ounded Rectangle 10"/>
            <p:cNvSpPr/>
            <p:nvPr/>
          </p:nvSpPr>
          <p:spPr>
            <a:xfrm>
              <a:off x="3905683" y="3453458"/>
              <a:ext cx="2453632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Unit</a:t>
              </a:r>
              <a:endParaRPr lang="en-US" sz="1500" kern="12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318905" y="2575076"/>
            <a:ext cx="2580189" cy="376403"/>
            <a:chOff x="75819" y="634043"/>
            <a:chExt cx="2580189" cy="376403"/>
          </a:xfrm>
        </p:grpSpPr>
        <p:sp>
          <p:nvSpPr>
            <p:cNvPr id="79" name="Rounded Rectangle 78"/>
            <p:cNvSpPr/>
            <p:nvPr/>
          </p:nvSpPr>
          <p:spPr>
            <a:xfrm>
              <a:off x="75819" y="634043"/>
              <a:ext cx="2580189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ounded Rectangle 12"/>
            <p:cNvSpPr/>
            <p:nvPr/>
          </p:nvSpPr>
          <p:spPr>
            <a:xfrm>
              <a:off x="94193" y="652417"/>
              <a:ext cx="2543441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Requirements</a:t>
              </a:r>
              <a:endParaRPr lang="en-US" sz="1500" kern="12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524039" y="3470374"/>
            <a:ext cx="2580189" cy="376403"/>
            <a:chOff x="280953" y="1529341"/>
            <a:chExt cx="2580189" cy="376403"/>
          </a:xfrm>
        </p:grpSpPr>
        <p:sp>
          <p:nvSpPr>
            <p:cNvPr id="82" name="Rounded Rectangle 81"/>
            <p:cNvSpPr/>
            <p:nvPr/>
          </p:nvSpPr>
          <p:spPr>
            <a:xfrm>
              <a:off x="280953" y="1529341"/>
              <a:ext cx="2580189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Rounded Rectangle 14"/>
            <p:cNvSpPr/>
            <p:nvPr/>
          </p:nvSpPr>
          <p:spPr>
            <a:xfrm>
              <a:off x="299327" y="1547715"/>
              <a:ext cx="2543441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System design</a:t>
              </a:r>
              <a:endParaRPr lang="en-US" sz="1500" kern="1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58702" y="4423245"/>
            <a:ext cx="2585980" cy="376403"/>
            <a:chOff x="515616" y="2482212"/>
            <a:chExt cx="2585980" cy="376403"/>
          </a:xfrm>
        </p:grpSpPr>
        <p:sp>
          <p:nvSpPr>
            <p:cNvPr id="85" name="Rounded Rectangle 84"/>
            <p:cNvSpPr/>
            <p:nvPr/>
          </p:nvSpPr>
          <p:spPr>
            <a:xfrm>
              <a:off x="515616" y="2482212"/>
              <a:ext cx="2585980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Rounded Rectangle 16"/>
            <p:cNvSpPr/>
            <p:nvPr/>
          </p:nvSpPr>
          <p:spPr>
            <a:xfrm>
              <a:off x="533990" y="2500586"/>
              <a:ext cx="2549232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Software Architecture </a:t>
              </a:r>
              <a:r>
                <a:rPr lang="en-US" sz="1500" kern="1200" dirty="0" smtClean="0"/>
                <a:t>design </a:t>
              </a:r>
              <a:endParaRPr lang="en-US" sz="1500" kern="12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125181" y="5369791"/>
            <a:ext cx="2398312" cy="376403"/>
            <a:chOff x="882095" y="3428758"/>
            <a:chExt cx="2398312" cy="376403"/>
          </a:xfrm>
        </p:grpSpPr>
        <p:sp>
          <p:nvSpPr>
            <p:cNvPr id="88" name="Rounded Rectangle 87"/>
            <p:cNvSpPr/>
            <p:nvPr/>
          </p:nvSpPr>
          <p:spPr>
            <a:xfrm>
              <a:off x="882095" y="3428758"/>
              <a:ext cx="2398312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Rounded Rectangle 18"/>
            <p:cNvSpPr/>
            <p:nvPr/>
          </p:nvSpPr>
          <p:spPr>
            <a:xfrm>
              <a:off x="900469" y="3447132"/>
              <a:ext cx="2361564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Module design</a:t>
              </a:r>
              <a:endParaRPr lang="en-US" sz="1500" kern="12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114800" y="6100596"/>
            <a:ext cx="1396455" cy="376403"/>
            <a:chOff x="2934444" y="4387956"/>
            <a:chExt cx="1396455" cy="376403"/>
          </a:xfrm>
        </p:grpSpPr>
        <p:sp>
          <p:nvSpPr>
            <p:cNvPr id="91" name="Rounded Rectangle 90"/>
            <p:cNvSpPr/>
            <p:nvPr/>
          </p:nvSpPr>
          <p:spPr>
            <a:xfrm>
              <a:off x="2934444" y="4387956"/>
              <a:ext cx="1396455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Rounded Rectangle 20"/>
            <p:cNvSpPr/>
            <p:nvPr/>
          </p:nvSpPr>
          <p:spPr>
            <a:xfrm>
              <a:off x="2952818" y="4406330"/>
              <a:ext cx="1359707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Coding</a:t>
              </a:r>
              <a:endParaRPr lang="en-US" sz="1500" kern="1200" dirty="0"/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1066800" y="1828799"/>
            <a:ext cx="2396075" cy="513085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Developing</a:t>
            </a:r>
            <a:endParaRPr lang="en-US" sz="2400" dirty="0"/>
          </a:p>
        </p:txBody>
      </p:sp>
      <p:sp>
        <p:nvSpPr>
          <p:cNvPr id="94" name="Rounded Rectangle 93"/>
          <p:cNvSpPr/>
          <p:nvPr/>
        </p:nvSpPr>
        <p:spPr>
          <a:xfrm>
            <a:off x="6172200" y="1828799"/>
            <a:ext cx="2470952" cy="513085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463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 	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gray">
          <a:xfrm>
            <a:off x="1905000" y="522763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Testing</a:t>
            </a:r>
            <a:endParaRPr lang="en-US" sz="2400" b="1" dirty="0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gray">
          <a:xfrm>
            <a:off x="2362200" y="4343400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Software Architecture</a:t>
            </a:r>
            <a:endParaRPr lang="en-US" sz="2400" b="1" dirty="0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gray">
          <a:xfrm>
            <a:off x="2438400" y="334803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Software Requirement</a:t>
            </a:r>
            <a:endParaRPr lang="en-US" sz="2400" b="1" dirty="0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gray">
          <a:xfrm>
            <a:off x="2057400" y="2438400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Project Management</a:t>
            </a:r>
            <a:endParaRPr lang="en-US" sz="2400" b="1" dirty="0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gray">
          <a:xfrm>
            <a:off x="1295400" y="1600200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 smtClean="0"/>
              <a:t>Introduction</a:t>
            </a:r>
            <a:endParaRPr lang="en-US" sz="2800" b="1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1752600"/>
            <a:ext cx="381000" cy="381000"/>
            <a:chOff x="2078" y="1680"/>
            <a:chExt cx="1615" cy="1615"/>
          </a:xfrm>
        </p:grpSpPr>
        <p:sp>
          <p:nvSpPr>
            <p:cNvPr id="6759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752600" y="2514600"/>
            <a:ext cx="381000" cy="381000"/>
            <a:chOff x="2078" y="1680"/>
            <a:chExt cx="1615" cy="1615"/>
          </a:xfrm>
        </p:grpSpPr>
        <p:sp>
          <p:nvSpPr>
            <p:cNvPr id="6760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6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133600" y="3505200"/>
            <a:ext cx="381000" cy="381000"/>
            <a:chOff x="2078" y="1680"/>
            <a:chExt cx="1615" cy="1615"/>
          </a:xfrm>
        </p:grpSpPr>
        <p:sp>
          <p:nvSpPr>
            <p:cNvPr id="67610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13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15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057400" y="4419600"/>
            <a:ext cx="381000" cy="381000"/>
            <a:chOff x="2078" y="1680"/>
            <a:chExt cx="1615" cy="1615"/>
          </a:xfrm>
        </p:grpSpPr>
        <p:sp>
          <p:nvSpPr>
            <p:cNvPr id="6761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0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1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22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600200" y="5334000"/>
            <a:ext cx="355600" cy="381000"/>
            <a:chOff x="2078" y="1680"/>
            <a:chExt cx="1615" cy="1615"/>
          </a:xfrm>
        </p:grpSpPr>
        <p:sp>
          <p:nvSpPr>
            <p:cNvPr id="67624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7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8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29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" name="AutoShape 6"/>
          <p:cNvSpPr>
            <a:spLocks noChangeArrowheads="1"/>
          </p:cNvSpPr>
          <p:nvPr/>
        </p:nvSpPr>
        <p:spPr bwMode="gray">
          <a:xfrm>
            <a:off x="1143000" y="593883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Demo</a:t>
            </a:r>
            <a:endParaRPr lang="en-US" sz="2400" b="1" dirty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838200" y="594360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2" grpId="0" animBg="1"/>
      <p:bldP spid="67593" grpId="0" animBg="1"/>
      <p:bldP spid="67594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Testing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2286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Test Process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2250211"/>
              </p:ext>
            </p:extLst>
          </p:nvPr>
        </p:nvGraphicFramePr>
        <p:xfrm>
          <a:off x="1295400" y="2057400"/>
          <a:ext cx="6294438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0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Testing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2286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Test Report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AC\Desktop\Image\t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00213"/>
            <a:ext cx="8078787" cy="401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72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Result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2286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Lesson Learnt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61377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37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gray">
          <a:xfrm>
            <a:off x="1600200" y="3060700"/>
            <a:ext cx="5715000" cy="977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Demo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3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71813"/>
            <a:ext cx="39624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Designed for better interaction between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Teacher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Pupil, Parent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Management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Required to support functions such as planning, organizing, creating schedules and managing pupils, teachers for Managers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Supports teachers manage class about attendance and </a:t>
            </a:r>
            <a:r>
              <a:rPr lang="en-US" dirty="0" smtClean="0"/>
              <a:t>grade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pupils </a:t>
            </a:r>
            <a:r>
              <a:rPr lang="en-US" dirty="0" smtClean="0"/>
              <a:t>.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Students and parents can monitor their learning or their child’s learning through the school website.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      Project Management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388605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066800"/>
            <a:ext cx="4191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Software Process Model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2004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 Develop iteratively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 Manage requirements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 Use components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 Model visually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 Ensure quality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52600"/>
            <a:ext cx="2209800" cy="139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14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Project Management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1066800"/>
            <a:ext cx="3810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Organization Structure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143000" y="17526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29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Project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25908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Plan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PAC\Desktop\ScreenHunter_01 Aug. 17 11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77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AC\Desktop\ScreenHunter_02 Aug. 17 11.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	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AC\Desktop\ScreenHunter_04 Aug. 17 11.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solidFill>
            <a:srgbClr val="FFFF00"/>
          </a:solidFill>
        </a:ln>
      </a:spPr>
      <a:bodyPr wrap="square" rtlCol="0">
        <a:spAutoFit/>
      </a:bodyPr>
      <a:lstStyle>
        <a:defPPr>
          <a:lnSpc>
            <a:spcPct val="150000"/>
          </a:lnSpc>
          <a:buFont typeface="Wingdings" pitchFamily="2" charset="2"/>
          <a:buChar char="Ø"/>
          <a:defRPr sz="2800" dirty="0" smtClean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323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  Contents</vt:lpstr>
      <vt:lpstr> Introduction</vt:lpstr>
      <vt:lpstr> Introduction</vt:lpstr>
      <vt:lpstr>      Project Management</vt:lpstr>
      <vt:lpstr> Project Management</vt:lpstr>
      <vt:lpstr> Project Management</vt:lpstr>
      <vt:lpstr> Project Management</vt:lpstr>
      <vt:lpstr> Project Management</vt:lpstr>
      <vt:lpstr>Slide 10</vt:lpstr>
      <vt:lpstr> Project Management</vt:lpstr>
      <vt:lpstr> Project Management</vt:lpstr>
      <vt:lpstr> Software Requirement</vt:lpstr>
      <vt:lpstr> Software Requirement</vt:lpstr>
      <vt:lpstr> Software Architectural Design</vt:lpstr>
      <vt:lpstr> Software Architectural Design</vt:lpstr>
      <vt:lpstr> Software Architectural Design</vt:lpstr>
      <vt:lpstr> Software Architectural Design</vt:lpstr>
      <vt:lpstr> Testing</vt:lpstr>
      <vt:lpstr> Testing</vt:lpstr>
      <vt:lpstr> Testing</vt:lpstr>
      <vt:lpstr> Result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PC88</dc:creator>
  <cp:lastModifiedBy>PAC</cp:lastModifiedBy>
  <cp:revision>65</cp:revision>
  <dcterms:created xsi:type="dcterms:W3CDTF">2012-07-31T03:17:06Z</dcterms:created>
  <dcterms:modified xsi:type="dcterms:W3CDTF">2012-08-17T14:14:20Z</dcterms:modified>
</cp:coreProperties>
</file>