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1"/>
  </p:notesMasterIdLst>
  <p:sldIdLst>
    <p:sldId id="256" r:id="rId2"/>
    <p:sldId id="257" r:id="rId3"/>
    <p:sldId id="282" r:id="rId4"/>
    <p:sldId id="258" r:id="rId5"/>
    <p:sldId id="280" r:id="rId6"/>
    <p:sldId id="259" r:id="rId7"/>
    <p:sldId id="261" r:id="rId8"/>
    <p:sldId id="288" r:id="rId9"/>
    <p:sldId id="279" r:id="rId10"/>
    <p:sldId id="284" r:id="rId11"/>
    <p:sldId id="262" r:id="rId12"/>
    <p:sldId id="293" r:id="rId13"/>
    <p:sldId id="263" r:id="rId14"/>
    <p:sldId id="264" r:id="rId15"/>
    <p:sldId id="281" r:id="rId16"/>
    <p:sldId id="265" r:id="rId17"/>
    <p:sldId id="290" r:id="rId18"/>
    <p:sldId id="292" r:id="rId19"/>
    <p:sldId id="266" r:id="rId20"/>
    <p:sldId id="291" r:id="rId21"/>
    <p:sldId id="289" r:id="rId22"/>
    <p:sldId id="267" r:id="rId23"/>
    <p:sldId id="285" r:id="rId24"/>
    <p:sldId id="268" r:id="rId25"/>
    <p:sldId id="269" r:id="rId26"/>
    <p:sldId id="270" r:id="rId27"/>
    <p:sldId id="271" r:id="rId28"/>
    <p:sldId id="273" r:id="rId29"/>
    <p:sldId id="286" r:id="rId30"/>
    <p:sldId id="294" r:id="rId31"/>
    <p:sldId id="295" r:id="rId32"/>
    <p:sldId id="296" r:id="rId33"/>
    <p:sldId id="272" r:id="rId34"/>
    <p:sldId id="274" r:id="rId35"/>
    <p:sldId id="287" r:id="rId36"/>
    <p:sldId id="276" r:id="rId37"/>
    <p:sldId id="275" r:id="rId38"/>
    <p:sldId id="277" r:id="rId39"/>
    <p:sldId id="27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3" autoAdjust="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FED7B-B282-4F49-882F-F35E5E02C10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26C24-E25B-44ED-BA1B-4370807BA65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3">
              <a:shade val="30000"/>
              <a:satMod val="120000"/>
            </a:schemeClr>
          </a:contourClr>
        </a:sp3d>
      </dgm:spPr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PROJECT OVERVIEW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34302C8A-3013-48DF-BE09-142EB88C6ED5}" type="parTrans" cxnId="{9B846ECA-F011-4C56-AFC5-793E7F7EB421}">
      <dgm:prSet/>
      <dgm:spPr/>
      <dgm:t>
        <a:bodyPr/>
        <a:lstStyle/>
        <a:p>
          <a:endParaRPr lang="en-US"/>
        </a:p>
      </dgm:t>
    </dgm:pt>
    <dgm:pt modelId="{625EF791-57A1-49F3-9497-5A8C9CEB1191}" type="sibTrans" cxnId="{9B846ECA-F011-4C56-AFC5-793E7F7EB421}">
      <dgm:prSet/>
      <dgm:spPr/>
      <dgm:t>
        <a:bodyPr/>
        <a:lstStyle/>
        <a:p>
          <a:endParaRPr lang="en-US"/>
        </a:p>
      </dgm:t>
    </dgm:pt>
    <dgm:pt modelId="{B78C0820-2011-40AF-8470-EEF6C5394FF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4">
              <a:shade val="30000"/>
              <a:satMod val="120000"/>
            </a:schemeClr>
          </a:contourClr>
        </a:sp3d>
      </dgm:spPr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PROJECT MANAGEMENT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EDA72FB6-5E4C-43D3-B618-924B6E4DE952}" type="parTrans" cxnId="{78396911-58BC-41E0-841C-51E85468A0D5}">
      <dgm:prSet/>
      <dgm:spPr/>
      <dgm:t>
        <a:bodyPr/>
        <a:lstStyle/>
        <a:p>
          <a:endParaRPr lang="en-US"/>
        </a:p>
      </dgm:t>
    </dgm:pt>
    <dgm:pt modelId="{052ACE4B-7763-4905-AF8D-BFCEC8BC9414}" type="sibTrans" cxnId="{78396911-58BC-41E0-841C-51E85468A0D5}">
      <dgm:prSet/>
      <dgm:spPr/>
      <dgm:t>
        <a:bodyPr/>
        <a:lstStyle/>
        <a:p>
          <a:endParaRPr lang="en-US"/>
        </a:p>
      </dgm:t>
    </dgm:pt>
    <dgm:pt modelId="{599FD9E4-BC08-4C6E-B25B-890A971C6485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2">
              <a:shade val="30000"/>
              <a:satMod val="120000"/>
            </a:schemeClr>
          </a:contourClr>
        </a:sp3d>
      </dgm:spPr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ARCHITECTURES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0C531AA0-DCF8-4988-B7B4-F2C13180FBA4}" type="parTrans" cxnId="{DA7366E8-7ED2-4219-A0EB-5C2498A3369D}">
      <dgm:prSet/>
      <dgm:spPr/>
      <dgm:t>
        <a:bodyPr/>
        <a:lstStyle/>
        <a:p>
          <a:endParaRPr lang="en-US"/>
        </a:p>
      </dgm:t>
    </dgm:pt>
    <dgm:pt modelId="{25BCF21F-A36C-4414-9549-0C7CFC869397}" type="sibTrans" cxnId="{DA7366E8-7ED2-4219-A0EB-5C2498A3369D}">
      <dgm:prSet/>
      <dgm:spPr/>
      <dgm:t>
        <a:bodyPr/>
        <a:lstStyle/>
        <a:p>
          <a:endParaRPr lang="en-US"/>
        </a:p>
      </dgm:t>
    </dgm:pt>
    <dgm:pt modelId="{EA896C68-D988-4C73-9108-A7327701500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5">
              <a:shade val="30000"/>
              <a:satMod val="120000"/>
            </a:schemeClr>
          </a:contourClr>
        </a:sp3d>
      </dgm:spPr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RESULT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9DA2E744-EDEB-4DC7-94E8-3CA6386CDC99}" type="parTrans" cxnId="{DBB01E7C-CE50-4BAC-BE42-4B228A067B47}">
      <dgm:prSet/>
      <dgm:spPr/>
      <dgm:t>
        <a:bodyPr/>
        <a:lstStyle/>
        <a:p>
          <a:endParaRPr lang="en-US"/>
        </a:p>
      </dgm:t>
    </dgm:pt>
    <dgm:pt modelId="{D97FBF53-A491-4A42-A5B8-7B63F30E6A36}" type="sibTrans" cxnId="{DBB01E7C-CE50-4BAC-BE42-4B228A067B47}">
      <dgm:prSet/>
      <dgm:spPr/>
      <dgm:t>
        <a:bodyPr/>
        <a:lstStyle/>
        <a:p>
          <a:endParaRPr lang="en-US"/>
        </a:p>
      </dgm:t>
    </dgm:pt>
    <dgm:pt modelId="{9BFB715D-C2B5-4FA9-A0BA-27627D10176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1">
              <a:shade val="30000"/>
              <a:satMod val="120000"/>
            </a:schemeClr>
          </a:contourClr>
        </a:sp3d>
      </dgm:spPr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DEMO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A00B4ADA-95C7-43B6-8F05-F0FCE65781F3}" type="parTrans" cxnId="{BD265A86-C0FE-4641-85E9-A1D6891DDD1A}">
      <dgm:prSet/>
      <dgm:spPr/>
      <dgm:t>
        <a:bodyPr/>
        <a:lstStyle/>
        <a:p>
          <a:endParaRPr lang="en-US"/>
        </a:p>
      </dgm:t>
    </dgm:pt>
    <dgm:pt modelId="{2B80FC4D-A793-4E4D-813F-32EAF50AF998}" type="sibTrans" cxnId="{BD265A86-C0FE-4641-85E9-A1D6891DDD1A}">
      <dgm:prSet/>
      <dgm:spPr/>
      <dgm:t>
        <a:bodyPr/>
        <a:lstStyle/>
        <a:p>
          <a:endParaRPr lang="en-US"/>
        </a:p>
      </dgm:t>
    </dgm:pt>
    <dgm:pt modelId="{021AA63B-24AD-43A2-9AE4-31829E37C2C8}" type="pres">
      <dgm:prSet presAssocID="{B9DFED7B-B282-4F49-882F-F35E5E02C1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5C0C8B-79B0-4222-A990-2B5490F331CE}" type="pres">
      <dgm:prSet presAssocID="{FB826C24-E25B-44ED-BA1B-4370807BA65A}" presName="parentLin" presStyleCnt="0"/>
      <dgm:spPr/>
    </dgm:pt>
    <dgm:pt modelId="{FF744331-201C-4722-A6A8-F7597480349D}" type="pres">
      <dgm:prSet presAssocID="{FB826C24-E25B-44ED-BA1B-4370807BA65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A554270-D873-4790-A57D-4C3638E43786}" type="pres">
      <dgm:prSet presAssocID="{FB826C24-E25B-44ED-BA1B-4370807BA6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8E16C-111A-40AD-90F6-0C483A93DBA8}" type="pres">
      <dgm:prSet presAssocID="{FB826C24-E25B-44ED-BA1B-4370807BA65A}" presName="negativeSpace" presStyleCnt="0"/>
      <dgm:spPr/>
    </dgm:pt>
    <dgm:pt modelId="{E3295BD5-BDD2-49B5-8D0D-823092AED028}" type="pres">
      <dgm:prSet presAssocID="{FB826C24-E25B-44ED-BA1B-4370807BA65A}" presName="childText" presStyleLbl="conFgAcc1" presStyleIdx="0" presStyleCnt="5">
        <dgm:presLayoutVars>
          <dgm:bulletEnabled val="1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6C01F6EF-B93A-4E3F-80CE-95A59B6316F0}" type="pres">
      <dgm:prSet presAssocID="{625EF791-57A1-49F3-9497-5A8C9CEB1191}" presName="spaceBetweenRectangles" presStyleCnt="0"/>
      <dgm:spPr/>
    </dgm:pt>
    <dgm:pt modelId="{131DA285-3E8E-42D7-BF43-44466A6D0985}" type="pres">
      <dgm:prSet presAssocID="{B78C0820-2011-40AF-8470-EEF6C5394FFE}" presName="parentLin" presStyleCnt="0"/>
      <dgm:spPr/>
    </dgm:pt>
    <dgm:pt modelId="{8E01AD86-5893-40F7-B0B5-694656EC2975}" type="pres">
      <dgm:prSet presAssocID="{B78C0820-2011-40AF-8470-EEF6C5394FF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74F1DE7-8348-4614-A2C7-1A0E9DD1F315}" type="pres">
      <dgm:prSet presAssocID="{B78C0820-2011-40AF-8470-EEF6C5394FF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86739-A501-4D39-A83D-84E46AD6747B}" type="pres">
      <dgm:prSet presAssocID="{B78C0820-2011-40AF-8470-EEF6C5394FFE}" presName="negativeSpace" presStyleCnt="0"/>
      <dgm:spPr/>
    </dgm:pt>
    <dgm:pt modelId="{E34CD7CD-7AF6-4031-A2FC-7871DCB1B0DF}" type="pres">
      <dgm:prSet presAssocID="{B78C0820-2011-40AF-8470-EEF6C5394FFE}" presName="childText" presStyleLbl="conFgAcc1" presStyleIdx="1" presStyleCnt="5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9A60B233-9195-4906-823A-8DBF6FB2D318}" type="pres">
      <dgm:prSet presAssocID="{052ACE4B-7763-4905-AF8D-BFCEC8BC9414}" presName="spaceBetweenRectangles" presStyleCnt="0"/>
      <dgm:spPr/>
    </dgm:pt>
    <dgm:pt modelId="{F8A06933-FBA1-418A-AE40-2B12AA6819D7}" type="pres">
      <dgm:prSet presAssocID="{599FD9E4-BC08-4C6E-B25B-890A971C6485}" presName="parentLin" presStyleCnt="0"/>
      <dgm:spPr/>
    </dgm:pt>
    <dgm:pt modelId="{51C2AF96-A81F-4823-BB63-8BBAC4F73C6A}" type="pres">
      <dgm:prSet presAssocID="{599FD9E4-BC08-4C6E-B25B-890A971C648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B0A1888-3CD5-4057-B5D8-9DDB65F91E15}" type="pres">
      <dgm:prSet presAssocID="{599FD9E4-BC08-4C6E-B25B-890A971C648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B4201-B88E-4DC1-A568-D137FAB70CB8}" type="pres">
      <dgm:prSet presAssocID="{599FD9E4-BC08-4C6E-B25B-890A971C6485}" presName="negativeSpace" presStyleCnt="0"/>
      <dgm:spPr/>
    </dgm:pt>
    <dgm:pt modelId="{1AC02AE6-5201-420D-8238-4B752FB497C3}" type="pres">
      <dgm:prSet presAssocID="{599FD9E4-BC08-4C6E-B25B-890A971C6485}" presName="childText" presStyleLbl="conFgAcc1" presStyleIdx="2" presStyleCnt="5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D9AB0476-7048-4267-9367-E5ED8882004D}" type="pres">
      <dgm:prSet presAssocID="{25BCF21F-A36C-4414-9549-0C7CFC869397}" presName="spaceBetweenRectangles" presStyleCnt="0"/>
      <dgm:spPr/>
    </dgm:pt>
    <dgm:pt modelId="{09A14E94-381D-4C9A-A109-6B3F32C8EF87}" type="pres">
      <dgm:prSet presAssocID="{EA896C68-D988-4C73-9108-A73277015000}" presName="parentLin" presStyleCnt="0"/>
      <dgm:spPr/>
    </dgm:pt>
    <dgm:pt modelId="{574852FA-BB3D-45D4-AFF1-56AF2BC1FB79}" type="pres">
      <dgm:prSet presAssocID="{EA896C68-D988-4C73-9108-A7327701500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ADD4BE7-8B62-4E0F-A72E-68EB3926873C}" type="pres">
      <dgm:prSet presAssocID="{EA896C68-D988-4C73-9108-A7327701500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24461-7488-4A71-853E-C773313C3C96}" type="pres">
      <dgm:prSet presAssocID="{EA896C68-D988-4C73-9108-A73277015000}" presName="negativeSpace" presStyleCnt="0"/>
      <dgm:spPr/>
    </dgm:pt>
    <dgm:pt modelId="{98FFB6C4-D6E3-4431-941F-F9A0406EA008}" type="pres">
      <dgm:prSet presAssocID="{EA896C68-D988-4C73-9108-A73277015000}" presName="childText" presStyleLbl="conFgAcc1" presStyleIdx="3" presStyleCnt="5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E7758D65-80E3-4D4D-AF09-6749901EA4E8}" type="pres">
      <dgm:prSet presAssocID="{D97FBF53-A491-4A42-A5B8-7B63F30E6A36}" presName="spaceBetweenRectangles" presStyleCnt="0"/>
      <dgm:spPr/>
    </dgm:pt>
    <dgm:pt modelId="{391C1B7F-D4B2-4547-A27A-A43EC6FB6EE4}" type="pres">
      <dgm:prSet presAssocID="{9BFB715D-C2B5-4FA9-A0BA-27627D101762}" presName="parentLin" presStyleCnt="0"/>
      <dgm:spPr/>
    </dgm:pt>
    <dgm:pt modelId="{91BBA7FA-4DCE-42FA-978A-C4A43222ED5D}" type="pres">
      <dgm:prSet presAssocID="{9BFB715D-C2B5-4FA9-A0BA-27627D10176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65C55E9-B394-4A23-A43C-80C43041BF32}" type="pres">
      <dgm:prSet presAssocID="{9BFB715D-C2B5-4FA9-A0BA-27627D1017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23637-06DA-4B77-BBAB-B91CE9D7C2AE}" type="pres">
      <dgm:prSet presAssocID="{9BFB715D-C2B5-4FA9-A0BA-27627D101762}" presName="negativeSpace" presStyleCnt="0"/>
      <dgm:spPr/>
    </dgm:pt>
    <dgm:pt modelId="{7F7EAAD1-61A3-4DE8-8630-0DEC33E385C7}" type="pres">
      <dgm:prSet presAssocID="{9BFB715D-C2B5-4FA9-A0BA-27627D101762}" presName="childText" presStyleLbl="conFgAcc1" presStyleIdx="4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6F258E39-BA8C-479F-AB56-B59726C089CD}" type="presOf" srcId="{9BFB715D-C2B5-4FA9-A0BA-27627D101762}" destId="{C65C55E9-B394-4A23-A43C-80C43041BF32}" srcOrd="1" destOrd="0" presId="urn:microsoft.com/office/officeart/2005/8/layout/list1"/>
    <dgm:cxn modelId="{A823032B-5B24-4061-A46F-445F0CF8ED1C}" type="presOf" srcId="{B78C0820-2011-40AF-8470-EEF6C5394FFE}" destId="{E74F1DE7-8348-4614-A2C7-1A0E9DD1F315}" srcOrd="1" destOrd="0" presId="urn:microsoft.com/office/officeart/2005/8/layout/list1"/>
    <dgm:cxn modelId="{DBB01E7C-CE50-4BAC-BE42-4B228A067B47}" srcId="{B9DFED7B-B282-4F49-882F-F35E5E02C10E}" destId="{EA896C68-D988-4C73-9108-A73277015000}" srcOrd="3" destOrd="0" parTransId="{9DA2E744-EDEB-4DC7-94E8-3CA6386CDC99}" sibTransId="{D97FBF53-A491-4A42-A5B8-7B63F30E6A36}"/>
    <dgm:cxn modelId="{78396911-58BC-41E0-841C-51E85468A0D5}" srcId="{B9DFED7B-B282-4F49-882F-F35E5E02C10E}" destId="{B78C0820-2011-40AF-8470-EEF6C5394FFE}" srcOrd="1" destOrd="0" parTransId="{EDA72FB6-5E4C-43D3-B618-924B6E4DE952}" sibTransId="{052ACE4B-7763-4905-AF8D-BFCEC8BC9414}"/>
    <dgm:cxn modelId="{60DE0DBC-B833-4C54-8BF7-1CE2317624FD}" type="presOf" srcId="{FB826C24-E25B-44ED-BA1B-4370807BA65A}" destId="{9A554270-D873-4790-A57D-4C3638E43786}" srcOrd="1" destOrd="0" presId="urn:microsoft.com/office/officeart/2005/8/layout/list1"/>
    <dgm:cxn modelId="{7A5564B4-B88C-41CD-AD07-47957C3CADD6}" type="presOf" srcId="{EA896C68-D988-4C73-9108-A73277015000}" destId="{FADD4BE7-8B62-4E0F-A72E-68EB3926873C}" srcOrd="1" destOrd="0" presId="urn:microsoft.com/office/officeart/2005/8/layout/list1"/>
    <dgm:cxn modelId="{BD265A86-C0FE-4641-85E9-A1D6891DDD1A}" srcId="{B9DFED7B-B282-4F49-882F-F35E5E02C10E}" destId="{9BFB715D-C2B5-4FA9-A0BA-27627D101762}" srcOrd="4" destOrd="0" parTransId="{A00B4ADA-95C7-43B6-8F05-F0FCE65781F3}" sibTransId="{2B80FC4D-A793-4E4D-813F-32EAF50AF998}"/>
    <dgm:cxn modelId="{4F8B06F9-4168-4124-8E61-0CA7428B67DF}" type="presOf" srcId="{B78C0820-2011-40AF-8470-EEF6C5394FFE}" destId="{8E01AD86-5893-40F7-B0B5-694656EC2975}" srcOrd="0" destOrd="0" presId="urn:microsoft.com/office/officeart/2005/8/layout/list1"/>
    <dgm:cxn modelId="{3A06CCF7-6640-4FCB-A8A0-506772F09396}" type="presOf" srcId="{599FD9E4-BC08-4C6E-B25B-890A971C6485}" destId="{51C2AF96-A81F-4823-BB63-8BBAC4F73C6A}" srcOrd="0" destOrd="0" presId="urn:microsoft.com/office/officeart/2005/8/layout/list1"/>
    <dgm:cxn modelId="{9B846ECA-F011-4C56-AFC5-793E7F7EB421}" srcId="{B9DFED7B-B282-4F49-882F-F35E5E02C10E}" destId="{FB826C24-E25B-44ED-BA1B-4370807BA65A}" srcOrd="0" destOrd="0" parTransId="{34302C8A-3013-48DF-BE09-142EB88C6ED5}" sibTransId="{625EF791-57A1-49F3-9497-5A8C9CEB1191}"/>
    <dgm:cxn modelId="{4E6F5156-6E9C-44EA-8029-2F7ABA4CA287}" type="presOf" srcId="{B9DFED7B-B282-4F49-882F-F35E5E02C10E}" destId="{021AA63B-24AD-43A2-9AE4-31829E37C2C8}" srcOrd="0" destOrd="0" presId="urn:microsoft.com/office/officeart/2005/8/layout/list1"/>
    <dgm:cxn modelId="{196BFFEB-7048-4C35-B02E-E13FBFE73997}" type="presOf" srcId="{599FD9E4-BC08-4C6E-B25B-890A971C6485}" destId="{CB0A1888-3CD5-4057-B5D8-9DDB65F91E15}" srcOrd="1" destOrd="0" presId="urn:microsoft.com/office/officeart/2005/8/layout/list1"/>
    <dgm:cxn modelId="{42D66B8F-9258-4048-9EA9-4DB2E2585F3E}" type="presOf" srcId="{FB826C24-E25B-44ED-BA1B-4370807BA65A}" destId="{FF744331-201C-4722-A6A8-F7597480349D}" srcOrd="0" destOrd="0" presId="urn:microsoft.com/office/officeart/2005/8/layout/list1"/>
    <dgm:cxn modelId="{5E981B9F-6E61-41BC-BD86-E477E1F1B998}" type="presOf" srcId="{9BFB715D-C2B5-4FA9-A0BA-27627D101762}" destId="{91BBA7FA-4DCE-42FA-978A-C4A43222ED5D}" srcOrd="0" destOrd="0" presId="urn:microsoft.com/office/officeart/2005/8/layout/list1"/>
    <dgm:cxn modelId="{4B37654F-07D4-4BD1-A829-00C5A4E0DE26}" type="presOf" srcId="{EA896C68-D988-4C73-9108-A73277015000}" destId="{574852FA-BB3D-45D4-AFF1-56AF2BC1FB79}" srcOrd="0" destOrd="0" presId="urn:microsoft.com/office/officeart/2005/8/layout/list1"/>
    <dgm:cxn modelId="{DA7366E8-7ED2-4219-A0EB-5C2498A3369D}" srcId="{B9DFED7B-B282-4F49-882F-F35E5E02C10E}" destId="{599FD9E4-BC08-4C6E-B25B-890A971C6485}" srcOrd="2" destOrd="0" parTransId="{0C531AA0-DCF8-4988-B7B4-F2C13180FBA4}" sibTransId="{25BCF21F-A36C-4414-9549-0C7CFC869397}"/>
    <dgm:cxn modelId="{AA230BD5-602B-4157-AE17-890EC5DB5D88}" type="presParOf" srcId="{021AA63B-24AD-43A2-9AE4-31829E37C2C8}" destId="{335C0C8B-79B0-4222-A990-2B5490F331CE}" srcOrd="0" destOrd="0" presId="urn:microsoft.com/office/officeart/2005/8/layout/list1"/>
    <dgm:cxn modelId="{3C180AE9-AD6B-407B-A3BB-79744D8BCBE9}" type="presParOf" srcId="{335C0C8B-79B0-4222-A990-2B5490F331CE}" destId="{FF744331-201C-4722-A6A8-F7597480349D}" srcOrd="0" destOrd="0" presId="urn:microsoft.com/office/officeart/2005/8/layout/list1"/>
    <dgm:cxn modelId="{B5384BF7-B8F2-4F75-83E6-F00685EBB49C}" type="presParOf" srcId="{335C0C8B-79B0-4222-A990-2B5490F331CE}" destId="{9A554270-D873-4790-A57D-4C3638E43786}" srcOrd="1" destOrd="0" presId="urn:microsoft.com/office/officeart/2005/8/layout/list1"/>
    <dgm:cxn modelId="{AFE84517-8A39-471B-B0BD-4DBA36921410}" type="presParOf" srcId="{021AA63B-24AD-43A2-9AE4-31829E37C2C8}" destId="{0518E16C-111A-40AD-90F6-0C483A93DBA8}" srcOrd="1" destOrd="0" presId="urn:microsoft.com/office/officeart/2005/8/layout/list1"/>
    <dgm:cxn modelId="{77031673-7272-4FA6-B439-F6D15362B165}" type="presParOf" srcId="{021AA63B-24AD-43A2-9AE4-31829E37C2C8}" destId="{E3295BD5-BDD2-49B5-8D0D-823092AED028}" srcOrd="2" destOrd="0" presId="urn:microsoft.com/office/officeart/2005/8/layout/list1"/>
    <dgm:cxn modelId="{33A384F2-FC64-430B-A801-B4CD8D61050B}" type="presParOf" srcId="{021AA63B-24AD-43A2-9AE4-31829E37C2C8}" destId="{6C01F6EF-B93A-4E3F-80CE-95A59B6316F0}" srcOrd="3" destOrd="0" presId="urn:microsoft.com/office/officeart/2005/8/layout/list1"/>
    <dgm:cxn modelId="{AD942443-B952-4950-B4A6-3B992AB27121}" type="presParOf" srcId="{021AA63B-24AD-43A2-9AE4-31829E37C2C8}" destId="{131DA285-3E8E-42D7-BF43-44466A6D0985}" srcOrd="4" destOrd="0" presId="urn:microsoft.com/office/officeart/2005/8/layout/list1"/>
    <dgm:cxn modelId="{7968BA75-A4D0-4968-B33B-7D0DB28B6F0C}" type="presParOf" srcId="{131DA285-3E8E-42D7-BF43-44466A6D0985}" destId="{8E01AD86-5893-40F7-B0B5-694656EC2975}" srcOrd="0" destOrd="0" presId="urn:microsoft.com/office/officeart/2005/8/layout/list1"/>
    <dgm:cxn modelId="{551E4803-5088-4025-85FD-072853FEC62A}" type="presParOf" srcId="{131DA285-3E8E-42D7-BF43-44466A6D0985}" destId="{E74F1DE7-8348-4614-A2C7-1A0E9DD1F315}" srcOrd="1" destOrd="0" presId="urn:microsoft.com/office/officeart/2005/8/layout/list1"/>
    <dgm:cxn modelId="{068F9268-14C9-4913-BF34-477F073870FA}" type="presParOf" srcId="{021AA63B-24AD-43A2-9AE4-31829E37C2C8}" destId="{E9786739-A501-4D39-A83D-84E46AD6747B}" srcOrd="5" destOrd="0" presId="urn:microsoft.com/office/officeart/2005/8/layout/list1"/>
    <dgm:cxn modelId="{50EE4C92-AD6A-4B65-BB5A-53857C8D8351}" type="presParOf" srcId="{021AA63B-24AD-43A2-9AE4-31829E37C2C8}" destId="{E34CD7CD-7AF6-4031-A2FC-7871DCB1B0DF}" srcOrd="6" destOrd="0" presId="urn:microsoft.com/office/officeart/2005/8/layout/list1"/>
    <dgm:cxn modelId="{0B5A2373-5C8C-40E6-BE93-800AFB777E04}" type="presParOf" srcId="{021AA63B-24AD-43A2-9AE4-31829E37C2C8}" destId="{9A60B233-9195-4906-823A-8DBF6FB2D318}" srcOrd="7" destOrd="0" presId="urn:microsoft.com/office/officeart/2005/8/layout/list1"/>
    <dgm:cxn modelId="{F1C8A7E4-3CCB-4CEC-A426-8AE780F0BE48}" type="presParOf" srcId="{021AA63B-24AD-43A2-9AE4-31829E37C2C8}" destId="{F8A06933-FBA1-418A-AE40-2B12AA6819D7}" srcOrd="8" destOrd="0" presId="urn:microsoft.com/office/officeart/2005/8/layout/list1"/>
    <dgm:cxn modelId="{1B4F48DA-35E2-4DCE-AF68-2862C633ED0C}" type="presParOf" srcId="{F8A06933-FBA1-418A-AE40-2B12AA6819D7}" destId="{51C2AF96-A81F-4823-BB63-8BBAC4F73C6A}" srcOrd="0" destOrd="0" presId="urn:microsoft.com/office/officeart/2005/8/layout/list1"/>
    <dgm:cxn modelId="{FC9B1D1F-AF5D-47E8-8425-8A5E75D930FC}" type="presParOf" srcId="{F8A06933-FBA1-418A-AE40-2B12AA6819D7}" destId="{CB0A1888-3CD5-4057-B5D8-9DDB65F91E15}" srcOrd="1" destOrd="0" presId="urn:microsoft.com/office/officeart/2005/8/layout/list1"/>
    <dgm:cxn modelId="{FCB17FC5-49D3-480B-ABF0-0E3075D99F21}" type="presParOf" srcId="{021AA63B-24AD-43A2-9AE4-31829E37C2C8}" destId="{984B4201-B88E-4DC1-A568-D137FAB70CB8}" srcOrd="9" destOrd="0" presId="urn:microsoft.com/office/officeart/2005/8/layout/list1"/>
    <dgm:cxn modelId="{5E891660-8EDC-44FC-A3D7-1C04800BD0B6}" type="presParOf" srcId="{021AA63B-24AD-43A2-9AE4-31829E37C2C8}" destId="{1AC02AE6-5201-420D-8238-4B752FB497C3}" srcOrd="10" destOrd="0" presId="urn:microsoft.com/office/officeart/2005/8/layout/list1"/>
    <dgm:cxn modelId="{26866D7B-010F-4634-81B8-A1B6407E20F9}" type="presParOf" srcId="{021AA63B-24AD-43A2-9AE4-31829E37C2C8}" destId="{D9AB0476-7048-4267-9367-E5ED8882004D}" srcOrd="11" destOrd="0" presId="urn:microsoft.com/office/officeart/2005/8/layout/list1"/>
    <dgm:cxn modelId="{F824094B-26A6-422D-BE94-8D32FFDEA310}" type="presParOf" srcId="{021AA63B-24AD-43A2-9AE4-31829E37C2C8}" destId="{09A14E94-381D-4C9A-A109-6B3F32C8EF87}" srcOrd="12" destOrd="0" presId="urn:microsoft.com/office/officeart/2005/8/layout/list1"/>
    <dgm:cxn modelId="{10A8F1D2-F074-4F2E-A1E0-27CD098FE479}" type="presParOf" srcId="{09A14E94-381D-4C9A-A109-6B3F32C8EF87}" destId="{574852FA-BB3D-45D4-AFF1-56AF2BC1FB79}" srcOrd="0" destOrd="0" presId="urn:microsoft.com/office/officeart/2005/8/layout/list1"/>
    <dgm:cxn modelId="{D04B327E-C185-4337-8B3E-B2A7E9BECBD5}" type="presParOf" srcId="{09A14E94-381D-4C9A-A109-6B3F32C8EF87}" destId="{FADD4BE7-8B62-4E0F-A72E-68EB3926873C}" srcOrd="1" destOrd="0" presId="urn:microsoft.com/office/officeart/2005/8/layout/list1"/>
    <dgm:cxn modelId="{B7E5CD07-FFC7-4D5B-9BBF-FC97ACF2B495}" type="presParOf" srcId="{021AA63B-24AD-43A2-9AE4-31829E37C2C8}" destId="{E1624461-7488-4A71-853E-C773313C3C96}" srcOrd="13" destOrd="0" presId="urn:microsoft.com/office/officeart/2005/8/layout/list1"/>
    <dgm:cxn modelId="{A100900E-EB14-48EB-8F22-1A0D3EDFE9B4}" type="presParOf" srcId="{021AA63B-24AD-43A2-9AE4-31829E37C2C8}" destId="{98FFB6C4-D6E3-4431-941F-F9A0406EA008}" srcOrd="14" destOrd="0" presId="urn:microsoft.com/office/officeart/2005/8/layout/list1"/>
    <dgm:cxn modelId="{A385A5E7-62F0-4955-854F-5C88241347B9}" type="presParOf" srcId="{021AA63B-24AD-43A2-9AE4-31829E37C2C8}" destId="{E7758D65-80E3-4D4D-AF09-6749901EA4E8}" srcOrd="15" destOrd="0" presId="urn:microsoft.com/office/officeart/2005/8/layout/list1"/>
    <dgm:cxn modelId="{3ABCDB47-3914-40DD-93BD-0A6DBC9F1DC5}" type="presParOf" srcId="{021AA63B-24AD-43A2-9AE4-31829E37C2C8}" destId="{391C1B7F-D4B2-4547-A27A-A43EC6FB6EE4}" srcOrd="16" destOrd="0" presId="urn:microsoft.com/office/officeart/2005/8/layout/list1"/>
    <dgm:cxn modelId="{211FD8EB-E18D-4F05-B04B-9AC43423C2F7}" type="presParOf" srcId="{391C1B7F-D4B2-4547-A27A-A43EC6FB6EE4}" destId="{91BBA7FA-4DCE-42FA-978A-C4A43222ED5D}" srcOrd="0" destOrd="0" presId="urn:microsoft.com/office/officeart/2005/8/layout/list1"/>
    <dgm:cxn modelId="{739967C9-7CBA-4B86-BD2F-A709D63EF68A}" type="presParOf" srcId="{391C1B7F-D4B2-4547-A27A-A43EC6FB6EE4}" destId="{C65C55E9-B394-4A23-A43C-80C43041BF32}" srcOrd="1" destOrd="0" presId="urn:microsoft.com/office/officeart/2005/8/layout/list1"/>
    <dgm:cxn modelId="{7433E813-F7E4-4402-BD19-19EB420C8626}" type="presParOf" srcId="{021AA63B-24AD-43A2-9AE4-31829E37C2C8}" destId="{F9B23637-06DA-4B77-BBAB-B91CE9D7C2AE}" srcOrd="17" destOrd="0" presId="urn:microsoft.com/office/officeart/2005/8/layout/list1"/>
    <dgm:cxn modelId="{FA0AB5D3-A0EB-47EF-B3FD-24B0F105302A}" type="presParOf" srcId="{021AA63B-24AD-43A2-9AE4-31829E37C2C8}" destId="{7F7EAAD1-61A3-4DE8-8630-0DEC33E385C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2FAD21-5648-486E-83F3-3BDC96941E49}" type="doc">
      <dgm:prSet loTypeId="urn:microsoft.com/office/officeart/2005/8/layout/arrow1" loCatId="relationship" qsTypeId="urn:microsoft.com/office/officeart/2005/8/quickstyle/3d5" qsCatId="3D" csTypeId="urn:microsoft.com/office/officeart/2005/8/colors/accent1_2" csCatId="accent1" phldr="1"/>
      <dgm:spPr>
        <a:scene3d>
          <a:camera prst="perspectiveRelaxed" zoom="95000"/>
          <a:lightRig rig="flat" dir="t"/>
        </a:scene3d>
      </dgm:spPr>
      <dgm:t>
        <a:bodyPr/>
        <a:lstStyle/>
        <a:p>
          <a:endParaRPr lang="en-US"/>
        </a:p>
      </dgm:t>
    </dgm:pt>
    <dgm:pt modelId="{3E07CB4C-6B47-4108-B059-FE978AED23F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Bad</a:t>
          </a:r>
          <a:endParaRPr lang="en-US" b="1" dirty="0"/>
        </a:p>
      </dgm:t>
    </dgm:pt>
    <dgm:pt modelId="{22FDD53E-0784-430F-A4D8-B36CC3EA9BA2}" type="parTrans" cxnId="{AFD2FEED-4936-4DE9-A201-C1C3F4EBFEAE}">
      <dgm:prSet/>
      <dgm:spPr/>
      <dgm:t>
        <a:bodyPr/>
        <a:lstStyle/>
        <a:p>
          <a:endParaRPr lang="en-US"/>
        </a:p>
      </dgm:t>
    </dgm:pt>
    <dgm:pt modelId="{78C8EC31-2D6A-4D58-B62D-C2BACECE1B75}" type="sibTrans" cxnId="{AFD2FEED-4936-4DE9-A201-C1C3F4EBFEAE}">
      <dgm:prSet/>
      <dgm:spPr/>
      <dgm:t>
        <a:bodyPr/>
        <a:lstStyle/>
        <a:p>
          <a:endParaRPr lang="en-US"/>
        </a:p>
      </dgm:t>
    </dgm:pt>
    <dgm:pt modelId="{C7EBAD5D-8585-4663-A83D-EB6F25CB236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Time Management</a:t>
          </a:r>
          <a:endParaRPr lang="en-US"/>
        </a:p>
      </dgm:t>
    </dgm:pt>
    <dgm:pt modelId="{1A76322C-B722-47C4-A442-8C96AF8658F0}" type="parTrans" cxnId="{D5ACFC1B-2FB0-46A3-A36A-7C9DFAF88A76}">
      <dgm:prSet/>
      <dgm:spPr/>
      <dgm:t>
        <a:bodyPr/>
        <a:lstStyle/>
        <a:p>
          <a:endParaRPr lang="en-US"/>
        </a:p>
      </dgm:t>
    </dgm:pt>
    <dgm:pt modelId="{050808A0-ADD9-4219-9465-B85674C151B8}" type="sibTrans" cxnId="{D5ACFC1B-2FB0-46A3-A36A-7C9DFAF88A76}">
      <dgm:prSet/>
      <dgm:spPr/>
      <dgm:t>
        <a:bodyPr/>
        <a:lstStyle/>
        <a:p>
          <a:endParaRPr lang="en-US"/>
        </a:p>
      </dgm:t>
    </dgm:pt>
    <dgm:pt modelId="{95B9AFB9-6D12-467F-8638-AAD5D5020F2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Requirement</a:t>
          </a:r>
          <a:endParaRPr lang="en-US"/>
        </a:p>
      </dgm:t>
    </dgm:pt>
    <dgm:pt modelId="{FC941BBE-8202-422C-9425-093608B3C2DD}" type="parTrans" cxnId="{5FA2DF34-E0EB-4FF2-A834-8C123DBC4D1A}">
      <dgm:prSet/>
      <dgm:spPr/>
      <dgm:t>
        <a:bodyPr/>
        <a:lstStyle/>
        <a:p>
          <a:endParaRPr lang="en-US"/>
        </a:p>
      </dgm:t>
    </dgm:pt>
    <dgm:pt modelId="{13CF4392-C5AF-4F16-8799-1BD9BC4AC4F9}" type="sibTrans" cxnId="{5FA2DF34-E0EB-4FF2-A834-8C123DBC4D1A}">
      <dgm:prSet/>
      <dgm:spPr/>
      <dgm:t>
        <a:bodyPr/>
        <a:lstStyle/>
        <a:p>
          <a:endParaRPr lang="en-US"/>
        </a:p>
      </dgm:t>
    </dgm:pt>
    <dgm:pt modelId="{15A8C9A9-04FC-4C7D-9DB6-180FA8CA94B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mtClean="0"/>
            <a:t>Over time</a:t>
          </a:r>
          <a:endParaRPr lang="en-US"/>
        </a:p>
      </dgm:t>
    </dgm:pt>
    <dgm:pt modelId="{D78E36CD-DC9C-403F-A0EA-7818006FEE51}" type="parTrans" cxnId="{0ED4BB16-3BB2-44C6-A153-FAC49D11DA4A}">
      <dgm:prSet/>
      <dgm:spPr/>
      <dgm:t>
        <a:bodyPr/>
        <a:lstStyle/>
        <a:p>
          <a:endParaRPr lang="en-US"/>
        </a:p>
      </dgm:t>
    </dgm:pt>
    <dgm:pt modelId="{35837EE1-5E9D-4854-A51A-AC900B3894A8}" type="sibTrans" cxnId="{0ED4BB16-3BB2-44C6-A153-FAC49D11DA4A}">
      <dgm:prSet/>
      <dgm:spPr/>
      <dgm:t>
        <a:bodyPr/>
        <a:lstStyle/>
        <a:p>
          <a:endParaRPr lang="en-US"/>
        </a:p>
      </dgm:t>
    </dgm:pt>
    <dgm:pt modelId="{E2A6B30E-983B-49A9-AF96-4BCFA50BC5A2}">
      <dgm:prSet/>
      <dgm:spPr>
        <a:solidFill>
          <a:schemeClr val="accent3">
            <a:lumMod val="75000"/>
          </a:schemeClr>
        </a:solidFill>
        <a:effectLst>
          <a:glow rad="228600">
            <a:schemeClr val="accent3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Good</a:t>
          </a:r>
          <a:endParaRPr lang="en-US" b="1" dirty="0">
            <a:solidFill>
              <a:schemeClr val="tx1"/>
            </a:solidFill>
          </a:endParaRPr>
        </a:p>
      </dgm:t>
    </dgm:pt>
    <dgm:pt modelId="{952470D5-B31C-4F43-B39E-1D645EA091DD}" type="parTrans" cxnId="{C4644E4C-1FC9-43D1-B947-9C06ADD0289D}">
      <dgm:prSet/>
      <dgm:spPr/>
      <dgm:t>
        <a:bodyPr/>
        <a:lstStyle/>
        <a:p>
          <a:endParaRPr lang="en-US"/>
        </a:p>
      </dgm:t>
    </dgm:pt>
    <dgm:pt modelId="{82827845-6F60-4CE9-A47A-E1632E4B0566}" type="sibTrans" cxnId="{C4644E4C-1FC9-43D1-B947-9C06ADD0289D}">
      <dgm:prSet/>
      <dgm:spPr/>
      <dgm:t>
        <a:bodyPr/>
        <a:lstStyle/>
        <a:p>
          <a:endParaRPr lang="en-US"/>
        </a:p>
      </dgm:t>
    </dgm:pt>
    <dgm:pt modelId="{F3D6A43E-039D-4DDB-B64F-376AFC4B73DE}">
      <dgm:prSet/>
      <dgm:spPr>
        <a:solidFill>
          <a:schemeClr val="accent3">
            <a:lumMod val="75000"/>
          </a:schemeClr>
        </a:solidFill>
        <a:effectLst>
          <a:glow rad="228600">
            <a:schemeClr val="accent3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Choosing technology</a:t>
          </a:r>
          <a:endParaRPr lang="en-US" dirty="0">
            <a:solidFill>
              <a:schemeClr val="tx1"/>
            </a:solidFill>
          </a:endParaRPr>
        </a:p>
      </dgm:t>
    </dgm:pt>
    <dgm:pt modelId="{306CC077-8AF8-45E7-8389-F46F91718F21}" type="parTrans" cxnId="{7E007B96-51FD-4450-8C5E-77781CA340BC}">
      <dgm:prSet/>
      <dgm:spPr/>
      <dgm:t>
        <a:bodyPr/>
        <a:lstStyle/>
        <a:p>
          <a:endParaRPr lang="en-US"/>
        </a:p>
      </dgm:t>
    </dgm:pt>
    <dgm:pt modelId="{09EB01F3-6657-49AD-B854-CFEA6914A913}" type="sibTrans" cxnId="{7E007B96-51FD-4450-8C5E-77781CA340BC}">
      <dgm:prSet/>
      <dgm:spPr/>
      <dgm:t>
        <a:bodyPr/>
        <a:lstStyle/>
        <a:p>
          <a:endParaRPr lang="en-US"/>
        </a:p>
      </dgm:t>
    </dgm:pt>
    <dgm:pt modelId="{E14930AF-BEA1-499F-955A-83CA5BAE6939}">
      <dgm:prSet/>
      <dgm:spPr>
        <a:solidFill>
          <a:schemeClr val="accent3">
            <a:lumMod val="75000"/>
          </a:schemeClr>
        </a:solidFill>
        <a:effectLst>
          <a:glow rad="228600">
            <a:schemeClr val="accent3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Communication</a:t>
          </a:r>
          <a:endParaRPr lang="en-US" dirty="0">
            <a:solidFill>
              <a:schemeClr val="tx1"/>
            </a:solidFill>
          </a:endParaRPr>
        </a:p>
      </dgm:t>
    </dgm:pt>
    <dgm:pt modelId="{7CD2631A-2C58-4921-9481-ED44B8E95849}" type="parTrans" cxnId="{786C8AA6-CBA6-444F-9001-E050717D535E}">
      <dgm:prSet/>
      <dgm:spPr/>
      <dgm:t>
        <a:bodyPr/>
        <a:lstStyle/>
        <a:p>
          <a:endParaRPr lang="en-US"/>
        </a:p>
      </dgm:t>
    </dgm:pt>
    <dgm:pt modelId="{99A24961-8864-405A-BD10-C9E30CB68C3C}" type="sibTrans" cxnId="{786C8AA6-CBA6-444F-9001-E050717D535E}">
      <dgm:prSet/>
      <dgm:spPr/>
      <dgm:t>
        <a:bodyPr/>
        <a:lstStyle/>
        <a:p>
          <a:endParaRPr lang="en-US"/>
        </a:p>
      </dgm:t>
    </dgm:pt>
    <dgm:pt modelId="{C0678F32-34F2-4CEA-AB2C-C72B82BDA3C3}">
      <dgm:prSet/>
      <dgm:spPr>
        <a:solidFill>
          <a:schemeClr val="accent3">
            <a:lumMod val="75000"/>
          </a:schemeClr>
        </a:solidFill>
        <a:effectLst>
          <a:glow rad="228600">
            <a:schemeClr val="accent3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Exploring time</a:t>
          </a:r>
          <a:endParaRPr lang="en-US" dirty="0">
            <a:solidFill>
              <a:schemeClr val="tx1"/>
            </a:solidFill>
          </a:endParaRPr>
        </a:p>
      </dgm:t>
    </dgm:pt>
    <dgm:pt modelId="{515195DD-AADB-4D9C-8F54-3E7C8157CF02}" type="parTrans" cxnId="{4C1F6447-5C10-4776-8647-87983512CB47}">
      <dgm:prSet/>
      <dgm:spPr/>
      <dgm:t>
        <a:bodyPr/>
        <a:lstStyle/>
        <a:p>
          <a:endParaRPr lang="en-US"/>
        </a:p>
      </dgm:t>
    </dgm:pt>
    <dgm:pt modelId="{18E8AB65-F8F6-4DC5-BBE8-7A4E6EFA28F3}" type="sibTrans" cxnId="{4C1F6447-5C10-4776-8647-87983512CB47}">
      <dgm:prSet/>
      <dgm:spPr/>
      <dgm:t>
        <a:bodyPr/>
        <a:lstStyle/>
        <a:p>
          <a:endParaRPr lang="en-US"/>
        </a:p>
      </dgm:t>
    </dgm:pt>
    <dgm:pt modelId="{9259B831-5679-46C9-AB23-FE452E688B60}">
      <dgm:prSet/>
      <dgm:spPr>
        <a:solidFill>
          <a:schemeClr val="accent3">
            <a:lumMod val="75000"/>
          </a:schemeClr>
        </a:solidFill>
        <a:effectLst>
          <a:glow rad="228600">
            <a:schemeClr val="accent3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Manage code</a:t>
          </a:r>
          <a:endParaRPr lang="en-US" dirty="0">
            <a:solidFill>
              <a:schemeClr val="tx1"/>
            </a:solidFill>
          </a:endParaRPr>
        </a:p>
      </dgm:t>
    </dgm:pt>
    <dgm:pt modelId="{44790320-265F-41FB-A022-7A4C9732434B}" type="parTrans" cxnId="{94FCC9F0-CD35-47A7-9226-C5B11605419A}">
      <dgm:prSet/>
      <dgm:spPr/>
      <dgm:t>
        <a:bodyPr/>
        <a:lstStyle/>
        <a:p>
          <a:endParaRPr lang="en-US"/>
        </a:p>
      </dgm:t>
    </dgm:pt>
    <dgm:pt modelId="{3BB5BC83-B537-432A-82B8-240DFDFF2C3E}" type="sibTrans" cxnId="{94FCC9F0-CD35-47A7-9226-C5B11605419A}">
      <dgm:prSet/>
      <dgm:spPr/>
      <dgm:t>
        <a:bodyPr/>
        <a:lstStyle/>
        <a:p>
          <a:endParaRPr lang="en-US"/>
        </a:p>
      </dgm:t>
    </dgm:pt>
    <dgm:pt modelId="{B7789E0D-3776-4A76-B6F2-D66C1998ADAB}" type="pres">
      <dgm:prSet presAssocID="{382FAD21-5648-486E-83F3-3BDC96941E49}" presName="cycle" presStyleCnt="0">
        <dgm:presLayoutVars>
          <dgm:dir/>
          <dgm:resizeHandles val="exact"/>
        </dgm:presLayoutVars>
      </dgm:prSet>
      <dgm:spPr/>
    </dgm:pt>
    <dgm:pt modelId="{3C6034E9-D522-40BD-8115-E8A2D3024FEA}" type="pres">
      <dgm:prSet presAssocID="{3E07CB4C-6B47-4108-B059-FE978AED23F2}" presName="arrow" presStyleLbl="node1" presStyleIdx="0" presStyleCnt="2">
        <dgm:presLayoutVars>
          <dgm:bulletEnabled val="1"/>
        </dgm:presLayoutVars>
      </dgm:prSet>
      <dgm:spPr/>
    </dgm:pt>
    <dgm:pt modelId="{E62BEF4E-0207-494C-8073-90DF0B03CCBA}" type="pres">
      <dgm:prSet presAssocID="{E2A6B30E-983B-49A9-AF96-4BCFA50BC5A2}" presName="arrow" presStyleLbl="node1" presStyleIdx="1" presStyleCnt="2">
        <dgm:presLayoutVars>
          <dgm:bulletEnabled val="1"/>
        </dgm:presLayoutVars>
      </dgm:prSet>
      <dgm:spPr/>
    </dgm:pt>
  </dgm:ptLst>
  <dgm:cxnLst>
    <dgm:cxn modelId="{1017EF2A-C9C7-4475-BB4F-B96648632E1C}" type="presOf" srcId="{3E07CB4C-6B47-4108-B059-FE978AED23F2}" destId="{3C6034E9-D522-40BD-8115-E8A2D3024FEA}" srcOrd="0" destOrd="0" presId="urn:microsoft.com/office/officeart/2005/8/layout/arrow1"/>
    <dgm:cxn modelId="{EBC93E54-C051-4863-B1E4-C94A3A62C4BE}" type="presOf" srcId="{15A8C9A9-04FC-4C7D-9DB6-180FA8CA94BE}" destId="{3C6034E9-D522-40BD-8115-E8A2D3024FEA}" srcOrd="0" destOrd="3" presId="urn:microsoft.com/office/officeart/2005/8/layout/arrow1"/>
    <dgm:cxn modelId="{0E4C9192-0A3B-4FDC-83CC-DC0AAD1A81D3}" type="presOf" srcId="{95B9AFB9-6D12-467F-8638-AAD5D5020F23}" destId="{3C6034E9-D522-40BD-8115-E8A2D3024FEA}" srcOrd="0" destOrd="2" presId="urn:microsoft.com/office/officeart/2005/8/layout/arrow1"/>
    <dgm:cxn modelId="{375B6168-0FCE-4044-8AC7-CA69C3EA4A40}" type="presOf" srcId="{382FAD21-5648-486E-83F3-3BDC96941E49}" destId="{B7789E0D-3776-4A76-B6F2-D66C1998ADAB}" srcOrd="0" destOrd="0" presId="urn:microsoft.com/office/officeart/2005/8/layout/arrow1"/>
    <dgm:cxn modelId="{94FCC9F0-CD35-47A7-9226-C5B11605419A}" srcId="{E2A6B30E-983B-49A9-AF96-4BCFA50BC5A2}" destId="{9259B831-5679-46C9-AB23-FE452E688B60}" srcOrd="3" destOrd="0" parTransId="{44790320-265F-41FB-A022-7A4C9732434B}" sibTransId="{3BB5BC83-B537-432A-82B8-240DFDFF2C3E}"/>
    <dgm:cxn modelId="{17B4AC9E-48F1-4A57-9142-00A5B328C943}" type="presOf" srcId="{C7EBAD5D-8585-4663-A83D-EB6F25CB236C}" destId="{3C6034E9-D522-40BD-8115-E8A2D3024FEA}" srcOrd="0" destOrd="1" presId="urn:microsoft.com/office/officeart/2005/8/layout/arrow1"/>
    <dgm:cxn modelId="{786C8AA6-CBA6-444F-9001-E050717D535E}" srcId="{E2A6B30E-983B-49A9-AF96-4BCFA50BC5A2}" destId="{E14930AF-BEA1-499F-955A-83CA5BAE6939}" srcOrd="1" destOrd="0" parTransId="{7CD2631A-2C58-4921-9481-ED44B8E95849}" sibTransId="{99A24961-8864-405A-BD10-C9E30CB68C3C}"/>
    <dgm:cxn modelId="{5FA2DF34-E0EB-4FF2-A834-8C123DBC4D1A}" srcId="{3E07CB4C-6B47-4108-B059-FE978AED23F2}" destId="{95B9AFB9-6D12-467F-8638-AAD5D5020F23}" srcOrd="1" destOrd="0" parTransId="{FC941BBE-8202-422C-9425-093608B3C2DD}" sibTransId="{13CF4392-C5AF-4F16-8799-1BD9BC4AC4F9}"/>
    <dgm:cxn modelId="{D5ACFC1B-2FB0-46A3-A36A-7C9DFAF88A76}" srcId="{3E07CB4C-6B47-4108-B059-FE978AED23F2}" destId="{C7EBAD5D-8585-4663-A83D-EB6F25CB236C}" srcOrd="0" destOrd="0" parTransId="{1A76322C-B722-47C4-A442-8C96AF8658F0}" sibTransId="{050808A0-ADD9-4219-9465-B85674C151B8}"/>
    <dgm:cxn modelId="{8395F80E-404A-47FF-AD77-196CD0854B85}" type="presOf" srcId="{E2A6B30E-983B-49A9-AF96-4BCFA50BC5A2}" destId="{E62BEF4E-0207-494C-8073-90DF0B03CCBA}" srcOrd="0" destOrd="0" presId="urn:microsoft.com/office/officeart/2005/8/layout/arrow1"/>
    <dgm:cxn modelId="{7E007B96-51FD-4450-8C5E-77781CA340BC}" srcId="{E2A6B30E-983B-49A9-AF96-4BCFA50BC5A2}" destId="{F3D6A43E-039D-4DDB-B64F-376AFC4B73DE}" srcOrd="0" destOrd="0" parTransId="{306CC077-8AF8-45E7-8389-F46F91718F21}" sibTransId="{09EB01F3-6657-49AD-B854-CFEA6914A913}"/>
    <dgm:cxn modelId="{AFD2FEED-4936-4DE9-A201-C1C3F4EBFEAE}" srcId="{382FAD21-5648-486E-83F3-3BDC96941E49}" destId="{3E07CB4C-6B47-4108-B059-FE978AED23F2}" srcOrd="0" destOrd="0" parTransId="{22FDD53E-0784-430F-A4D8-B36CC3EA9BA2}" sibTransId="{78C8EC31-2D6A-4D58-B62D-C2BACECE1B75}"/>
    <dgm:cxn modelId="{4C1F6447-5C10-4776-8647-87983512CB47}" srcId="{E2A6B30E-983B-49A9-AF96-4BCFA50BC5A2}" destId="{C0678F32-34F2-4CEA-AB2C-C72B82BDA3C3}" srcOrd="2" destOrd="0" parTransId="{515195DD-AADB-4D9C-8F54-3E7C8157CF02}" sibTransId="{18E8AB65-F8F6-4DC5-BBE8-7A4E6EFA28F3}"/>
    <dgm:cxn modelId="{89608ACB-500C-43CE-8052-70686E0334A8}" type="presOf" srcId="{F3D6A43E-039D-4DDB-B64F-376AFC4B73DE}" destId="{E62BEF4E-0207-494C-8073-90DF0B03CCBA}" srcOrd="0" destOrd="1" presId="urn:microsoft.com/office/officeart/2005/8/layout/arrow1"/>
    <dgm:cxn modelId="{7BFE3E55-6405-4D23-ACCE-46675F40F4CE}" type="presOf" srcId="{E14930AF-BEA1-499F-955A-83CA5BAE6939}" destId="{E62BEF4E-0207-494C-8073-90DF0B03CCBA}" srcOrd="0" destOrd="2" presId="urn:microsoft.com/office/officeart/2005/8/layout/arrow1"/>
    <dgm:cxn modelId="{3B681C3F-C33D-4D01-AFC4-826D58D47AA8}" type="presOf" srcId="{C0678F32-34F2-4CEA-AB2C-C72B82BDA3C3}" destId="{E62BEF4E-0207-494C-8073-90DF0B03CCBA}" srcOrd="0" destOrd="3" presId="urn:microsoft.com/office/officeart/2005/8/layout/arrow1"/>
    <dgm:cxn modelId="{234F9B37-73AF-4445-8423-68E964F4AC7C}" type="presOf" srcId="{9259B831-5679-46C9-AB23-FE452E688B60}" destId="{E62BEF4E-0207-494C-8073-90DF0B03CCBA}" srcOrd="0" destOrd="4" presId="urn:microsoft.com/office/officeart/2005/8/layout/arrow1"/>
    <dgm:cxn modelId="{0ED4BB16-3BB2-44C6-A153-FAC49D11DA4A}" srcId="{3E07CB4C-6B47-4108-B059-FE978AED23F2}" destId="{15A8C9A9-04FC-4C7D-9DB6-180FA8CA94BE}" srcOrd="2" destOrd="0" parTransId="{D78E36CD-DC9C-403F-A0EA-7818006FEE51}" sibTransId="{35837EE1-5E9D-4854-A51A-AC900B3894A8}"/>
    <dgm:cxn modelId="{C4644E4C-1FC9-43D1-B947-9C06ADD0289D}" srcId="{382FAD21-5648-486E-83F3-3BDC96941E49}" destId="{E2A6B30E-983B-49A9-AF96-4BCFA50BC5A2}" srcOrd="1" destOrd="0" parTransId="{952470D5-B31C-4F43-B39E-1D645EA091DD}" sibTransId="{82827845-6F60-4CE9-A47A-E1632E4B0566}"/>
    <dgm:cxn modelId="{A022AD43-2A83-4CBB-B818-2849E8D08F07}" type="presParOf" srcId="{B7789E0D-3776-4A76-B6F2-D66C1998ADAB}" destId="{3C6034E9-D522-40BD-8115-E8A2D3024FEA}" srcOrd="0" destOrd="0" presId="urn:microsoft.com/office/officeart/2005/8/layout/arrow1"/>
    <dgm:cxn modelId="{EDC35F97-7820-4334-B486-03A2A839091B}" type="presParOf" srcId="{B7789E0D-3776-4A76-B6F2-D66C1998ADAB}" destId="{E62BEF4E-0207-494C-8073-90DF0B03CCB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8E227C-A99B-4EDC-A01D-303DEB27887C}" type="doc">
      <dgm:prSet loTypeId="urn:microsoft.com/office/officeart/2005/8/layout/gear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B9481D-110D-418B-A4E4-E75CDDD67315}">
      <dgm:prSet/>
      <dgm:spPr/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Login as customer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29F50EE3-7D6F-40F6-A493-2B4895A6B360}" type="parTrans" cxnId="{4206EBEC-3D6E-41A8-AEBB-4195FE20DCCB}">
      <dgm:prSet/>
      <dgm:spPr/>
      <dgm:t>
        <a:bodyPr/>
        <a:lstStyle/>
        <a:p>
          <a:endParaRPr lang="en-US"/>
        </a:p>
      </dgm:t>
    </dgm:pt>
    <dgm:pt modelId="{8B25E773-C932-4CC8-A1FE-3273E201FC75}" type="sibTrans" cxnId="{4206EBEC-3D6E-41A8-AEBB-4195FE20DCCB}">
      <dgm:prSet/>
      <dgm:spPr/>
      <dgm:t>
        <a:bodyPr/>
        <a:lstStyle/>
        <a:p>
          <a:endParaRPr lang="en-US"/>
        </a:p>
      </dgm:t>
    </dgm:pt>
    <dgm:pt modelId="{5FDBEDF3-AB30-4DDE-8067-4148F9ACA1C4}">
      <dgm:prSet/>
      <dgm:spPr/>
      <dgm:t>
        <a:bodyPr/>
        <a:lstStyle/>
        <a:p>
          <a:pPr rtl="0"/>
          <a:r>
            <a:rPr lang="en-US" smtClean="0">
              <a:effectLst>
                <a:reflection blurRad="6350" stA="50000" endA="300" endPos="50000" dist="60007" dir="5400000" sy="-100000" algn="bl" rotWithShape="0"/>
              </a:effectLst>
            </a:rPr>
            <a:t>Publish a Work</a:t>
          </a:r>
          <a:endParaRPr lang="en-US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888E4544-FBD3-4E72-B484-310C1E792D21}" type="parTrans" cxnId="{078C73E2-2A3C-4529-AD0B-0EC88A08A768}">
      <dgm:prSet/>
      <dgm:spPr/>
      <dgm:t>
        <a:bodyPr/>
        <a:lstStyle/>
        <a:p>
          <a:endParaRPr lang="en-US"/>
        </a:p>
      </dgm:t>
    </dgm:pt>
    <dgm:pt modelId="{5279874A-01BA-46AE-A613-D03AB4006BD4}" type="sibTrans" cxnId="{078C73E2-2A3C-4529-AD0B-0EC88A08A768}">
      <dgm:prSet/>
      <dgm:spPr/>
      <dgm:t>
        <a:bodyPr/>
        <a:lstStyle/>
        <a:p>
          <a:endParaRPr lang="en-US"/>
        </a:p>
      </dgm:t>
    </dgm:pt>
    <dgm:pt modelId="{D8042F10-D5A9-4E9C-96B4-6EA37773A822}">
      <dgm:prSet/>
      <dgm:spPr/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Add Expert Request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66785676-DBD7-4B14-9462-41A224B01DC8}" type="parTrans" cxnId="{7E7F7C1C-3F41-4DB5-A409-189BF1620408}">
      <dgm:prSet/>
      <dgm:spPr/>
      <dgm:t>
        <a:bodyPr/>
        <a:lstStyle/>
        <a:p>
          <a:endParaRPr lang="en-US"/>
        </a:p>
      </dgm:t>
    </dgm:pt>
    <dgm:pt modelId="{A1EFB31D-8293-446A-A02E-BF85D5A2F6EB}" type="sibTrans" cxnId="{7E7F7C1C-3F41-4DB5-A409-189BF1620408}">
      <dgm:prSet/>
      <dgm:spPr/>
      <dgm:t>
        <a:bodyPr/>
        <a:lstStyle/>
        <a:p>
          <a:endParaRPr lang="en-US"/>
        </a:p>
      </dgm:t>
    </dgm:pt>
    <dgm:pt modelId="{840897DB-0AC2-46C2-8CBC-8F2118C2E9EF}" type="pres">
      <dgm:prSet presAssocID="{7A8E227C-A99B-4EDC-A01D-303DEB27887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C635F-AECB-4298-AAF7-90B9A3111745}" type="pres">
      <dgm:prSet presAssocID="{44B9481D-110D-418B-A4E4-E75CDDD6731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EF59B-AA53-4667-95C0-372B8927B52E}" type="pres">
      <dgm:prSet presAssocID="{44B9481D-110D-418B-A4E4-E75CDDD67315}" presName="gear1srcNode" presStyleLbl="node1" presStyleIdx="0" presStyleCnt="3"/>
      <dgm:spPr/>
      <dgm:t>
        <a:bodyPr/>
        <a:lstStyle/>
        <a:p>
          <a:endParaRPr lang="en-US"/>
        </a:p>
      </dgm:t>
    </dgm:pt>
    <dgm:pt modelId="{19DE6933-5423-4BA7-8B6E-63E8A356B183}" type="pres">
      <dgm:prSet presAssocID="{44B9481D-110D-418B-A4E4-E75CDDD6731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74683B-2397-4E61-A0E9-2BD6D5E01622}" type="pres">
      <dgm:prSet presAssocID="{5FDBEDF3-AB30-4DDE-8067-4148F9ACA1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42DB6-39DE-4779-9B2D-1D8FF21EDB5F}" type="pres">
      <dgm:prSet presAssocID="{5FDBEDF3-AB30-4DDE-8067-4148F9ACA1C4}" presName="gear2srcNode" presStyleLbl="node1" presStyleIdx="1" presStyleCnt="3"/>
      <dgm:spPr/>
      <dgm:t>
        <a:bodyPr/>
        <a:lstStyle/>
        <a:p>
          <a:endParaRPr lang="en-US"/>
        </a:p>
      </dgm:t>
    </dgm:pt>
    <dgm:pt modelId="{8A1B9941-B6B3-45AA-9102-55624822F612}" type="pres">
      <dgm:prSet presAssocID="{5FDBEDF3-AB30-4DDE-8067-4148F9ACA1C4}" presName="gear2dstNode" presStyleLbl="node1" presStyleIdx="1" presStyleCnt="3"/>
      <dgm:spPr/>
      <dgm:t>
        <a:bodyPr/>
        <a:lstStyle/>
        <a:p>
          <a:endParaRPr lang="en-US"/>
        </a:p>
      </dgm:t>
    </dgm:pt>
    <dgm:pt modelId="{422D00FE-9340-4529-84B9-AE09BD28FF23}" type="pres">
      <dgm:prSet presAssocID="{D8042F10-D5A9-4E9C-96B4-6EA37773A822}" presName="gear3" presStyleLbl="node1" presStyleIdx="2" presStyleCnt="3"/>
      <dgm:spPr/>
      <dgm:t>
        <a:bodyPr/>
        <a:lstStyle/>
        <a:p>
          <a:endParaRPr lang="en-US"/>
        </a:p>
      </dgm:t>
    </dgm:pt>
    <dgm:pt modelId="{14FCD6CE-BCB7-45D5-A93A-2B8CF33D8D0E}" type="pres">
      <dgm:prSet presAssocID="{D8042F10-D5A9-4E9C-96B4-6EA37773A8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76234-C7D0-4CF9-9FCF-1AE39F2193A6}" type="pres">
      <dgm:prSet presAssocID="{D8042F10-D5A9-4E9C-96B4-6EA37773A822}" presName="gear3srcNode" presStyleLbl="node1" presStyleIdx="2" presStyleCnt="3"/>
      <dgm:spPr/>
      <dgm:t>
        <a:bodyPr/>
        <a:lstStyle/>
        <a:p>
          <a:endParaRPr lang="en-US"/>
        </a:p>
      </dgm:t>
    </dgm:pt>
    <dgm:pt modelId="{618BDDFE-D53A-4AB7-BEA7-C49A76B1A6E4}" type="pres">
      <dgm:prSet presAssocID="{D8042F10-D5A9-4E9C-96B4-6EA37773A822}" presName="gear3dstNode" presStyleLbl="node1" presStyleIdx="2" presStyleCnt="3"/>
      <dgm:spPr/>
      <dgm:t>
        <a:bodyPr/>
        <a:lstStyle/>
        <a:p>
          <a:endParaRPr lang="en-US"/>
        </a:p>
      </dgm:t>
    </dgm:pt>
    <dgm:pt modelId="{041CBD2D-AC21-42D9-A473-A1ADEE6FBDB1}" type="pres">
      <dgm:prSet presAssocID="{8B25E773-C932-4CC8-A1FE-3273E201FC7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9E57538-6F20-4AD2-9DBF-BD80508CC6A1}" type="pres">
      <dgm:prSet presAssocID="{5279874A-01BA-46AE-A613-D03AB4006BD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150EB10-524F-4CFD-845F-908727998FD0}" type="pres">
      <dgm:prSet presAssocID="{A1EFB31D-8293-446A-A02E-BF85D5A2F6E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0BAC959-EBDA-47F9-B08B-3DF76631F165}" type="presOf" srcId="{5FDBEDF3-AB30-4DDE-8067-4148F9ACA1C4}" destId="{8A1B9941-B6B3-45AA-9102-55624822F612}" srcOrd="2" destOrd="0" presId="urn:microsoft.com/office/officeart/2005/8/layout/gear1"/>
    <dgm:cxn modelId="{B70E9B5C-9B5E-4A9C-93C6-C479D6EB85AA}" type="presOf" srcId="{44B9481D-110D-418B-A4E4-E75CDDD67315}" destId="{35EEF59B-AA53-4667-95C0-372B8927B52E}" srcOrd="1" destOrd="0" presId="urn:microsoft.com/office/officeart/2005/8/layout/gear1"/>
    <dgm:cxn modelId="{7E7F7C1C-3F41-4DB5-A409-189BF1620408}" srcId="{7A8E227C-A99B-4EDC-A01D-303DEB27887C}" destId="{D8042F10-D5A9-4E9C-96B4-6EA37773A822}" srcOrd="2" destOrd="0" parTransId="{66785676-DBD7-4B14-9462-41A224B01DC8}" sibTransId="{A1EFB31D-8293-446A-A02E-BF85D5A2F6EB}"/>
    <dgm:cxn modelId="{572D7141-871A-4E50-9295-0ADA1EF89EB6}" type="presOf" srcId="{44B9481D-110D-418B-A4E4-E75CDDD67315}" destId="{68CC635F-AECB-4298-AAF7-90B9A3111745}" srcOrd="0" destOrd="0" presId="urn:microsoft.com/office/officeart/2005/8/layout/gear1"/>
    <dgm:cxn modelId="{B500AF0B-BE7F-4729-83A3-BF4790A7C73D}" type="presOf" srcId="{D8042F10-D5A9-4E9C-96B4-6EA37773A822}" destId="{3CD76234-C7D0-4CF9-9FCF-1AE39F2193A6}" srcOrd="2" destOrd="0" presId="urn:microsoft.com/office/officeart/2005/8/layout/gear1"/>
    <dgm:cxn modelId="{6E7D19C1-1FF7-45C1-91EB-45DD8ABBDCF2}" type="presOf" srcId="{D8042F10-D5A9-4E9C-96B4-6EA37773A822}" destId="{14FCD6CE-BCB7-45D5-A93A-2B8CF33D8D0E}" srcOrd="1" destOrd="0" presId="urn:microsoft.com/office/officeart/2005/8/layout/gear1"/>
    <dgm:cxn modelId="{C9FC35AA-20F8-4A06-A276-6E11C13EB63F}" type="presOf" srcId="{44B9481D-110D-418B-A4E4-E75CDDD67315}" destId="{19DE6933-5423-4BA7-8B6E-63E8A356B183}" srcOrd="2" destOrd="0" presId="urn:microsoft.com/office/officeart/2005/8/layout/gear1"/>
    <dgm:cxn modelId="{9CD41045-F6C4-49AA-A326-FE25DD37FF03}" type="presOf" srcId="{7A8E227C-A99B-4EDC-A01D-303DEB27887C}" destId="{840897DB-0AC2-46C2-8CBC-8F2118C2E9EF}" srcOrd="0" destOrd="0" presId="urn:microsoft.com/office/officeart/2005/8/layout/gear1"/>
    <dgm:cxn modelId="{5B105908-24BF-4F4A-8925-BC0DEA7595E8}" type="presOf" srcId="{5279874A-01BA-46AE-A613-D03AB4006BD4}" destId="{E9E57538-6F20-4AD2-9DBF-BD80508CC6A1}" srcOrd="0" destOrd="0" presId="urn:microsoft.com/office/officeart/2005/8/layout/gear1"/>
    <dgm:cxn modelId="{078C73E2-2A3C-4529-AD0B-0EC88A08A768}" srcId="{7A8E227C-A99B-4EDC-A01D-303DEB27887C}" destId="{5FDBEDF3-AB30-4DDE-8067-4148F9ACA1C4}" srcOrd="1" destOrd="0" parTransId="{888E4544-FBD3-4E72-B484-310C1E792D21}" sibTransId="{5279874A-01BA-46AE-A613-D03AB4006BD4}"/>
    <dgm:cxn modelId="{0C7405BA-D6E1-4B14-8DEE-3A4925F4A146}" type="presOf" srcId="{D8042F10-D5A9-4E9C-96B4-6EA37773A822}" destId="{618BDDFE-D53A-4AB7-BEA7-C49A76B1A6E4}" srcOrd="3" destOrd="0" presId="urn:microsoft.com/office/officeart/2005/8/layout/gear1"/>
    <dgm:cxn modelId="{7FB2141E-5BC6-4420-B80A-90C7ECB0BCAB}" type="presOf" srcId="{D8042F10-D5A9-4E9C-96B4-6EA37773A822}" destId="{422D00FE-9340-4529-84B9-AE09BD28FF23}" srcOrd="0" destOrd="0" presId="urn:microsoft.com/office/officeart/2005/8/layout/gear1"/>
    <dgm:cxn modelId="{8F95F8AC-DD63-4BB3-BB49-49F34501C243}" type="presOf" srcId="{5FDBEDF3-AB30-4DDE-8067-4148F9ACA1C4}" destId="{1A542DB6-39DE-4779-9B2D-1D8FF21EDB5F}" srcOrd="1" destOrd="0" presId="urn:microsoft.com/office/officeart/2005/8/layout/gear1"/>
    <dgm:cxn modelId="{2BE5D4E4-FE16-4ADA-838C-DC0DE2F13079}" type="presOf" srcId="{5FDBEDF3-AB30-4DDE-8067-4148F9ACA1C4}" destId="{C174683B-2397-4E61-A0E9-2BD6D5E01622}" srcOrd="0" destOrd="0" presId="urn:microsoft.com/office/officeart/2005/8/layout/gear1"/>
    <dgm:cxn modelId="{4206EBEC-3D6E-41A8-AEBB-4195FE20DCCB}" srcId="{7A8E227C-A99B-4EDC-A01D-303DEB27887C}" destId="{44B9481D-110D-418B-A4E4-E75CDDD67315}" srcOrd="0" destOrd="0" parTransId="{29F50EE3-7D6F-40F6-A493-2B4895A6B360}" sibTransId="{8B25E773-C932-4CC8-A1FE-3273E201FC75}"/>
    <dgm:cxn modelId="{81B21184-85D5-44A3-8915-23DC41E32D22}" type="presOf" srcId="{A1EFB31D-8293-446A-A02E-BF85D5A2F6EB}" destId="{6150EB10-524F-4CFD-845F-908727998FD0}" srcOrd="0" destOrd="0" presId="urn:microsoft.com/office/officeart/2005/8/layout/gear1"/>
    <dgm:cxn modelId="{1FCAC353-2FFA-4716-A4B0-F2C9219D244A}" type="presOf" srcId="{8B25E773-C932-4CC8-A1FE-3273E201FC75}" destId="{041CBD2D-AC21-42D9-A473-A1ADEE6FBDB1}" srcOrd="0" destOrd="0" presId="urn:microsoft.com/office/officeart/2005/8/layout/gear1"/>
    <dgm:cxn modelId="{C808E239-89CE-443A-8453-A66DED72B385}" type="presParOf" srcId="{840897DB-0AC2-46C2-8CBC-8F2118C2E9EF}" destId="{68CC635F-AECB-4298-AAF7-90B9A3111745}" srcOrd="0" destOrd="0" presId="urn:microsoft.com/office/officeart/2005/8/layout/gear1"/>
    <dgm:cxn modelId="{748CA77D-3204-47F8-BA9B-417BE09FC8C2}" type="presParOf" srcId="{840897DB-0AC2-46C2-8CBC-8F2118C2E9EF}" destId="{35EEF59B-AA53-4667-95C0-372B8927B52E}" srcOrd="1" destOrd="0" presId="urn:microsoft.com/office/officeart/2005/8/layout/gear1"/>
    <dgm:cxn modelId="{63FD11FF-CF16-43C0-95F7-990732D24BA1}" type="presParOf" srcId="{840897DB-0AC2-46C2-8CBC-8F2118C2E9EF}" destId="{19DE6933-5423-4BA7-8B6E-63E8A356B183}" srcOrd="2" destOrd="0" presId="urn:microsoft.com/office/officeart/2005/8/layout/gear1"/>
    <dgm:cxn modelId="{0D8F4124-61C1-42FB-9D92-CBE677BEF91C}" type="presParOf" srcId="{840897DB-0AC2-46C2-8CBC-8F2118C2E9EF}" destId="{C174683B-2397-4E61-A0E9-2BD6D5E01622}" srcOrd="3" destOrd="0" presId="urn:microsoft.com/office/officeart/2005/8/layout/gear1"/>
    <dgm:cxn modelId="{99546EA4-8F21-471E-BCFB-57546507FE6A}" type="presParOf" srcId="{840897DB-0AC2-46C2-8CBC-8F2118C2E9EF}" destId="{1A542DB6-39DE-4779-9B2D-1D8FF21EDB5F}" srcOrd="4" destOrd="0" presId="urn:microsoft.com/office/officeart/2005/8/layout/gear1"/>
    <dgm:cxn modelId="{FBFEB9AF-BA4F-4AF2-8D45-DD6FA479AEE3}" type="presParOf" srcId="{840897DB-0AC2-46C2-8CBC-8F2118C2E9EF}" destId="{8A1B9941-B6B3-45AA-9102-55624822F612}" srcOrd="5" destOrd="0" presId="urn:microsoft.com/office/officeart/2005/8/layout/gear1"/>
    <dgm:cxn modelId="{B44BC933-F608-46B9-BB6E-FA2A63B82C50}" type="presParOf" srcId="{840897DB-0AC2-46C2-8CBC-8F2118C2E9EF}" destId="{422D00FE-9340-4529-84B9-AE09BD28FF23}" srcOrd="6" destOrd="0" presId="urn:microsoft.com/office/officeart/2005/8/layout/gear1"/>
    <dgm:cxn modelId="{0D62FCF6-F7D6-48CD-86E4-DDAA61CD5DAE}" type="presParOf" srcId="{840897DB-0AC2-46C2-8CBC-8F2118C2E9EF}" destId="{14FCD6CE-BCB7-45D5-A93A-2B8CF33D8D0E}" srcOrd="7" destOrd="0" presId="urn:microsoft.com/office/officeart/2005/8/layout/gear1"/>
    <dgm:cxn modelId="{CB713639-3687-4A31-9E61-C86510F0143D}" type="presParOf" srcId="{840897DB-0AC2-46C2-8CBC-8F2118C2E9EF}" destId="{3CD76234-C7D0-4CF9-9FCF-1AE39F2193A6}" srcOrd="8" destOrd="0" presId="urn:microsoft.com/office/officeart/2005/8/layout/gear1"/>
    <dgm:cxn modelId="{8DCCAF64-8868-490B-879A-B5A1777037E2}" type="presParOf" srcId="{840897DB-0AC2-46C2-8CBC-8F2118C2E9EF}" destId="{618BDDFE-D53A-4AB7-BEA7-C49A76B1A6E4}" srcOrd="9" destOrd="0" presId="urn:microsoft.com/office/officeart/2005/8/layout/gear1"/>
    <dgm:cxn modelId="{97914743-CEF1-4EF7-8F6A-9FA3347857C4}" type="presParOf" srcId="{840897DB-0AC2-46C2-8CBC-8F2118C2E9EF}" destId="{041CBD2D-AC21-42D9-A473-A1ADEE6FBDB1}" srcOrd="10" destOrd="0" presId="urn:microsoft.com/office/officeart/2005/8/layout/gear1"/>
    <dgm:cxn modelId="{CA453C00-5978-45A2-96BA-AFC4D213AB52}" type="presParOf" srcId="{840897DB-0AC2-46C2-8CBC-8F2118C2E9EF}" destId="{E9E57538-6F20-4AD2-9DBF-BD80508CC6A1}" srcOrd="11" destOrd="0" presId="urn:microsoft.com/office/officeart/2005/8/layout/gear1"/>
    <dgm:cxn modelId="{2BA5BA61-B9B3-48EA-8ACF-233904709132}" type="presParOf" srcId="{840897DB-0AC2-46C2-8CBC-8F2118C2E9EF}" destId="{6150EB10-524F-4CFD-845F-908727998FD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8E227C-A99B-4EDC-A01D-303DEB27887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4B9481D-110D-418B-A4E4-E75CDDD67315}">
      <dgm:prSet/>
      <dgm:spPr/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Login as Master Manager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29F50EE3-7D6F-40F6-A493-2B4895A6B360}" type="parTrans" cxnId="{4206EBEC-3D6E-41A8-AEBB-4195FE20DCCB}">
      <dgm:prSet/>
      <dgm:spPr/>
      <dgm:t>
        <a:bodyPr/>
        <a:lstStyle/>
        <a:p>
          <a:endParaRPr lang="en-US"/>
        </a:p>
      </dgm:t>
    </dgm:pt>
    <dgm:pt modelId="{8B25E773-C932-4CC8-A1FE-3273E201FC75}" type="sibTrans" cxnId="{4206EBEC-3D6E-41A8-AEBB-4195FE20DCCB}">
      <dgm:prSet/>
      <dgm:spPr/>
      <dgm:t>
        <a:bodyPr/>
        <a:lstStyle/>
        <a:p>
          <a:endParaRPr lang="en-US"/>
        </a:p>
      </dgm:t>
    </dgm:pt>
    <dgm:pt modelId="{5FDBEDF3-AB30-4DDE-8067-4148F9ACA1C4}">
      <dgm:prSet/>
      <dgm:spPr/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Work with Customer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888E4544-FBD3-4E72-B484-310C1E792D21}" type="parTrans" cxnId="{078C73E2-2A3C-4529-AD0B-0EC88A08A768}">
      <dgm:prSet/>
      <dgm:spPr/>
      <dgm:t>
        <a:bodyPr/>
        <a:lstStyle/>
        <a:p>
          <a:endParaRPr lang="en-US"/>
        </a:p>
      </dgm:t>
    </dgm:pt>
    <dgm:pt modelId="{5279874A-01BA-46AE-A613-D03AB4006BD4}" type="sibTrans" cxnId="{078C73E2-2A3C-4529-AD0B-0EC88A08A768}">
      <dgm:prSet/>
      <dgm:spPr/>
      <dgm:t>
        <a:bodyPr/>
        <a:lstStyle/>
        <a:p>
          <a:endParaRPr lang="en-US"/>
        </a:p>
      </dgm:t>
    </dgm:pt>
    <dgm:pt modelId="{F5CAB59D-D742-440D-9ACC-E427CAADC736}">
      <dgm:prSet/>
      <dgm:spPr/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Work with expert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DD2E9CF0-C612-46BB-94BE-C8D89C1D2DAB}" type="parTrans" cxnId="{B8842041-1CE4-4038-BFF1-8B7925EEE457}">
      <dgm:prSet/>
      <dgm:spPr/>
      <dgm:t>
        <a:bodyPr/>
        <a:lstStyle/>
        <a:p>
          <a:endParaRPr lang="en-US"/>
        </a:p>
      </dgm:t>
    </dgm:pt>
    <dgm:pt modelId="{15135A37-D1A2-4206-BE5D-887857516B02}" type="sibTrans" cxnId="{B8842041-1CE4-4038-BFF1-8B7925EEE457}">
      <dgm:prSet/>
      <dgm:spPr/>
      <dgm:t>
        <a:bodyPr/>
        <a:lstStyle/>
        <a:p>
          <a:endParaRPr lang="en-US"/>
        </a:p>
      </dgm:t>
    </dgm:pt>
    <dgm:pt modelId="{D8042F10-D5A9-4E9C-96B4-6EA37773A822}">
      <dgm:prSet/>
      <dgm:spPr/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Send work to manager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A1EFB31D-8293-446A-A02E-BF85D5A2F6EB}" type="sibTrans" cxnId="{7E7F7C1C-3F41-4DB5-A409-189BF1620408}">
      <dgm:prSet/>
      <dgm:spPr/>
      <dgm:t>
        <a:bodyPr/>
        <a:lstStyle/>
        <a:p>
          <a:endParaRPr lang="en-US"/>
        </a:p>
      </dgm:t>
    </dgm:pt>
    <dgm:pt modelId="{66785676-DBD7-4B14-9462-41A224B01DC8}" type="parTrans" cxnId="{7E7F7C1C-3F41-4DB5-A409-189BF1620408}">
      <dgm:prSet/>
      <dgm:spPr/>
      <dgm:t>
        <a:bodyPr/>
        <a:lstStyle/>
        <a:p>
          <a:endParaRPr lang="en-US"/>
        </a:p>
      </dgm:t>
    </dgm:pt>
    <dgm:pt modelId="{A9A4FAAD-CF69-495B-BF32-D23CAEB226E2}" type="pres">
      <dgm:prSet presAssocID="{7A8E227C-A99B-4EDC-A01D-303DEB27887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C72F74-8429-4ACF-8209-49AB5ED8E10C}" type="pres">
      <dgm:prSet presAssocID="{44B9481D-110D-418B-A4E4-E75CDDD67315}" presName="Accent1" presStyleCnt="0"/>
      <dgm:spPr/>
    </dgm:pt>
    <dgm:pt modelId="{32BA090D-2253-40E1-A91F-5ED9566D7320}" type="pres">
      <dgm:prSet presAssocID="{44B9481D-110D-418B-A4E4-E75CDDD67315}" presName="Accent" presStyleLbl="node1" presStyleIdx="0" presStyleCnt="4"/>
      <dgm:spPr/>
    </dgm:pt>
    <dgm:pt modelId="{AAB89743-2211-4AE2-8127-D81A0CA91BC4}" type="pres">
      <dgm:prSet presAssocID="{44B9481D-110D-418B-A4E4-E75CDDD67315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00F5-C1F2-460A-B51A-93C974DDEAC1}" type="pres">
      <dgm:prSet presAssocID="{5FDBEDF3-AB30-4DDE-8067-4148F9ACA1C4}" presName="Accent2" presStyleCnt="0"/>
      <dgm:spPr/>
    </dgm:pt>
    <dgm:pt modelId="{E154FF5D-2345-4853-B2E9-83C05F3181A4}" type="pres">
      <dgm:prSet presAssocID="{5FDBEDF3-AB30-4DDE-8067-4148F9ACA1C4}" presName="Accent" presStyleLbl="node1" presStyleIdx="1" presStyleCnt="4"/>
      <dgm:spPr/>
    </dgm:pt>
    <dgm:pt modelId="{0B241EEF-3588-4B4A-9C29-8E497F7D4DEB}" type="pres">
      <dgm:prSet presAssocID="{5FDBEDF3-AB30-4DDE-8067-4148F9ACA1C4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F7169-9C08-42A4-AE43-9394071914A0}" type="pres">
      <dgm:prSet presAssocID="{D8042F10-D5A9-4E9C-96B4-6EA37773A822}" presName="Accent3" presStyleCnt="0"/>
      <dgm:spPr/>
    </dgm:pt>
    <dgm:pt modelId="{A9233E7D-6552-42D7-A8AE-54B237701EE4}" type="pres">
      <dgm:prSet presAssocID="{D8042F10-D5A9-4E9C-96B4-6EA37773A822}" presName="Accent" presStyleLbl="node1" presStyleIdx="2" presStyleCnt="4"/>
      <dgm:spPr/>
    </dgm:pt>
    <dgm:pt modelId="{37ED0608-4AE0-4D30-A0B2-5FA31B4DBE35}" type="pres">
      <dgm:prSet presAssocID="{D8042F10-D5A9-4E9C-96B4-6EA37773A822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09598-1A61-417D-98B2-E44369568806}" type="pres">
      <dgm:prSet presAssocID="{F5CAB59D-D742-440D-9ACC-E427CAADC736}" presName="Accent4" presStyleCnt="0"/>
      <dgm:spPr/>
    </dgm:pt>
    <dgm:pt modelId="{6FCCD2EA-4061-49DB-AA36-A20A24C4C4A2}" type="pres">
      <dgm:prSet presAssocID="{F5CAB59D-D742-440D-9ACC-E427CAADC736}" presName="Accent" presStyleLbl="node1" presStyleIdx="3" presStyleCnt="4"/>
      <dgm:spPr/>
    </dgm:pt>
    <dgm:pt modelId="{2145257C-D2B4-4D37-8A65-20E080D3EAE0}" type="pres">
      <dgm:prSet presAssocID="{F5CAB59D-D742-440D-9ACC-E427CAADC736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842041-1CE4-4038-BFF1-8B7925EEE457}" srcId="{7A8E227C-A99B-4EDC-A01D-303DEB27887C}" destId="{F5CAB59D-D742-440D-9ACC-E427CAADC736}" srcOrd="3" destOrd="0" parTransId="{DD2E9CF0-C612-46BB-94BE-C8D89C1D2DAB}" sibTransId="{15135A37-D1A2-4206-BE5D-887857516B02}"/>
    <dgm:cxn modelId="{7E7F7C1C-3F41-4DB5-A409-189BF1620408}" srcId="{7A8E227C-A99B-4EDC-A01D-303DEB27887C}" destId="{D8042F10-D5A9-4E9C-96B4-6EA37773A822}" srcOrd="2" destOrd="0" parTransId="{66785676-DBD7-4B14-9462-41A224B01DC8}" sibTransId="{A1EFB31D-8293-446A-A02E-BF85D5A2F6EB}"/>
    <dgm:cxn modelId="{078C73E2-2A3C-4529-AD0B-0EC88A08A768}" srcId="{7A8E227C-A99B-4EDC-A01D-303DEB27887C}" destId="{5FDBEDF3-AB30-4DDE-8067-4148F9ACA1C4}" srcOrd="1" destOrd="0" parTransId="{888E4544-FBD3-4E72-B484-310C1E792D21}" sibTransId="{5279874A-01BA-46AE-A613-D03AB4006BD4}"/>
    <dgm:cxn modelId="{2E2FE89E-1FDE-4A9D-B7FF-18C1324F3D0E}" type="presOf" srcId="{D8042F10-D5A9-4E9C-96B4-6EA37773A822}" destId="{37ED0608-4AE0-4D30-A0B2-5FA31B4DBE35}" srcOrd="0" destOrd="0" presId="urn:microsoft.com/office/officeart/2009/layout/CircleArrowProcess"/>
    <dgm:cxn modelId="{D492AFCB-0500-479A-BF9C-26917FE12568}" type="presOf" srcId="{44B9481D-110D-418B-A4E4-E75CDDD67315}" destId="{AAB89743-2211-4AE2-8127-D81A0CA91BC4}" srcOrd="0" destOrd="0" presId="urn:microsoft.com/office/officeart/2009/layout/CircleArrowProcess"/>
    <dgm:cxn modelId="{1775257B-486B-4DC3-99A4-D5C136EBE87F}" type="presOf" srcId="{7A8E227C-A99B-4EDC-A01D-303DEB27887C}" destId="{A9A4FAAD-CF69-495B-BF32-D23CAEB226E2}" srcOrd="0" destOrd="0" presId="urn:microsoft.com/office/officeart/2009/layout/CircleArrowProcess"/>
    <dgm:cxn modelId="{0CB39D47-5E19-4A9A-B4FA-27FE6A8D0C5A}" type="presOf" srcId="{5FDBEDF3-AB30-4DDE-8067-4148F9ACA1C4}" destId="{0B241EEF-3588-4B4A-9C29-8E497F7D4DEB}" srcOrd="0" destOrd="0" presId="urn:microsoft.com/office/officeart/2009/layout/CircleArrowProcess"/>
    <dgm:cxn modelId="{E0784747-4A6C-4797-BDE5-92C4CD308F99}" type="presOf" srcId="{F5CAB59D-D742-440D-9ACC-E427CAADC736}" destId="{2145257C-D2B4-4D37-8A65-20E080D3EAE0}" srcOrd="0" destOrd="0" presId="urn:microsoft.com/office/officeart/2009/layout/CircleArrowProcess"/>
    <dgm:cxn modelId="{4206EBEC-3D6E-41A8-AEBB-4195FE20DCCB}" srcId="{7A8E227C-A99B-4EDC-A01D-303DEB27887C}" destId="{44B9481D-110D-418B-A4E4-E75CDDD67315}" srcOrd="0" destOrd="0" parTransId="{29F50EE3-7D6F-40F6-A493-2B4895A6B360}" sibTransId="{8B25E773-C932-4CC8-A1FE-3273E201FC75}"/>
    <dgm:cxn modelId="{98CE5A9A-2071-412B-B270-3515268C68A6}" type="presParOf" srcId="{A9A4FAAD-CF69-495B-BF32-D23CAEB226E2}" destId="{DDC72F74-8429-4ACF-8209-49AB5ED8E10C}" srcOrd="0" destOrd="0" presId="urn:microsoft.com/office/officeart/2009/layout/CircleArrowProcess"/>
    <dgm:cxn modelId="{EE6B0AA1-0A10-48DD-960F-FA0B1F81F231}" type="presParOf" srcId="{DDC72F74-8429-4ACF-8209-49AB5ED8E10C}" destId="{32BA090D-2253-40E1-A91F-5ED9566D7320}" srcOrd="0" destOrd="0" presId="urn:microsoft.com/office/officeart/2009/layout/CircleArrowProcess"/>
    <dgm:cxn modelId="{739554AB-E70F-4DF9-9835-8213C26AE36B}" type="presParOf" srcId="{A9A4FAAD-CF69-495B-BF32-D23CAEB226E2}" destId="{AAB89743-2211-4AE2-8127-D81A0CA91BC4}" srcOrd="1" destOrd="0" presId="urn:microsoft.com/office/officeart/2009/layout/CircleArrowProcess"/>
    <dgm:cxn modelId="{17BA6F44-A055-4597-BAF0-766D91AF8DA2}" type="presParOf" srcId="{A9A4FAAD-CF69-495B-BF32-D23CAEB226E2}" destId="{F2D000F5-C1F2-460A-B51A-93C974DDEAC1}" srcOrd="2" destOrd="0" presId="urn:microsoft.com/office/officeart/2009/layout/CircleArrowProcess"/>
    <dgm:cxn modelId="{86DC14D3-967F-46CF-84AF-A7657467682B}" type="presParOf" srcId="{F2D000F5-C1F2-460A-B51A-93C974DDEAC1}" destId="{E154FF5D-2345-4853-B2E9-83C05F3181A4}" srcOrd="0" destOrd="0" presId="urn:microsoft.com/office/officeart/2009/layout/CircleArrowProcess"/>
    <dgm:cxn modelId="{8B81875A-DF0D-478B-BCA1-C86CE5043334}" type="presParOf" srcId="{A9A4FAAD-CF69-495B-BF32-D23CAEB226E2}" destId="{0B241EEF-3588-4B4A-9C29-8E497F7D4DEB}" srcOrd="3" destOrd="0" presId="urn:microsoft.com/office/officeart/2009/layout/CircleArrowProcess"/>
    <dgm:cxn modelId="{E2662E7D-A11E-45DC-8117-3E351C90B0F9}" type="presParOf" srcId="{A9A4FAAD-CF69-495B-BF32-D23CAEB226E2}" destId="{7C5F7169-9C08-42A4-AE43-9394071914A0}" srcOrd="4" destOrd="0" presId="urn:microsoft.com/office/officeart/2009/layout/CircleArrowProcess"/>
    <dgm:cxn modelId="{309D8F22-F8A5-489D-B231-19A3B67C6066}" type="presParOf" srcId="{7C5F7169-9C08-42A4-AE43-9394071914A0}" destId="{A9233E7D-6552-42D7-A8AE-54B237701EE4}" srcOrd="0" destOrd="0" presId="urn:microsoft.com/office/officeart/2009/layout/CircleArrowProcess"/>
    <dgm:cxn modelId="{9B46C499-D262-4B8F-B409-C2E2F10416F1}" type="presParOf" srcId="{A9A4FAAD-CF69-495B-BF32-D23CAEB226E2}" destId="{37ED0608-4AE0-4D30-A0B2-5FA31B4DBE35}" srcOrd="5" destOrd="0" presId="urn:microsoft.com/office/officeart/2009/layout/CircleArrowProcess"/>
    <dgm:cxn modelId="{8FB30788-A096-49C9-BF20-F700A3C803AA}" type="presParOf" srcId="{A9A4FAAD-CF69-495B-BF32-D23CAEB226E2}" destId="{A5709598-1A61-417D-98B2-E44369568806}" srcOrd="6" destOrd="0" presId="urn:microsoft.com/office/officeart/2009/layout/CircleArrowProcess"/>
    <dgm:cxn modelId="{DCC99F36-D188-40CA-B3B5-46C3F352075F}" type="presParOf" srcId="{A5709598-1A61-417D-98B2-E44369568806}" destId="{6FCCD2EA-4061-49DB-AA36-A20A24C4C4A2}" srcOrd="0" destOrd="0" presId="urn:microsoft.com/office/officeart/2009/layout/CircleArrowProcess"/>
    <dgm:cxn modelId="{2184F0F8-20D5-4954-BD6A-5B072847B807}" type="presParOf" srcId="{A9A4FAAD-CF69-495B-BF32-D23CAEB226E2}" destId="{2145257C-D2B4-4D37-8A65-20E080D3EAE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8E227C-A99B-4EDC-A01D-303DEB27887C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4B9481D-110D-418B-A4E4-E75CDDD67315}">
      <dgm:prSet custT="1"/>
      <dgm:spPr/>
      <dgm:t>
        <a:bodyPr/>
        <a:lstStyle/>
        <a:p>
          <a:pPr rtl="0"/>
          <a:r>
            <a:rPr lang="en-US" sz="2200" dirty="0" smtClean="0">
              <a:effectLst>
                <a:reflection blurRad="6350" stA="50000" endA="300" endPos="50000" dist="60007" dir="5400000" sy="-100000" algn="bl" rotWithShape="0"/>
              </a:effectLst>
            </a:rPr>
            <a:t>Login as Manager</a:t>
          </a:r>
          <a:endParaRPr lang="en-US" sz="2200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29F50EE3-7D6F-40F6-A493-2B4895A6B360}" type="parTrans" cxnId="{4206EBEC-3D6E-41A8-AEBB-4195FE20DCCB}">
      <dgm:prSet/>
      <dgm:spPr/>
      <dgm:t>
        <a:bodyPr/>
        <a:lstStyle/>
        <a:p>
          <a:endParaRPr lang="en-US"/>
        </a:p>
      </dgm:t>
    </dgm:pt>
    <dgm:pt modelId="{8B25E773-C932-4CC8-A1FE-3273E201FC75}" type="sibTrans" cxnId="{4206EBEC-3D6E-41A8-AEBB-4195FE20DCCB}">
      <dgm:prSet/>
      <dgm:spPr/>
      <dgm:t>
        <a:bodyPr/>
        <a:lstStyle/>
        <a:p>
          <a:endParaRPr lang="en-US"/>
        </a:p>
      </dgm:t>
    </dgm:pt>
    <dgm:pt modelId="{5FDBEDF3-AB30-4DDE-8067-4148F9ACA1C4}">
      <dgm:prSet custT="1"/>
      <dgm:spPr/>
      <dgm:t>
        <a:bodyPr/>
        <a:lstStyle/>
        <a:p>
          <a:pPr rtl="0"/>
          <a:r>
            <a:rPr lang="en-US" sz="2200" dirty="0" smtClean="0">
              <a:effectLst>
                <a:reflection blurRad="6350" stA="50000" endA="300" endPos="50000" dist="60007" dir="5400000" sy="-100000" algn="bl" rotWithShape="0"/>
              </a:effectLst>
            </a:rPr>
            <a:t>Work with Customer</a:t>
          </a:r>
          <a:endParaRPr lang="en-US" sz="2200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888E4544-FBD3-4E72-B484-310C1E792D21}" type="parTrans" cxnId="{078C73E2-2A3C-4529-AD0B-0EC88A08A768}">
      <dgm:prSet/>
      <dgm:spPr/>
      <dgm:t>
        <a:bodyPr/>
        <a:lstStyle/>
        <a:p>
          <a:endParaRPr lang="en-US"/>
        </a:p>
      </dgm:t>
    </dgm:pt>
    <dgm:pt modelId="{5279874A-01BA-46AE-A613-D03AB4006BD4}" type="sibTrans" cxnId="{078C73E2-2A3C-4529-AD0B-0EC88A08A768}">
      <dgm:prSet/>
      <dgm:spPr/>
      <dgm:t>
        <a:bodyPr/>
        <a:lstStyle/>
        <a:p>
          <a:endParaRPr lang="en-US"/>
        </a:p>
      </dgm:t>
    </dgm:pt>
    <dgm:pt modelId="{D8042F10-D5A9-4E9C-96B4-6EA37773A822}">
      <dgm:prSet custT="1"/>
      <dgm:spPr/>
      <dgm:t>
        <a:bodyPr/>
        <a:lstStyle/>
        <a:p>
          <a:pPr rtl="0"/>
          <a:r>
            <a:rPr lang="en-US" sz="2200" dirty="0" smtClean="0">
              <a:effectLst>
                <a:reflection blurRad="6350" stA="50000" endA="300" endPos="50000" dist="60007" dir="5400000" sy="-100000" algn="bl" rotWithShape="0"/>
              </a:effectLst>
            </a:rPr>
            <a:t>Assign expert</a:t>
          </a:r>
          <a:endParaRPr lang="en-US" sz="2200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66785676-DBD7-4B14-9462-41A224B01DC8}" type="parTrans" cxnId="{7E7F7C1C-3F41-4DB5-A409-189BF1620408}">
      <dgm:prSet/>
      <dgm:spPr/>
      <dgm:t>
        <a:bodyPr/>
        <a:lstStyle/>
        <a:p>
          <a:endParaRPr lang="en-US"/>
        </a:p>
      </dgm:t>
    </dgm:pt>
    <dgm:pt modelId="{A1EFB31D-8293-446A-A02E-BF85D5A2F6EB}" type="sibTrans" cxnId="{7E7F7C1C-3F41-4DB5-A409-189BF1620408}">
      <dgm:prSet/>
      <dgm:spPr/>
      <dgm:t>
        <a:bodyPr/>
        <a:lstStyle/>
        <a:p>
          <a:endParaRPr lang="en-US"/>
        </a:p>
      </dgm:t>
    </dgm:pt>
    <dgm:pt modelId="{F5CAB59D-D742-440D-9ACC-E427CAADC736}">
      <dgm:prSet custT="1"/>
      <dgm:spPr/>
      <dgm:t>
        <a:bodyPr/>
        <a:lstStyle/>
        <a:p>
          <a:pPr rtl="0"/>
          <a:r>
            <a:rPr lang="en-US" sz="2200" dirty="0" smtClean="0">
              <a:effectLst>
                <a:reflection blurRad="6350" stA="50000" endA="300" endPos="50000" dist="60007" dir="5400000" sy="-100000" algn="bl" rotWithShape="0"/>
              </a:effectLst>
            </a:rPr>
            <a:t>View expert detail</a:t>
          </a:r>
          <a:endParaRPr lang="en-US" sz="2200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DD2E9CF0-C612-46BB-94BE-C8D89C1D2DAB}" type="parTrans" cxnId="{B8842041-1CE4-4038-BFF1-8B7925EEE457}">
      <dgm:prSet/>
      <dgm:spPr/>
      <dgm:t>
        <a:bodyPr/>
        <a:lstStyle/>
        <a:p>
          <a:endParaRPr lang="en-US"/>
        </a:p>
      </dgm:t>
    </dgm:pt>
    <dgm:pt modelId="{15135A37-D1A2-4206-BE5D-887857516B02}" type="sibTrans" cxnId="{B8842041-1CE4-4038-BFF1-8B7925EEE457}">
      <dgm:prSet/>
      <dgm:spPr/>
      <dgm:t>
        <a:bodyPr/>
        <a:lstStyle/>
        <a:p>
          <a:endParaRPr lang="en-US"/>
        </a:p>
      </dgm:t>
    </dgm:pt>
    <dgm:pt modelId="{97E9911B-5A1B-4400-BC81-B35491EA9CD1}" type="pres">
      <dgm:prSet presAssocID="{7A8E227C-A99B-4EDC-A01D-303DEB2788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7CACF-AF2E-40A5-8513-27A1D2EF854F}" type="pres">
      <dgm:prSet presAssocID="{7A8E227C-A99B-4EDC-A01D-303DEB27887C}" presName="dummyMaxCanvas" presStyleCnt="0">
        <dgm:presLayoutVars/>
      </dgm:prSet>
      <dgm:spPr/>
    </dgm:pt>
    <dgm:pt modelId="{8EE70D18-92D4-4B44-9F50-DA7C17FC24B3}" type="pres">
      <dgm:prSet presAssocID="{7A8E227C-A99B-4EDC-A01D-303DEB27887C}" presName="FourNodes_1" presStyleLbl="node1" presStyleIdx="0" presStyleCnt="4" custScaleX="66394" custScaleY="6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3FF3B-C4EF-405B-8E60-C5EA7838C69E}" type="pres">
      <dgm:prSet presAssocID="{7A8E227C-A99B-4EDC-A01D-303DEB27887C}" presName="FourNodes_2" presStyleLbl="node1" presStyleIdx="1" presStyleCnt="4" custScaleX="66394" custScaleY="66667" custLinFactNeighborX="3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657CB-65F5-48B4-8244-8CD7AF6D4FC7}" type="pres">
      <dgm:prSet presAssocID="{7A8E227C-A99B-4EDC-A01D-303DEB27887C}" presName="FourNodes_3" presStyleLbl="node1" presStyleIdx="2" presStyleCnt="4" custScaleX="66394" custScaleY="66667" custLinFactNeighborX="7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17CA3-AE0D-4B4C-B7EE-307C6AC6725B}" type="pres">
      <dgm:prSet presAssocID="{7A8E227C-A99B-4EDC-A01D-303DEB27887C}" presName="FourNodes_4" presStyleLbl="node1" presStyleIdx="3" presStyleCnt="4" custScaleX="66394" custScaleY="66667" custLinFactNeighborX="1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A3A9D-E248-45E5-8AF6-2A117CAA9F80}" type="pres">
      <dgm:prSet presAssocID="{7A8E227C-A99B-4EDC-A01D-303DEB27887C}" presName="FourConn_1-2" presStyleLbl="fgAccFollowNode1" presStyleIdx="0" presStyleCnt="3" custLinFactX="-65385" custLinFactNeighborX="-100000" custLinFactNeighborY="6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0D6FB-7B01-4DD2-AFB0-EF0F22E8E88E}" type="pres">
      <dgm:prSet presAssocID="{7A8E227C-A99B-4EDC-A01D-303DEB27887C}" presName="FourConn_2-3" presStyleLbl="fgAccFollowNode1" presStyleIdx="1" presStyleCnt="3" custLinFactX="-33645" custLinFactNeighborX="-100000" custLinFactNeighborY="6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D4B1E-36EB-40B4-B3E0-0B3320C8B689}" type="pres">
      <dgm:prSet presAssocID="{7A8E227C-A99B-4EDC-A01D-303DEB27887C}" presName="FourConn_3-4" presStyleLbl="fgAccFollowNode1" presStyleIdx="2" presStyleCnt="3" custLinFactNeighborX="-95455" custLinFactNeighborY="6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CB4D0-C3C4-453E-AE70-3B426D484C87}" type="pres">
      <dgm:prSet presAssocID="{7A8E227C-A99B-4EDC-A01D-303DEB27887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7EC2A-7A76-448E-A986-71EF12EB519B}" type="pres">
      <dgm:prSet presAssocID="{7A8E227C-A99B-4EDC-A01D-303DEB27887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2174C-282C-45E0-B970-477AEFA5B213}" type="pres">
      <dgm:prSet presAssocID="{7A8E227C-A99B-4EDC-A01D-303DEB27887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92D41-C7B9-4AF6-A096-1B8D5C277A56}" type="pres">
      <dgm:prSet presAssocID="{7A8E227C-A99B-4EDC-A01D-303DEB27887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8A94E-F744-4045-8F55-C95CCB1438DE}" type="presOf" srcId="{7A8E227C-A99B-4EDC-A01D-303DEB27887C}" destId="{97E9911B-5A1B-4400-BC81-B35491EA9CD1}" srcOrd="0" destOrd="0" presId="urn:microsoft.com/office/officeart/2005/8/layout/vProcess5"/>
    <dgm:cxn modelId="{B8842041-1CE4-4038-BFF1-8B7925EEE457}" srcId="{7A8E227C-A99B-4EDC-A01D-303DEB27887C}" destId="{F5CAB59D-D742-440D-9ACC-E427CAADC736}" srcOrd="3" destOrd="0" parTransId="{DD2E9CF0-C612-46BB-94BE-C8D89C1D2DAB}" sibTransId="{15135A37-D1A2-4206-BE5D-887857516B02}"/>
    <dgm:cxn modelId="{B80C2E11-857E-4D9A-8D5A-C3D1C700ECCC}" type="presOf" srcId="{D8042F10-D5A9-4E9C-96B4-6EA37773A822}" destId="{66F2174C-282C-45E0-B970-477AEFA5B213}" srcOrd="1" destOrd="0" presId="urn:microsoft.com/office/officeart/2005/8/layout/vProcess5"/>
    <dgm:cxn modelId="{85DF4F28-D712-4FB3-88B3-D581D8242D98}" type="presOf" srcId="{44B9481D-110D-418B-A4E4-E75CDDD67315}" destId="{A0ACB4D0-C3C4-453E-AE70-3B426D484C87}" srcOrd="1" destOrd="0" presId="urn:microsoft.com/office/officeart/2005/8/layout/vProcess5"/>
    <dgm:cxn modelId="{7E7F7C1C-3F41-4DB5-A409-189BF1620408}" srcId="{7A8E227C-A99B-4EDC-A01D-303DEB27887C}" destId="{D8042F10-D5A9-4E9C-96B4-6EA37773A822}" srcOrd="2" destOrd="0" parTransId="{66785676-DBD7-4B14-9462-41A224B01DC8}" sibTransId="{A1EFB31D-8293-446A-A02E-BF85D5A2F6EB}"/>
    <dgm:cxn modelId="{4A0B2DB0-DCFC-4297-AE9F-A7C98CB62173}" type="presOf" srcId="{F5CAB59D-D742-440D-9ACC-E427CAADC736}" destId="{36692D41-C7B9-4AF6-A096-1B8D5C277A56}" srcOrd="1" destOrd="0" presId="urn:microsoft.com/office/officeart/2005/8/layout/vProcess5"/>
    <dgm:cxn modelId="{B4AC53CC-5B13-404A-840C-D80CDE57E36E}" type="presOf" srcId="{F5CAB59D-D742-440D-9ACC-E427CAADC736}" destId="{55A17CA3-AE0D-4B4C-B7EE-307C6AC6725B}" srcOrd="0" destOrd="0" presId="urn:microsoft.com/office/officeart/2005/8/layout/vProcess5"/>
    <dgm:cxn modelId="{2EE3AEDC-D20F-4C4E-82E7-230A42EBBBA7}" type="presOf" srcId="{D8042F10-D5A9-4E9C-96B4-6EA37773A822}" destId="{3F0657CB-65F5-48B4-8244-8CD7AF6D4FC7}" srcOrd="0" destOrd="0" presId="urn:microsoft.com/office/officeart/2005/8/layout/vProcess5"/>
    <dgm:cxn modelId="{078C73E2-2A3C-4529-AD0B-0EC88A08A768}" srcId="{7A8E227C-A99B-4EDC-A01D-303DEB27887C}" destId="{5FDBEDF3-AB30-4DDE-8067-4148F9ACA1C4}" srcOrd="1" destOrd="0" parTransId="{888E4544-FBD3-4E72-B484-310C1E792D21}" sibTransId="{5279874A-01BA-46AE-A613-D03AB4006BD4}"/>
    <dgm:cxn modelId="{3E6A4518-DDFD-4C30-99CF-6EB64421DB2C}" type="presOf" srcId="{8B25E773-C932-4CC8-A1FE-3273E201FC75}" destId="{BEBA3A9D-E248-45E5-8AF6-2A117CAA9F80}" srcOrd="0" destOrd="0" presId="urn:microsoft.com/office/officeart/2005/8/layout/vProcess5"/>
    <dgm:cxn modelId="{574143D7-0C55-440C-A215-FDA0BD4A7D87}" type="presOf" srcId="{5FDBEDF3-AB30-4DDE-8067-4148F9ACA1C4}" destId="{B653FF3B-C4EF-405B-8E60-C5EA7838C69E}" srcOrd="0" destOrd="0" presId="urn:microsoft.com/office/officeart/2005/8/layout/vProcess5"/>
    <dgm:cxn modelId="{04002664-CBF5-4492-931F-59B376EC7A8D}" type="presOf" srcId="{5279874A-01BA-46AE-A613-D03AB4006BD4}" destId="{ED50D6FB-7B01-4DD2-AFB0-EF0F22E8E88E}" srcOrd="0" destOrd="0" presId="urn:microsoft.com/office/officeart/2005/8/layout/vProcess5"/>
    <dgm:cxn modelId="{4206EBEC-3D6E-41A8-AEBB-4195FE20DCCB}" srcId="{7A8E227C-A99B-4EDC-A01D-303DEB27887C}" destId="{44B9481D-110D-418B-A4E4-E75CDDD67315}" srcOrd="0" destOrd="0" parTransId="{29F50EE3-7D6F-40F6-A493-2B4895A6B360}" sibTransId="{8B25E773-C932-4CC8-A1FE-3273E201FC75}"/>
    <dgm:cxn modelId="{A3930D33-2C11-4A9D-8F6D-BA95FCDF8BD7}" type="presOf" srcId="{44B9481D-110D-418B-A4E4-E75CDDD67315}" destId="{8EE70D18-92D4-4B44-9F50-DA7C17FC24B3}" srcOrd="0" destOrd="0" presId="urn:microsoft.com/office/officeart/2005/8/layout/vProcess5"/>
    <dgm:cxn modelId="{8FA1EF49-DB7A-4D17-8013-63B178196F7F}" type="presOf" srcId="{A1EFB31D-8293-446A-A02E-BF85D5A2F6EB}" destId="{4CFD4B1E-36EB-40B4-B3E0-0B3320C8B689}" srcOrd="0" destOrd="0" presId="urn:microsoft.com/office/officeart/2005/8/layout/vProcess5"/>
    <dgm:cxn modelId="{FCC52184-3CB5-4FD4-A970-5D8BCBDFB1E7}" type="presOf" srcId="{5FDBEDF3-AB30-4DDE-8067-4148F9ACA1C4}" destId="{06A7EC2A-7A76-448E-A986-71EF12EB519B}" srcOrd="1" destOrd="0" presId="urn:microsoft.com/office/officeart/2005/8/layout/vProcess5"/>
    <dgm:cxn modelId="{D816969B-377B-4F3A-AEB1-050B561C355C}" type="presParOf" srcId="{97E9911B-5A1B-4400-BC81-B35491EA9CD1}" destId="{9427CACF-AF2E-40A5-8513-27A1D2EF854F}" srcOrd="0" destOrd="0" presId="urn:microsoft.com/office/officeart/2005/8/layout/vProcess5"/>
    <dgm:cxn modelId="{6B921B7D-0213-4D3D-86A6-2C9057BC80FB}" type="presParOf" srcId="{97E9911B-5A1B-4400-BC81-B35491EA9CD1}" destId="{8EE70D18-92D4-4B44-9F50-DA7C17FC24B3}" srcOrd="1" destOrd="0" presId="urn:microsoft.com/office/officeart/2005/8/layout/vProcess5"/>
    <dgm:cxn modelId="{443D5BCB-9828-4638-AC74-2936729D3567}" type="presParOf" srcId="{97E9911B-5A1B-4400-BC81-B35491EA9CD1}" destId="{B653FF3B-C4EF-405B-8E60-C5EA7838C69E}" srcOrd="2" destOrd="0" presId="urn:microsoft.com/office/officeart/2005/8/layout/vProcess5"/>
    <dgm:cxn modelId="{ED32567A-9F5B-40C0-B565-210987D28EE4}" type="presParOf" srcId="{97E9911B-5A1B-4400-BC81-B35491EA9CD1}" destId="{3F0657CB-65F5-48B4-8244-8CD7AF6D4FC7}" srcOrd="3" destOrd="0" presId="urn:microsoft.com/office/officeart/2005/8/layout/vProcess5"/>
    <dgm:cxn modelId="{EC628E59-AF81-4EC0-A6A3-EDAF2BF6873B}" type="presParOf" srcId="{97E9911B-5A1B-4400-BC81-B35491EA9CD1}" destId="{55A17CA3-AE0D-4B4C-B7EE-307C6AC6725B}" srcOrd="4" destOrd="0" presId="urn:microsoft.com/office/officeart/2005/8/layout/vProcess5"/>
    <dgm:cxn modelId="{058B4B02-AD31-4E04-AC11-C1291B883CBD}" type="presParOf" srcId="{97E9911B-5A1B-4400-BC81-B35491EA9CD1}" destId="{BEBA3A9D-E248-45E5-8AF6-2A117CAA9F80}" srcOrd="5" destOrd="0" presId="urn:microsoft.com/office/officeart/2005/8/layout/vProcess5"/>
    <dgm:cxn modelId="{9A06AD0F-E850-49B4-B1DE-B47CF61710B9}" type="presParOf" srcId="{97E9911B-5A1B-4400-BC81-B35491EA9CD1}" destId="{ED50D6FB-7B01-4DD2-AFB0-EF0F22E8E88E}" srcOrd="6" destOrd="0" presId="urn:microsoft.com/office/officeart/2005/8/layout/vProcess5"/>
    <dgm:cxn modelId="{701F9547-558D-4608-AC68-EE8D2E26130E}" type="presParOf" srcId="{97E9911B-5A1B-4400-BC81-B35491EA9CD1}" destId="{4CFD4B1E-36EB-40B4-B3E0-0B3320C8B689}" srcOrd="7" destOrd="0" presId="urn:microsoft.com/office/officeart/2005/8/layout/vProcess5"/>
    <dgm:cxn modelId="{FD644108-E705-4FE7-B39B-D04974FB330A}" type="presParOf" srcId="{97E9911B-5A1B-4400-BC81-B35491EA9CD1}" destId="{A0ACB4D0-C3C4-453E-AE70-3B426D484C87}" srcOrd="8" destOrd="0" presId="urn:microsoft.com/office/officeart/2005/8/layout/vProcess5"/>
    <dgm:cxn modelId="{D56084A9-59D6-40E4-BF80-89F22A97D677}" type="presParOf" srcId="{97E9911B-5A1B-4400-BC81-B35491EA9CD1}" destId="{06A7EC2A-7A76-448E-A986-71EF12EB519B}" srcOrd="9" destOrd="0" presId="urn:microsoft.com/office/officeart/2005/8/layout/vProcess5"/>
    <dgm:cxn modelId="{ACF0EA59-1940-4238-ABA1-0A2E01F827E6}" type="presParOf" srcId="{97E9911B-5A1B-4400-BC81-B35491EA9CD1}" destId="{66F2174C-282C-45E0-B970-477AEFA5B213}" srcOrd="10" destOrd="0" presId="urn:microsoft.com/office/officeart/2005/8/layout/vProcess5"/>
    <dgm:cxn modelId="{5E1D1034-4F98-45F7-85F7-4A2D7B039489}" type="presParOf" srcId="{97E9911B-5A1B-4400-BC81-B35491EA9CD1}" destId="{36692D41-C7B9-4AF6-A096-1B8D5C277A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8E227C-A99B-4EDC-A01D-303DEB27887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4B9481D-110D-418B-A4E4-E75CDDD6731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200" dirty="0" smtClean="0">
              <a:effectLst>
                <a:reflection blurRad="6350" stA="50000" endA="300" endPos="50000" dist="60007" dir="5400000" sy="-100000" algn="bl" rotWithShape="0"/>
              </a:effectLst>
            </a:rPr>
            <a:t>Login as Expert</a:t>
          </a:r>
          <a:endParaRPr lang="en-US" sz="2200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29F50EE3-7D6F-40F6-A493-2B4895A6B360}" type="parTrans" cxnId="{4206EBEC-3D6E-41A8-AEBB-4195FE20DCCB}">
      <dgm:prSet/>
      <dgm:spPr/>
      <dgm:t>
        <a:bodyPr/>
        <a:lstStyle/>
        <a:p>
          <a:endParaRPr lang="en-US"/>
        </a:p>
      </dgm:t>
    </dgm:pt>
    <dgm:pt modelId="{8B25E773-C932-4CC8-A1FE-3273E201FC75}" type="sibTrans" cxnId="{4206EBEC-3D6E-41A8-AEBB-4195FE20DCCB}">
      <dgm:prSet/>
      <dgm:spPr/>
      <dgm:t>
        <a:bodyPr/>
        <a:lstStyle/>
        <a:p>
          <a:endParaRPr lang="en-US"/>
        </a:p>
      </dgm:t>
    </dgm:pt>
    <dgm:pt modelId="{5FDBEDF3-AB30-4DDE-8067-4148F9ACA1C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200" dirty="0" smtClean="0">
              <a:effectLst>
                <a:reflection blurRad="6350" stA="50000" endA="300" endPos="50000" dist="60007" dir="5400000" sy="-100000" algn="bl" rotWithShape="0"/>
              </a:effectLst>
            </a:rPr>
            <a:t>View Works</a:t>
          </a:r>
          <a:endParaRPr lang="en-US" sz="2200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888E4544-FBD3-4E72-B484-310C1E792D21}" type="parTrans" cxnId="{078C73E2-2A3C-4529-AD0B-0EC88A08A768}">
      <dgm:prSet/>
      <dgm:spPr/>
      <dgm:t>
        <a:bodyPr/>
        <a:lstStyle/>
        <a:p>
          <a:endParaRPr lang="en-US"/>
        </a:p>
      </dgm:t>
    </dgm:pt>
    <dgm:pt modelId="{5279874A-01BA-46AE-A613-D03AB4006BD4}" type="sibTrans" cxnId="{078C73E2-2A3C-4529-AD0B-0EC88A08A768}">
      <dgm:prSet/>
      <dgm:spPr/>
      <dgm:t>
        <a:bodyPr/>
        <a:lstStyle/>
        <a:p>
          <a:endParaRPr lang="en-US"/>
        </a:p>
      </dgm:t>
    </dgm:pt>
    <dgm:pt modelId="{D8042F10-D5A9-4E9C-96B4-6EA37773A82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200" dirty="0" smtClean="0">
              <a:effectLst>
                <a:reflection blurRad="6350" stA="50000" endA="300" endPos="50000" dist="60007" dir="5400000" sy="-100000" algn="bl" rotWithShape="0"/>
              </a:effectLst>
            </a:rPr>
            <a:t>Complete Timesheet</a:t>
          </a:r>
          <a:endParaRPr lang="en-US" sz="2200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66785676-DBD7-4B14-9462-41A224B01DC8}" type="parTrans" cxnId="{7E7F7C1C-3F41-4DB5-A409-189BF1620408}">
      <dgm:prSet/>
      <dgm:spPr/>
      <dgm:t>
        <a:bodyPr/>
        <a:lstStyle/>
        <a:p>
          <a:endParaRPr lang="en-US"/>
        </a:p>
      </dgm:t>
    </dgm:pt>
    <dgm:pt modelId="{A1EFB31D-8293-446A-A02E-BF85D5A2F6EB}" type="sibTrans" cxnId="{7E7F7C1C-3F41-4DB5-A409-189BF1620408}">
      <dgm:prSet/>
      <dgm:spPr/>
      <dgm:t>
        <a:bodyPr/>
        <a:lstStyle/>
        <a:p>
          <a:endParaRPr lang="en-US"/>
        </a:p>
      </dgm:t>
    </dgm:pt>
    <dgm:pt modelId="{2C97BE52-F44B-41B0-AC4C-9020E6C75CF4}" type="pres">
      <dgm:prSet presAssocID="{7A8E227C-A99B-4EDC-A01D-303DEB27887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821890-8706-4A4A-97C4-9095C24D2AE2}" type="pres">
      <dgm:prSet presAssocID="{44B9481D-110D-418B-A4E4-E75CDDD67315}" presName="composite" presStyleCnt="0"/>
      <dgm:spPr/>
    </dgm:pt>
    <dgm:pt modelId="{D2348E31-B5F2-4DA5-8177-3F19D2A945D9}" type="pres">
      <dgm:prSet presAssocID="{44B9481D-110D-418B-A4E4-E75CDDD67315}" presName="bentUpArrow1" presStyleLbl="alignImgPlace1" presStyleIdx="0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61544B18-CC78-4186-82C4-9F76A113F0E9}" type="pres">
      <dgm:prSet presAssocID="{44B9481D-110D-418B-A4E4-E75CDDD67315}" presName="ParentText" presStyleLbl="node1" presStyleIdx="0" presStyleCnt="3" custLinFactNeighborX="-53849" custLinFactNeighborY="-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3D780-7F4D-44E8-B8D8-73AB3724679F}" type="pres">
      <dgm:prSet presAssocID="{44B9481D-110D-418B-A4E4-E75CDDD6731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2DD6C15-706E-49FB-A87E-9715646182FC}" type="pres">
      <dgm:prSet presAssocID="{8B25E773-C932-4CC8-A1FE-3273E201FC75}" presName="sibTrans" presStyleCnt="0"/>
      <dgm:spPr/>
    </dgm:pt>
    <dgm:pt modelId="{C5E0F478-BCC8-45AA-84BB-DDBDE7A65D49}" type="pres">
      <dgm:prSet presAssocID="{5FDBEDF3-AB30-4DDE-8067-4148F9ACA1C4}" presName="composite" presStyleCnt="0"/>
      <dgm:spPr/>
    </dgm:pt>
    <dgm:pt modelId="{507523FB-8DD1-4DB3-A99B-10CD551E1AAE}" type="pres">
      <dgm:prSet presAssocID="{5FDBEDF3-AB30-4DDE-8067-4148F9ACA1C4}" presName="bentUpArrow1" presStyleLbl="alignImgPlace1" presStyleIdx="1" presStyleCnt="2" custLinFactNeighborX="7717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52C02F2F-270C-4D94-BABA-584C3EAB6032}" type="pres">
      <dgm:prSet presAssocID="{5FDBEDF3-AB30-4DDE-8067-4148F9ACA1C4}" presName="ParentText" presStyleLbl="node1" presStyleIdx="1" presStyleCnt="3" custLinFactNeighborX="-3236" custLinFactNeighborY="-47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16253-FB5E-4257-8A17-E758712657EA}" type="pres">
      <dgm:prSet presAssocID="{5FDBEDF3-AB30-4DDE-8067-4148F9ACA1C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060F0B6-3FDD-4CBA-934C-9543820366F4}" type="pres">
      <dgm:prSet presAssocID="{5279874A-01BA-46AE-A613-D03AB4006BD4}" presName="sibTrans" presStyleCnt="0"/>
      <dgm:spPr/>
    </dgm:pt>
    <dgm:pt modelId="{F671020E-58A8-4A62-802F-ACA43F9B83BA}" type="pres">
      <dgm:prSet presAssocID="{D8042F10-D5A9-4E9C-96B4-6EA37773A822}" presName="composite" presStyleCnt="0"/>
      <dgm:spPr/>
    </dgm:pt>
    <dgm:pt modelId="{C422CB1C-71A1-47CA-B2DE-C26A694A7B30}" type="pres">
      <dgm:prSet presAssocID="{D8042F10-D5A9-4E9C-96B4-6EA37773A822}" presName="ParentText" presStyleLbl="node1" presStyleIdx="2" presStyleCnt="3" custLinFactNeighborX="48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69663-5D5A-42A0-B920-23F91054EC8C}" type="presOf" srcId="{44B9481D-110D-418B-A4E4-E75CDDD67315}" destId="{61544B18-CC78-4186-82C4-9F76A113F0E9}" srcOrd="0" destOrd="0" presId="urn:microsoft.com/office/officeart/2005/8/layout/StepDownProcess"/>
    <dgm:cxn modelId="{4206EBEC-3D6E-41A8-AEBB-4195FE20DCCB}" srcId="{7A8E227C-A99B-4EDC-A01D-303DEB27887C}" destId="{44B9481D-110D-418B-A4E4-E75CDDD67315}" srcOrd="0" destOrd="0" parTransId="{29F50EE3-7D6F-40F6-A493-2B4895A6B360}" sibTransId="{8B25E773-C932-4CC8-A1FE-3273E201FC75}"/>
    <dgm:cxn modelId="{078C73E2-2A3C-4529-AD0B-0EC88A08A768}" srcId="{7A8E227C-A99B-4EDC-A01D-303DEB27887C}" destId="{5FDBEDF3-AB30-4DDE-8067-4148F9ACA1C4}" srcOrd="1" destOrd="0" parTransId="{888E4544-FBD3-4E72-B484-310C1E792D21}" sibTransId="{5279874A-01BA-46AE-A613-D03AB4006BD4}"/>
    <dgm:cxn modelId="{50BF7691-E70B-46DA-9FDF-DEDF63EB13FD}" type="presOf" srcId="{D8042F10-D5A9-4E9C-96B4-6EA37773A822}" destId="{C422CB1C-71A1-47CA-B2DE-C26A694A7B30}" srcOrd="0" destOrd="0" presId="urn:microsoft.com/office/officeart/2005/8/layout/StepDownProcess"/>
    <dgm:cxn modelId="{B633712C-55F3-4C64-819C-9F814B25254B}" type="presOf" srcId="{5FDBEDF3-AB30-4DDE-8067-4148F9ACA1C4}" destId="{52C02F2F-270C-4D94-BABA-584C3EAB6032}" srcOrd="0" destOrd="0" presId="urn:microsoft.com/office/officeart/2005/8/layout/StepDownProcess"/>
    <dgm:cxn modelId="{BA1EFE0C-CD82-4C92-954C-E94637C87D9E}" type="presOf" srcId="{7A8E227C-A99B-4EDC-A01D-303DEB27887C}" destId="{2C97BE52-F44B-41B0-AC4C-9020E6C75CF4}" srcOrd="0" destOrd="0" presId="urn:microsoft.com/office/officeart/2005/8/layout/StepDownProcess"/>
    <dgm:cxn modelId="{7E7F7C1C-3F41-4DB5-A409-189BF1620408}" srcId="{7A8E227C-A99B-4EDC-A01D-303DEB27887C}" destId="{D8042F10-D5A9-4E9C-96B4-6EA37773A822}" srcOrd="2" destOrd="0" parTransId="{66785676-DBD7-4B14-9462-41A224B01DC8}" sibTransId="{A1EFB31D-8293-446A-A02E-BF85D5A2F6EB}"/>
    <dgm:cxn modelId="{1E58A020-43EC-4472-8ADC-020D37E62706}" type="presParOf" srcId="{2C97BE52-F44B-41B0-AC4C-9020E6C75CF4}" destId="{53821890-8706-4A4A-97C4-9095C24D2AE2}" srcOrd="0" destOrd="0" presId="urn:microsoft.com/office/officeart/2005/8/layout/StepDownProcess"/>
    <dgm:cxn modelId="{EC457D33-8EA2-4E60-8A51-205B218FE82D}" type="presParOf" srcId="{53821890-8706-4A4A-97C4-9095C24D2AE2}" destId="{D2348E31-B5F2-4DA5-8177-3F19D2A945D9}" srcOrd="0" destOrd="0" presId="urn:microsoft.com/office/officeart/2005/8/layout/StepDownProcess"/>
    <dgm:cxn modelId="{8CAB2EF7-4B3B-4F91-B39A-86FD0C8488CA}" type="presParOf" srcId="{53821890-8706-4A4A-97C4-9095C24D2AE2}" destId="{61544B18-CC78-4186-82C4-9F76A113F0E9}" srcOrd="1" destOrd="0" presId="urn:microsoft.com/office/officeart/2005/8/layout/StepDownProcess"/>
    <dgm:cxn modelId="{17DA47AD-F68B-4E19-A626-0AA111EACFE9}" type="presParOf" srcId="{53821890-8706-4A4A-97C4-9095C24D2AE2}" destId="{02E3D780-7F4D-44E8-B8D8-73AB3724679F}" srcOrd="2" destOrd="0" presId="urn:microsoft.com/office/officeart/2005/8/layout/StepDownProcess"/>
    <dgm:cxn modelId="{25533851-BAD4-4D39-931C-C2A3DD9928EE}" type="presParOf" srcId="{2C97BE52-F44B-41B0-AC4C-9020E6C75CF4}" destId="{82DD6C15-706E-49FB-A87E-9715646182FC}" srcOrd="1" destOrd="0" presId="urn:microsoft.com/office/officeart/2005/8/layout/StepDownProcess"/>
    <dgm:cxn modelId="{7E6E3736-EBC9-4348-A9C7-635EB4FA079B}" type="presParOf" srcId="{2C97BE52-F44B-41B0-AC4C-9020E6C75CF4}" destId="{C5E0F478-BCC8-45AA-84BB-DDBDE7A65D49}" srcOrd="2" destOrd="0" presId="urn:microsoft.com/office/officeart/2005/8/layout/StepDownProcess"/>
    <dgm:cxn modelId="{87136EB0-CB2E-481E-A509-C12AE83FBD81}" type="presParOf" srcId="{C5E0F478-BCC8-45AA-84BB-DDBDE7A65D49}" destId="{507523FB-8DD1-4DB3-A99B-10CD551E1AAE}" srcOrd="0" destOrd="0" presId="urn:microsoft.com/office/officeart/2005/8/layout/StepDownProcess"/>
    <dgm:cxn modelId="{692C59CF-74D4-4CFF-9512-7112A8F2CB54}" type="presParOf" srcId="{C5E0F478-BCC8-45AA-84BB-DDBDE7A65D49}" destId="{52C02F2F-270C-4D94-BABA-584C3EAB6032}" srcOrd="1" destOrd="0" presId="urn:microsoft.com/office/officeart/2005/8/layout/StepDownProcess"/>
    <dgm:cxn modelId="{312FAC1C-98CD-490B-A2B3-08AFD359A5E3}" type="presParOf" srcId="{C5E0F478-BCC8-45AA-84BB-DDBDE7A65D49}" destId="{89B16253-FB5E-4257-8A17-E758712657EA}" srcOrd="2" destOrd="0" presId="urn:microsoft.com/office/officeart/2005/8/layout/StepDownProcess"/>
    <dgm:cxn modelId="{D714CDD0-EB69-4200-B50B-718EDAEC1D83}" type="presParOf" srcId="{2C97BE52-F44B-41B0-AC4C-9020E6C75CF4}" destId="{A060F0B6-3FDD-4CBA-934C-9543820366F4}" srcOrd="3" destOrd="0" presId="urn:microsoft.com/office/officeart/2005/8/layout/StepDownProcess"/>
    <dgm:cxn modelId="{5631D9FD-4E39-417D-8D53-3A306B0D5672}" type="presParOf" srcId="{2C97BE52-F44B-41B0-AC4C-9020E6C75CF4}" destId="{F671020E-58A8-4A62-802F-ACA43F9B83BA}" srcOrd="4" destOrd="0" presId="urn:microsoft.com/office/officeart/2005/8/layout/StepDownProcess"/>
    <dgm:cxn modelId="{B9FE1B8C-1B3A-4CAD-AA79-DC6486805EFE}" type="presParOf" srcId="{F671020E-58A8-4A62-802F-ACA43F9B83BA}" destId="{C422CB1C-71A1-47CA-B2DE-C26A694A7B3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93DF8-80AE-47AA-9DA2-08C148AA4ECB}" type="doc">
      <dgm:prSet loTypeId="urn:microsoft.com/office/officeart/2005/8/layout/radial5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B15053-77C9-403C-9B16-B00665044528}">
      <dgm:prSet/>
      <dgm:spPr/>
      <dgm:t>
        <a:bodyPr/>
        <a:lstStyle/>
        <a:p>
          <a:pPr rtl="0"/>
          <a:r>
            <a:rPr lang="en-US" b="1" smtClean="0"/>
            <a:t>Current Situation</a:t>
          </a:r>
          <a:endParaRPr lang="en-US" b="1"/>
        </a:p>
      </dgm:t>
    </dgm:pt>
    <dgm:pt modelId="{89CC1484-3BDB-4962-B7B2-F485803D9E2F}" type="parTrans" cxnId="{C0BD0928-3FAF-4A49-8840-9FC254294B1A}">
      <dgm:prSet/>
      <dgm:spPr/>
      <dgm:t>
        <a:bodyPr/>
        <a:lstStyle/>
        <a:p>
          <a:endParaRPr lang="en-US"/>
        </a:p>
      </dgm:t>
    </dgm:pt>
    <dgm:pt modelId="{58BB6D03-E5B6-4C48-A1F6-AAAB7E44FA4C}" type="sibTrans" cxnId="{C0BD0928-3FAF-4A49-8840-9FC254294B1A}">
      <dgm:prSet/>
      <dgm:spPr/>
      <dgm:t>
        <a:bodyPr/>
        <a:lstStyle/>
        <a:p>
          <a:endParaRPr lang="en-US"/>
        </a:p>
      </dgm:t>
    </dgm:pt>
    <dgm:pt modelId="{450EAA36-D12C-491F-B054-932154F6458D}">
      <dgm:prSet/>
      <dgm:spPr/>
      <dgm:t>
        <a:bodyPr/>
        <a:lstStyle/>
        <a:p>
          <a:pPr rtl="0"/>
          <a:r>
            <a:rPr lang="en-US" b="1" dirty="0" smtClean="0"/>
            <a:t>Demand of business</a:t>
          </a:r>
          <a:endParaRPr lang="en-US" b="1" dirty="0"/>
        </a:p>
      </dgm:t>
    </dgm:pt>
    <dgm:pt modelId="{BD74F83F-BD76-4BF6-AEA8-CE1C6686400E}" type="parTrans" cxnId="{F6A4A90F-16EE-4F4D-85DB-6C8D8706206D}">
      <dgm:prSet/>
      <dgm:spPr/>
      <dgm:t>
        <a:bodyPr/>
        <a:lstStyle/>
        <a:p>
          <a:endParaRPr lang="en-US"/>
        </a:p>
      </dgm:t>
    </dgm:pt>
    <dgm:pt modelId="{F317AB53-E4B2-4325-A611-DE232F3C2411}" type="sibTrans" cxnId="{F6A4A90F-16EE-4F4D-85DB-6C8D8706206D}">
      <dgm:prSet/>
      <dgm:spPr/>
      <dgm:t>
        <a:bodyPr/>
        <a:lstStyle/>
        <a:p>
          <a:endParaRPr lang="en-US"/>
        </a:p>
      </dgm:t>
    </dgm:pt>
    <dgm:pt modelId="{77E96192-DCB6-417F-A064-079261422B94}">
      <dgm:prSet/>
      <dgm:spPr/>
      <dgm:t>
        <a:bodyPr/>
        <a:lstStyle/>
        <a:p>
          <a:pPr rtl="0"/>
          <a:r>
            <a:rPr lang="en-US" b="1" dirty="0" smtClean="0"/>
            <a:t>Connect </a:t>
          </a:r>
          <a:r>
            <a:rPr lang="en-GB" b="1" dirty="0" smtClean="0"/>
            <a:t>recruitment &amp; candidates</a:t>
          </a:r>
          <a:endParaRPr lang="en-US" b="1" dirty="0"/>
        </a:p>
      </dgm:t>
    </dgm:pt>
    <dgm:pt modelId="{BC1A1DE3-FA0F-4D6C-A381-C4D4EBDAE4CB}" type="parTrans" cxnId="{82075CB5-B9FD-40FB-95CF-2CAC018D389D}">
      <dgm:prSet/>
      <dgm:spPr/>
      <dgm:t>
        <a:bodyPr/>
        <a:lstStyle/>
        <a:p>
          <a:endParaRPr lang="en-US"/>
        </a:p>
      </dgm:t>
    </dgm:pt>
    <dgm:pt modelId="{CEF66B20-1621-460C-9F2C-609D5E1B2EC6}" type="sibTrans" cxnId="{82075CB5-B9FD-40FB-95CF-2CAC018D389D}">
      <dgm:prSet/>
      <dgm:spPr/>
      <dgm:t>
        <a:bodyPr/>
        <a:lstStyle/>
        <a:p>
          <a:endParaRPr lang="en-US"/>
        </a:p>
      </dgm:t>
    </dgm:pt>
    <dgm:pt modelId="{C6724635-5880-4C53-B23D-BC25C061B235}">
      <dgm:prSet/>
      <dgm:spPr/>
      <dgm:t>
        <a:bodyPr/>
        <a:lstStyle/>
        <a:p>
          <a:pPr rtl="0"/>
          <a:r>
            <a:rPr lang="en-US" b="1" dirty="0" smtClean="0"/>
            <a:t>Outsourcing is developing</a:t>
          </a:r>
          <a:endParaRPr lang="en-US" b="1" dirty="0"/>
        </a:p>
      </dgm:t>
    </dgm:pt>
    <dgm:pt modelId="{CA5B8D6C-A6A3-49B9-973B-D7F0ADFE952F}" type="parTrans" cxnId="{FFE63D12-38D3-4A36-AB31-AF8BAF76E993}">
      <dgm:prSet/>
      <dgm:spPr/>
      <dgm:t>
        <a:bodyPr/>
        <a:lstStyle/>
        <a:p>
          <a:endParaRPr lang="en-US"/>
        </a:p>
      </dgm:t>
    </dgm:pt>
    <dgm:pt modelId="{96AEF984-FF16-41E4-ABA3-1A879B04C5E9}" type="sibTrans" cxnId="{FFE63D12-38D3-4A36-AB31-AF8BAF76E993}">
      <dgm:prSet/>
      <dgm:spPr/>
      <dgm:t>
        <a:bodyPr/>
        <a:lstStyle/>
        <a:p>
          <a:endParaRPr lang="en-US"/>
        </a:p>
      </dgm:t>
    </dgm:pt>
    <dgm:pt modelId="{23C36FFB-DC31-4094-9833-E4417DDDFDFD}">
      <dgm:prSet custT="1"/>
      <dgm:spPr/>
      <dgm:t>
        <a:bodyPr/>
        <a:lstStyle/>
        <a:p>
          <a:pPr rtl="0"/>
          <a:r>
            <a:rPr lang="en-US" sz="1200" b="1" dirty="0" smtClean="0"/>
            <a:t>Existing has limitation</a:t>
          </a:r>
          <a:endParaRPr lang="en-US" sz="1200" b="1" dirty="0"/>
        </a:p>
      </dgm:t>
    </dgm:pt>
    <dgm:pt modelId="{96F51EA0-132D-46EE-AFE0-77814D38A2CD}" type="parTrans" cxnId="{4542BFDE-2DE9-4EED-A2EF-E1CDED444E79}">
      <dgm:prSet/>
      <dgm:spPr/>
      <dgm:t>
        <a:bodyPr/>
        <a:lstStyle/>
        <a:p>
          <a:endParaRPr lang="en-US"/>
        </a:p>
      </dgm:t>
    </dgm:pt>
    <dgm:pt modelId="{91F478F0-9009-4E03-8C0B-A407F5F3B9E1}" type="sibTrans" cxnId="{4542BFDE-2DE9-4EED-A2EF-E1CDED444E79}">
      <dgm:prSet/>
      <dgm:spPr/>
      <dgm:t>
        <a:bodyPr/>
        <a:lstStyle/>
        <a:p>
          <a:endParaRPr lang="en-US"/>
        </a:p>
      </dgm:t>
    </dgm:pt>
    <dgm:pt modelId="{4305202F-DF85-4791-961A-5017441A5CD2}" type="pres">
      <dgm:prSet presAssocID="{C9693DF8-80AE-47AA-9DA2-08C148AA4E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5CB0F0-E558-4802-AC13-C2822D9B856C}" type="pres">
      <dgm:prSet presAssocID="{AFB15053-77C9-403C-9B16-B00665044528}" presName="centerShape" presStyleLbl="node0" presStyleIdx="0" presStyleCnt="1"/>
      <dgm:spPr/>
      <dgm:t>
        <a:bodyPr/>
        <a:lstStyle/>
        <a:p>
          <a:endParaRPr lang="en-US"/>
        </a:p>
      </dgm:t>
    </dgm:pt>
    <dgm:pt modelId="{1558D734-886F-4D2A-BC99-BAF49D3C04C5}" type="pres">
      <dgm:prSet presAssocID="{BD74F83F-BD76-4BF6-AEA8-CE1C6686400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8F941A3-6371-4068-A204-5C5F0A930DF2}" type="pres">
      <dgm:prSet presAssocID="{BD74F83F-BD76-4BF6-AEA8-CE1C6686400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A84A9EF-86DC-4C41-B36A-73B41F60A4AD}" type="pres">
      <dgm:prSet presAssocID="{450EAA36-D12C-491F-B054-932154F645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18D1D-A45D-4FA0-814B-41038217CEBF}" type="pres">
      <dgm:prSet presAssocID="{BC1A1DE3-FA0F-4D6C-A381-C4D4EBDAE4C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1B804CF-7B0F-463D-8535-759D2027B317}" type="pres">
      <dgm:prSet presAssocID="{BC1A1DE3-FA0F-4D6C-A381-C4D4EBDAE4C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6DD63DA-D0EA-4841-B81C-9782278BF9FC}" type="pres">
      <dgm:prSet presAssocID="{77E96192-DCB6-417F-A064-079261422B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E1958-1B2D-4FAB-9A14-94942E7F95D5}" type="pres">
      <dgm:prSet presAssocID="{CA5B8D6C-A6A3-49B9-973B-D7F0ADFE952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160031C-2774-455A-9D22-28E9901476D4}" type="pres">
      <dgm:prSet presAssocID="{CA5B8D6C-A6A3-49B9-973B-D7F0ADFE952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71B6B64-8913-45BC-B2B4-C528D0631B8D}" type="pres">
      <dgm:prSet presAssocID="{C6724635-5880-4C53-B23D-BC25C061B2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2F05D-07FE-47F5-A6DC-4A59A9394DD0}" type="pres">
      <dgm:prSet presAssocID="{96F51EA0-132D-46EE-AFE0-77814D38A2C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41E93D9-BAAF-49E6-8442-78A682EE08B1}" type="pres">
      <dgm:prSet presAssocID="{96F51EA0-132D-46EE-AFE0-77814D38A2C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B05E142-0F76-446C-A035-B0DB94C55EC8}" type="pres">
      <dgm:prSet presAssocID="{23C36FFB-DC31-4094-9833-E4417DDDFD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053C1-DDFA-4E9E-846D-42060B96EDA9}" type="presOf" srcId="{96F51EA0-132D-46EE-AFE0-77814D38A2CD}" destId="{E41E93D9-BAAF-49E6-8442-78A682EE08B1}" srcOrd="1" destOrd="0" presId="urn:microsoft.com/office/officeart/2005/8/layout/radial5"/>
    <dgm:cxn modelId="{6A4E9E26-0C51-4FA2-A2ED-5B17438F4909}" type="presOf" srcId="{77E96192-DCB6-417F-A064-079261422B94}" destId="{B6DD63DA-D0EA-4841-B81C-9782278BF9FC}" srcOrd="0" destOrd="0" presId="urn:microsoft.com/office/officeart/2005/8/layout/radial5"/>
    <dgm:cxn modelId="{31B2E63C-78A0-419B-AFD9-37748EA2B96E}" type="presOf" srcId="{C9693DF8-80AE-47AA-9DA2-08C148AA4ECB}" destId="{4305202F-DF85-4791-961A-5017441A5CD2}" srcOrd="0" destOrd="0" presId="urn:microsoft.com/office/officeart/2005/8/layout/radial5"/>
    <dgm:cxn modelId="{CCFD0378-B89F-4FC3-9915-D75041ED96E9}" type="presOf" srcId="{CA5B8D6C-A6A3-49B9-973B-D7F0ADFE952F}" destId="{F160031C-2774-455A-9D22-28E9901476D4}" srcOrd="1" destOrd="0" presId="urn:microsoft.com/office/officeart/2005/8/layout/radial5"/>
    <dgm:cxn modelId="{B128589D-6AF0-4EFE-BE61-4B629C6083A8}" type="presOf" srcId="{BC1A1DE3-FA0F-4D6C-A381-C4D4EBDAE4CB}" destId="{00C18D1D-A45D-4FA0-814B-41038217CEBF}" srcOrd="0" destOrd="0" presId="urn:microsoft.com/office/officeart/2005/8/layout/radial5"/>
    <dgm:cxn modelId="{C0BD0928-3FAF-4A49-8840-9FC254294B1A}" srcId="{C9693DF8-80AE-47AA-9DA2-08C148AA4ECB}" destId="{AFB15053-77C9-403C-9B16-B00665044528}" srcOrd="0" destOrd="0" parTransId="{89CC1484-3BDB-4962-B7B2-F485803D9E2F}" sibTransId="{58BB6D03-E5B6-4C48-A1F6-AAAB7E44FA4C}"/>
    <dgm:cxn modelId="{82075CB5-B9FD-40FB-95CF-2CAC018D389D}" srcId="{AFB15053-77C9-403C-9B16-B00665044528}" destId="{77E96192-DCB6-417F-A064-079261422B94}" srcOrd="1" destOrd="0" parTransId="{BC1A1DE3-FA0F-4D6C-A381-C4D4EBDAE4CB}" sibTransId="{CEF66B20-1621-460C-9F2C-609D5E1B2EC6}"/>
    <dgm:cxn modelId="{CAEFEA1B-BD37-47E1-8006-37BB2C16E87E}" type="presOf" srcId="{450EAA36-D12C-491F-B054-932154F6458D}" destId="{EA84A9EF-86DC-4C41-B36A-73B41F60A4AD}" srcOrd="0" destOrd="0" presId="urn:microsoft.com/office/officeart/2005/8/layout/radial5"/>
    <dgm:cxn modelId="{FFE63D12-38D3-4A36-AB31-AF8BAF76E993}" srcId="{AFB15053-77C9-403C-9B16-B00665044528}" destId="{C6724635-5880-4C53-B23D-BC25C061B235}" srcOrd="2" destOrd="0" parTransId="{CA5B8D6C-A6A3-49B9-973B-D7F0ADFE952F}" sibTransId="{96AEF984-FF16-41E4-ABA3-1A879B04C5E9}"/>
    <dgm:cxn modelId="{4542BFDE-2DE9-4EED-A2EF-E1CDED444E79}" srcId="{AFB15053-77C9-403C-9B16-B00665044528}" destId="{23C36FFB-DC31-4094-9833-E4417DDDFDFD}" srcOrd="3" destOrd="0" parTransId="{96F51EA0-132D-46EE-AFE0-77814D38A2CD}" sibTransId="{91F478F0-9009-4E03-8C0B-A407F5F3B9E1}"/>
    <dgm:cxn modelId="{61C5F2EF-D289-47AB-8278-12FB026A67AE}" type="presOf" srcId="{BD74F83F-BD76-4BF6-AEA8-CE1C6686400E}" destId="{1558D734-886F-4D2A-BC99-BAF49D3C04C5}" srcOrd="0" destOrd="0" presId="urn:microsoft.com/office/officeart/2005/8/layout/radial5"/>
    <dgm:cxn modelId="{0E23A067-ED1C-438B-A1F3-6952D0D3B644}" type="presOf" srcId="{23C36FFB-DC31-4094-9833-E4417DDDFDFD}" destId="{1B05E142-0F76-446C-A035-B0DB94C55EC8}" srcOrd="0" destOrd="0" presId="urn:microsoft.com/office/officeart/2005/8/layout/radial5"/>
    <dgm:cxn modelId="{81C1584D-81F2-4095-8266-C39C6E76BD97}" type="presOf" srcId="{BD74F83F-BD76-4BF6-AEA8-CE1C6686400E}" destId="{68F941A3-6371-4068-A204-5C5F0A930DF2}" srcOrd="1" destOrd="0" presId="urn:microsoft.com/office/officeart/2005/8/layout/radial5"/>
    <dgm:cxn modelId="{FC82006A-8BDE-467D-AEC5-05219A3F08A4}" type="presOf" srcId="{AFB15053-77C9-403C-9B16-B00665044528}" destId="{E65CB0F0-E558-4802-AC13-C2822D9B856C}" srcOrd="0" destOrd="0" presId="urn:microsoft.com/office/officeart/2005/8/layout/radial5"/>
    <dgm:cxn modelId="{B380AA80-6835-4D0E-B693-AF9820B674D2}" type="presOf" srcId="{BC1A1DE3-FA0F-4D6C-A381-C4D4EBDAE4CB}" destId="{71B804CF-7B0F-463D-8535-759D2027B317}" srcOrd="1" destOrd="0" presId="urn:microsoft.com/office/officeart/2005/8/layout/radial5"/>
    <dgm:cxn modelId="{973966E8-F349-4BD0-9122-FFB7F785F32F}" type="presOf" srcId="{CA5B8D6C-A6A3-49B9-973B-D7F0ADFE952F}" destId="{CB5E1958-1B2D-4FAB-9A14-94942E7F95D5}" srcOrd="0" destOrd="0" presId="urn:microsoft.com/office/officeart/2005/8/layout/radial5"/>
    <dgm:cxn modelId="{8098CFB5-D80D-4288-8ECE-C23568A10ECA}" type="presOf" srcId="{96F51EA0-132D-46EE-AFE0-77814D38A2CD}" destId="{1252F05D-07FE-47F5-A6DC-4A59A9394DD0}" srcOrd="0" destOrd="0" presId="urn:microsoft.com/office/officeart/2005/8/layout/radial5"/>
    <dgm:cxn modelId="{465160D3-6167-43D3-BAD6-A9980CA42DCD}" type="presOf" srcId="{C6724635-5880-4C53-B23D-BC25C061B235}" destId="{C71B6B64-8913-45BC-B2B4-C528D0631B8D}" srcOrd="0" destOrd="0" presId="urn:microsoft.com/office/officeart/2005/8/layout/radial5"/>
    <dgm:cxn modelId="{F6A4A90F-16EE-4F4D-85DB-6C8D8706206D}" srcId="{AFB15053-77C9-403C-9B16-B00665044528}" destId="{450EAA36-D12C-491F-B054-932154F6458D}" srcOrd="0" destOrd="0" parTransId="{BD74F83F-BD76-4BF6-AEA8-CE1C6686400E}" sibTransId="{F317AB53-E4B2-4325-A611-DE232F3C2411}"/>
    <dgm:cxn modelId="{E48A89EB-845A-49C1-9EF5-7A64B111564C}" type="presParOf" srcId="{4305202F-DF85-4791-961A-5017441A5CD2}" destId="{E65CB0F0-E558-4802-AC13-C2822D9B856C}" srcOrd="0" destOrd="0" presId="urn:microsoft.com/office/officeart/2005/8/layout/radial5"/>
    <dgm:cxn modelId="{EED02147-D020-4D7C-AA01-CF3EADB88F4F}" type="presParOf" srcId="{4305202F-DF85-4791-961A-5017441A5CD2}" destId="{1558D734-886F-4D2A-BC99-BAF49D3C04C5}" srcOrd="1" destOrd="0" presId="urn:microsoft.com/office/officeart/2005/8/layout/radial5"/>
    <dgm:cxn modelId="{E073797E-B004-45C2-B8CE-B81D8E7BF8FB}" type="presParOf" srcId="{1558D734-886F-4D2A-BC99-BAF49D3C04C5}" destId="{68F941A3-6371-4068-A204-5C5F0A930DF2}" srcOrd="0" destOrd="0" presId="urn:microsoft.com/office/officeart/2005/8/layout/radial5"/>
    <dgm:cxn modelId="{CECD7B03-EA8C-42D2-8DF8-FD2BA0BCB967}" type="presParOf" srcId="{4305202F-DF85-4791-961A-5017441A5CD2}" destId="{EA84A9EF-86DC-4C41-B36A-73B41F60A4AD}" srcOrd="2" destOrd="0" presId="urn:microsoft.com/office/officeart/2005/8/layout/radial5"/>
    <dgm:cxn modelId="{B16D5EE5-6A6D-4538-8A69-8AC4CC7677E4}" type="presParOf" srcId="{4305202F-DF85-4791-961A-5017441A5CD2}" destId="{00C18D1D-A45D-4FA0-814B-41038217CEBF}" srcOrd="3" destOrd="0" presId="urn:microsoft.com/office/officeart/2005/8/layout/radial5"/>
    <dgm:cxn modelId="{C8542D99-EBDA-4274-AC70-1B1FED19154F}" type="presParOf" srcId="{00C18D1D-A45D-4FA0-814B-41038217CEBF}" destId="{71B804CF-7B0F-463D-8535-759D2027B317}" srcOrd="0" destOrd="0" presId="urn:microsoft.com/office/officeart/2005/8/layout/radial5"/>
    <dgm:cxn modelId="{5A2479CC-D8BE-49CE-9062-6FAC7CB43A1D}" type="presParOf" srcId="{4305202F-DF85-4791-961A-5017441A5CD2}" destId="{B6DD63DA-D0EA-4841-B81C-9782278BF9FC}" srcOrd="4" destOrd="0" presId="urn:microsoft.com/office/officeart/2005/8/layout/radial5"/>
    <dgm:cxn modelId="{C8B1F8A0-7603-40DA-BA84-0AA3883AB4A9}" type="presParOf" srcId="{4305202F-DF85-4791-961A-5017441A5CD2}" destId="{CB5E1958-1B2D-4FAB-9A14-94942E7F95D5}" srcOrd="5" destOrd="0" presId="urn:microsoft.com/office/officeart/2005/8/layout/radial5"/>
    <dgm:cxn modelId="{7BF75FA8-A228-4967-A26E-D2D52764BFBB}" type="presParOf" srcId="{CB5E1958-1B2D-4FAB-9A14-94942E7F95D5}" destId="{F160031C-2774-455A-9D22-28E9901476D4}" srcOrd="0" destOrd="0" presId="urn:microsoft.com/office/officeart/2005/8/layout/radial5"/>
    <dgm:cxn modelId="{59A3C1B4-89D7-44DF-A6B0-C61AE44E6027}" type="presParOf" srcId="{4305202F-DF85-4791-961A-5017441A5CD2}" destId="{C71B6B64-8913-45BC-B2B4-C528D0631B8D}" srcOrd="6" destOrd="0" presId="urn:microsoft.com/office/officeart/2005/8/layout/radial5"/>
    <dgm:cxn modelId="{D5071154-58A0-46ED-B436-2DA95B90F70E}" type="presParOf" srcId="{4305202F-DF85-4791-961A-5017441A5CD2}" destId="{1252F05D-07FE-47F5-A6DC-4A59A9394DD0}" srcOrd="7" destOrd="0" presId="urn:microsoft.com/office/officeart/2005/8/layout/radial5"/>
    <dgm:cxn modelId="{60F908C4-0F34-4C13-A9A9-41CD09F11144}" type="presParOf" srcId="{1252F05D-07FE-47F5-A6DC-4A59A9394DD0}" destId="{E41E93D9-BAAF-49E6-8442-78A682EE08B1}" srcOrd="0" destOrd="0" presId="urn:microsoft.com/office/officeart/2005/8/layout/radial5"/>
    <dgm:cxn modelId="{350D944C-F8B3-4ECF-8463-4DE3B15BF939}" type="presParOf" srcId="{4305202F-DF85-4791-961A-5017441A5CD2}" destId="{1B05E142-0F76-446C-A035-B0DB94C55EC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ACD09-9852-48F6-A203-D060019ECB89}" type="doc">
      <dgm:prSet loTypeId="urn:microsoft.com/office/officeart/2005/8/layout/funne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232E270-25FD-4340-B981-E757AFE307DB}">
      <dgm:prSet/>
      <dgm:spPr/>
      <dgm:t>
        <a:bodyPr/>
        <a:lstStyle/>
        <a:p>
          <a:pPr rtl="0"/>
          <a:r>
            <a:rPr lang="en-US" dirty="0" smtClean="0"/>
            <a:t>Free lances</a:t>
          </a:r>
          <a:endParaRPr lang="en-US" dirty="0"/>
        </a:p>
      </dgm:t>
    </dgm:pt>
    <dgm:pt modelId="{5C4CCE30-AA09-4630-A0BE-B812A4FF883F}" type="parTrans" cxnId="{B0E99DAD-354E-41DE-A2E4-B16DE71B866B}">
      <dgm:prSet/>
      <dgm:spPr/>
      <dgm:t>
        <a:bodyPr/>
        <a:lstStyle/>
        <a:p>
          <a:endParaRPr lang="en-US"/>
        </a:p>
      </dgm:t>
    </dgm:pt>
    <dgm:pt modelId="{D47C7382-D505-4E78-BA9A-CF7C2452A5BA}" type="sibTrans" cxnId="{B0E99DAD-354E-41DE-A2E4-B16DE71B866B}">
      <dgm:prSet/>
      <dgm:spPr/>
      <dgm:t>
        <a:bodyPr/>
        <a:lstStyle/>
        <a:p>
          <a:endParaRPr lang="en-US"/>
        </a:p>
      </dgm:t>
    </dgm:pt>
    <dgm:pt modelId="{EFAA21D4-A2D5-4617-88A7-D22FB4662CA0}">
      <dgm:prSet/>
      <dgm:spPr/>
      <dgm:t>
        <a:bodyPr/>
        <a:lstStyle/>
        <a:p>
          <a:pPr rtl="0"/>
          <a:r>
            <a:rPr lang="en-US" dirty="0" smtClean="0"/>
            <a:t>Short time works</a:t>
          </a:r>
          <a:endParaRPr lang="en-US" dirty="0"/>
        </a:p>
      </dgm:t>
    </dgm:pt>
    <dgm:pt modelId="{60E02DB9-2A5C-419F-8934-FC44D5F398F4}" type="parTrans" cxnId="{F69858B8-4576-4245-B8FD-E69008924D2B}">
      <dgm:prSet/>
      <dgm:spPr/>
      <dgm:t>
        <a:bodyPr/>
        <a:lstStyle/>
        <a:p>
          <a:endParaRPr lang="en-US"/>
        </a:p>
      </dgm:t>
    </dgm:pt>
    <dgm:pt modelId="{020BCD49-E28D-44AB-B26D-43BF5617F7EF}" type="sibTrans" cxnId="{F69858B8-4576-4245-B8FD-E69008924D2B}">
      <dgm:prSet/>
      <dgm:spPr/>
      <dgm:t>
        <a:bodyPr/>
        <a:lstStyle/>
        <a:p>
          <a:endParaRPr lang="en-US"/>
        </a:p>
      </dgm:t>
    </dgm:pt>
    <dgm:pt modelId="{11E0E5FC-C10D-4D8B-BD0F-FF91C0ED81A2}">
      <dgm:prSet/>
      <dgm:spPr/>
      <dgm:t>
        <a:bodyPr/>
        <a:lstStyle/>
        <a:p>
          <a:pPr rtl="0"/>
          <a:r>
            <a:rPr lang="en-US" dirty="0" smtClean="0"/>
            <a:t>I</a:t>
          </a:r>
          <a:endParaRPr lang="en-US" dirty="0"/>
        </a:p>
      </dgm:t>
    </dgm:pt>
    <dgm:pt modelId="{7EF86CC2-2BDF-453A-933C-9913B6DF5301}" type="parTrans" cxnId="{45C4A529-FF6B-429D-B73C-4FB112151586}">
      <dgm:prSet/>
      <dgm:spPr/>
      <dgm:t>
        <a:bodyPr/>
        <a:lstStyle/>
        <a:p>
          <a:endParaRPr lang="en-US"/>
        </a:p>
      </dgm:t>
    </dgm:pt>
    <dgm:pt modelId="{66F67FAC-A1C7-41D5-BD9C-89D4B5622A46}" type="sibTrans" cxnId="{45C4A529-FF6B-429D-B73C-4FB112151586}">
      <dgm:prSet/>
      <dgm:spPr/>
      <dgm:t>
        <a:bodyPr/>
        <a:lstStyle/>
        <a:p>
          <a:endParaRPr lang="en-US"/>
        </a:p>
      </dgm:t>
    </dgm:pt>
    <dgm:pt modelId="{1B069F03-C91B-4B3B-A38E-1A921FE8C38A}">
      <dgm:prSet/>
      <dgm:spPr/>
      <dgm:t>
        <a:bodyPr/>
        <a:lstStyle/>
        <a:p>
          <a:pPr rtl="0"/>
          <a:r>
            <a:rPr lang="en-US" dirty="0" smtClean="0"/>
            <a:t>Work Detail</a:t>
          </a:r>
          <a:endParaRPr lang="en-US" dirty="0"/>
        </a:p>
      </dgm:t>
    </dgm:pt>
    <dgm:pt modelId="{75C4355B-3D05-4E0A-A983-A1F058DCDBB1}" type="parTrans" cxnId="{BD9A0430-61C0-45B8-8D53-DA831093B209}">
      <dgm:prSet/>
      <dgm:spPr/>
      <dgm:t>
        <a:bodyPr/>
        <a:lstStyle/>
        <a:p>
          <a:endParaRPr lang="en-US"/>
        </a:p>
      </dgm:t>
    </dgm:pt>
    <dgm:pt modelId="{58BC981C-C44E-4B00-915A-C44F759363A9}" type="sibTrans" cxnId="{BD9A0430-61C0-45B8-8D53-DA831093B209}">
      <dgm:prSet/>
      <dgm:spPr/>
      <dgm:t>
        <a:bodyPr/>
        <a:lstStyle/>
        <a:p>
          <a:endParaRPr lang="en-US"/>
        </a:p>
      </dgm:t>
    </dgm:pt>
    <dgm:pt modelId="{2443BF0A-A4E6-4EAC-9F0D-320F6357C184}" type="pres">
      <dgm:prSet presAssocID="{2ECACD09-9852-48F6-A203-D060019ECB8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6421E-8AD7-4D5D-A83B-C0F08AF4F1B5}" type="pres">
      <dgm:prSet presAssocID="{2ECACD09-9852-48F6-A203-D060019ECB89}" presName="ellipse" presStyleLbl="trBgShp" presStyleIdx="0" presStyleCnt="1"/>
      <dgm:spPr/>
    </dgm:pt>
    <dgm:pt modelId="{4597EBAE-34A5-4CC4-A9CB-885678ACA844}" type="pres">
      <dgm:prSet presAssocID="{2ECACD09-9852-48F6-A203-D060019ECB89}" presName="arrow1" presStyleLbl="fgShp" presStyleIdx="0" presStyleCnt="1"/>
      <dgm:spPr/>
    </dgm:pt>
    <dgm:pt modelId="{464D0966-4CA8-4DA5-B6B3-08704FE6EC0A}" type="pres">
      <dgm:prSet presAssocID="{2ECACD09-9852-48F6-A203-D060019ECB8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9407F-E1F4-462D-9CB7-F8BEC6F1028C}" type="pres">
      <dgm:prSet presAssocID="{EFAA21D4-A2D5-4617-88A7-D22FB4662CA0}" presName="item1" presStyleLbl="node1" presStyleIdx="0" presStyleCnt="3" custLinFactNeighborY="33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7AB16-FA31-4858-96A3-63A9D68FFB59}" type="pres">
      <dgm:prSet presAssocID="{1B069F03-C91B-4B3B-A38E-1A921FE8C38A}" presName="item2" presStyleLbl="node1" presStyleIdx="1" presStyleCnt="3" custScaleX="117425" custScaleY="117425" custLinFactNeighborX="-24357" custLinFactNeighborY="-12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AC32C-B81D-4D5D-B6A2-D07D9CD7BE1B}" type="pres">
      <dgm:prSet presAssocID="{11E0E5FC-C10D-4D8B-BD0F-FF91C0ED81A2}" presName="item3" presStyleLbl="node1" presStyleIdx="2" presStyleCnt="3" custScaleX="119064" custScaleY="119067" custLinFactNeighborX="17367" custLinFactNeighborY="-19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AE75C-EBEA-4C80-A080-DED360726A83}" type="pres">
      <dgm:prSet presAssocID="{2ECACD09-9852-48F6-A203-D060019ECB89}" presName="funnel" presStyleLbl="trAlignAcc1" presStyleIdx="0" presStyleCnt="1" custScaleX="116974" custScaleY="116974" custLinFactNeighborX="-2262"/>
      <dgm:spPr/>
    </dgm:pt>
  </dgm:ptLst>
  <dgm:cxnLst>
    <dgm:cxn modelId="{BD9A0430-61C0-45B8-8D53-DA831093B209}" srcId="{2ECACD09-9852-48F6-A203-D060019ECB89}" destId="{1B069F03-C91B-4B3B-A38E-1A921FE8C38A}" srcOrd="2" destOrd="0" parTransId="{75C4355B-3D05-4E0A-A983-A1F058DCDBB1}" sibTransId="{58BC981C-C44E-4B00-915A-C44F759363A9}"/>
    <dgm:cxn modelId="{0765D7B3-DCD0-4EE4-824C-5DCC0EEF1EE6}" type="presOf" srcId="{1B069F03-C91B-4B3B-A38E-1A921FE8C38A}" destId="{5279407F-E1F4-462D-9CB7-F8BEC6F1028C}" srcOrd="0" destOrd="0" presId="urn:microsoft.com/office/officeart/2005/8/layout/funnel1"/>
    <dgm:cxn modelId="{F69858B8-4576-4245-B8FD-E69008924D2B}" srcId="{2ECACD09-9852-48F6-A203-D060019ECB89}" destId="{EFAA21D4-A2D5-4617-88A7-D22FB4662CA0}" srcOrd="1" destOrd="0" parTransId="{60E02DB9-2A5C-419F-8934-FC44D5F398F4}" sibTransId="{020BCD49-E28D-44AB-B26D-43BF5617F7EF}"/>
    <dgm:cxn modelId="{1160F433-B91D-42B1-A706-C88BED51AF39}" type="presOf" srcId="{EFAA21D4-A2D5-4617-88A7-D22FB4662CA0}" destId="{57A7AB16-FA31-4858-96A3-63A9D68FFB59}" srcOrd="0" destOrd="0" presId="urn:microsoft.com/office/officeart/2005/8/layout/funnel1"/>
    <dgm:cxn modelId="{B0E99DAD-354E-41DE-A2E4-B16DE71B866B}" srcId="{2ECACD09-9852-48F6-A203-D060019ECB89}" destId="{8232E270-25FD-4340-B981-E757AFE307DB}" srcOrd="0" destOrd="0" parTransId="{5C4CCE30-AA09-4630-A0BE-B812A4FF883F}" sibTransId="{D47C7382-D505-4E78-BA9A-CF7C2452A5BA}"/>
    <dgm:cxn modelId="{45C4A529-FF6B-429D-B73C-4FB112151586}" srcId="{2ECACD09-9852-48F6-A203-D060019ECB89}" destId="{11E0E5FC-C10D-4D8B-BD0F-FF91C0ED81A2}" srcOrd="3" destOrd="0" parTransId="{7EF86CC2-2BDF-453A-933C-9913B6DF5301}" sibTransId="{66F67FAC-A1C7-41D5-BD9C-89D4B5622A46}"/>
    <dgm:cxn modelId="{1E25FC9F-5A93-45E9-BC01-25872A496D5B}" type="presOf" srcId="{2ECACD09-9852-48F6-A203-D060019ECB89}" destId="{2443BF0A-A4E6-4EAC-9F0D-320F6357C184}" srcOrd="0" destOrd="0" presId="urn:microsoft.com/office/officeart/2005/8/layout/funnel1"/>
    <dgm:cxn modelId="{76C2C1FB-DB6C-48DD-BA7F-948273061680}" type="presOf" srcId="{8232E270-25FD-4340-B981-E757AFE307DB}" destId="{7DEAC32C-B81D-4D5D-B6A2-D07D9CD7BE1B}" srcOrd="0" destOrd="0" presId="urn:microsoft.com/office/officeart/2005/8/layout/funnel1"/>
    <dgm:cxn modelId="{BE9E7457-B6DF-4EE3-8EC8-829BBB268574}" type="presOf" srcId="{11E0E5FC-C10D-4D8B-BD0F-FF91C0ED81A2}" destId="{464D0966-4CA8-4DA5-B6B3-08704FE6EC0A}" srcOrd="0" destOrd="0" presId="urn:microsoft.com/office/officeart/2005/8/layout/funnel1"/>
    <dgm:cxn modelId="{F204B7A4-8EBF-4BD3-AFE4-5C58E457CB76}" type="presParOf" srcId="{2443BF0A-A4E6-4EAC-9F0D-320F6357C184}" destId="{F646421E-8AD7-4D5D-A83B-C0F08AF4F1B5}" srcOrd="0" destOrd="0" presId="urn:microsoft.com/office/officeart/2005/8/layout/funnel1"/>
    <dgm:cxn modelId="{B283D74A-5C77-43B4-988A-D8BECFB31AE4}" type="presParOf" srcId="{2443BF0A-A4E6-4EAC-9F0D-320F6357C184}" destId="{4597EBAE-34A5-4CC4-A9CB-885678ACA844}" srcOrd="1" destOrd="0" presId="urn:microsoft.com/office/officeart/2005/8/layout/funnel1"/>
    <dgm:cxn modelId="{9CAD75EF-5857-4D12-BD63-EC61B0333421}" type="presParOf" srcId="{2443BF0A-A4E6-4EAC-9F0D-320F6357C184}" destId="{464D0966-4CA8-4DA5-B6B3-08704FE6EC0A}" srcOrd="2" destOrd="0" presId="urn:microsoft.com/office/officeart/2005/8/layout/funnel1"/>
    <dgm:cxn modelId="{9CBBE9CA-EE0C-488F-ACD4-9C2ED8F71D0A}" type="presParOf" srcId="{2443BF0A-A4E6-4EAC-9F0D-320F6357C184}" destId="{5279407F-E1F4-462D-9CB7-F8BEC6F1028C}" srcOrd="3" destOrd="0" presId="urn:microsoft.com/office/officeart/2005/8/layout/funnel1"/>
    <dgm:cxn modelId="{E72DF274-A50E-4C43-BA87-24ED8EE12777}" type="presParOf" srcId="{2443BF0A-A4E6-4EAC-9F0D-320F6357C184}" destId="{57A7AB16-FA31-4858-96A3-63A9D68FFB59}" srcOrd="4" destOrd="0" presId="urn:microsoft.com/office/officeart/2005/8/layout/funnel1"/>
    <dgm:cxn modelId="{829C79DC-695F-4295-8B80-38AD1BEDA931}" type="presParOf" srcId="{2443BF0A-A4E6-4EAC-9F0D-320F6357C184}" destId="{7DEAC32C-B81D-4D5D-B6A2-D07D9CD7BE1B}" srcOrd="5" destOrd="0" presId="urn:microsoft.com/office/officeart/2005/8/layout/funnel1"/>
    <dgm:cxn modelId="{0F304018-39FE-43B1-B6E3-F37152C3B406}" type="presParOf" srcId="{2443BF0A-A4E6-4EAC-9F0D-320F6357C184}" destId="{C00AE75C-EBEA-4C80-A080-DED360726A8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94305-4981-40AB-9E3A-401B8D89424D}" type="doc">
      <dgm:prSet loTypeId="urn:microsoft.com/office/officeart/2005/8/layout/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CBE576-A12E-4A46-AC11-CB7230F014DB}">
      <dgm:prSet custT="1"/>
      <dgm:spPr/>
      <dgm:t>
        <a:bodyPr/>
        <a:lstStyle/>
        <a:p>
          <a:pPr rtl="0"/>
          <a:r>
            <a:rPr lang="en-US" sz="1400" b="1" dirty="0" smtClean="0"/>
            <a:t>Inception</a:t>
          </a:r>
          <a:endParaRPr lang="en-US" sz="1400" b="1" dirty="0"/>
        </a:p>
      </dgm:t>
    </dgm:pt>
    <dgm:pt modelId="{A98AC235-27A6-4ECE-B1C6-C23C3C2ED77C}" type="parTrans" cxnId="{682D8002-AA46-456A-9D1D-E8BC0728CC82}">
      <dgm:prSet/>
      <dgm:spPr/>
      <dgm:t>
        <a:bodyPr/>
        <a:lstStyle/>
        <a:p>
          <a:endParaRPr lang="en-US"/>
        </a:p>
      </dgm:t>
    </dgm:pt>
    <dgm:pt modelId="{E41FEF1E-D600-4AD2-8402-7E3A6DB37E23}" type="sibTrans" cxnId="{682D8002-AA46-456A-9D1D-E8BC0728CC82}">
      <dgm:prSet/>
      <dgm:spPr/>
      <dgm:t>
        <a:bodyPr/>
        <a:lstStyle/>
        <a:p>
          <a:endParaRPr lang="en-US"/>
        </a:p>
      </dgm:t>
    </dgm:pt>
    <dgm:pt modelId="{A911978C-3288-41BF-AE4F-4D75F47108F5}">
      <dgm:prSet custT="1"/>
      <dgm:spPr/>
      <dgm:t>
        <a:bodyPr/>
        <a:lstStyle/>
        <a:p>
          <a:pPr rtl="0"/>
          <a:r>
            <a:rPr lang="en-US" sz="1400" b="1" dirty="0" smtClean="0"/>
            <a:t>Elaboration</a:t>
          </a:r>
          <a:endParaRPr lang="en-US" sz="1400" b="1" dirty="0"/>
        </a:p>
      </dgm:t>
    </dgm:pt>
    <dgm:pt modelId="{8F11FECE-417B-41E0-8AE1-ECBE293410F2}" type="parTrans" cxnId="{79D1FA63-4176-4EBF-A201-CA50650EC633}">
      <dgm:prSet/>
      <dgm:spPr/>
      <dgm:t>
        <a:bodyPr/>
        <a:lstStyle/>
        <a:p>
          <a:endParaRPr lang="en-US"/>
        </a:p>
      </dgm:t>
    </dgm:pt>
    <dgm:pt modelId="{41CAB23A-A6B9-4D7B-94EA-BD2B07AA39BA}" type="sibTrans" cxnId="{79D1FA63-4176-4EBF-A201-CA50650EC633}">
      <dgm:prSet/>
      <dgm:spPr/>
      <dgm:t>
        <a:bodyPr/>
        <a:lstStyle/>
        <a:p>
          <a:endParaRPr lang="en-US"/>
        </a:p>
      </dgm:t>
    </dgm:pt>
    <dgm:pt modelId="{0F825235-CBAB-4F49-9FBD-15B59C7A63D5}">
      <dgm:prSet custT="1"/>
      <dgm:spPr/>
      <dgm:t>
        <a:bodyPr/>
        <a:lstStyle/>
        <a:p>
          <a:pPr rtl="0"/>
          <a:r>
            <a:rPr lang="en-US" sz="1400" b="1" dirty="0" smtClean="0"/>
            <a:t>Construction</a:t>
          </a:r>
          <a:endParaRPr lang="en-US" sz="1400" b="1" dirty="0"/>
        </a:p>
      </dgm:t>
    </dgm:pt>
    <dgm:pt modelId="{1CCA71AC-F686-4DA2-8EB3-14FD91B82CAD}" type="parTrans" cxnId="{C5F3F37B-2BC7-4B7A-9027-C528A7F3D248}">
      <dgm:prSet/>
      <dgm:spPr/>
      <dgm:t>
        <a:bodyPr/>
        <a:lstStyle/>
        <a:p>
          <a:endParaRPr lang="en-US"/>
        </a:p>
      </dgm:t>
    </dgm:pt>
    <dgm:pt modelId="{63DC6E04-547E-4B18-ACC6-3BF6F6DB9602}" type="sibTrans" cxnId="{C5F3F37B-2BC7-4B7A-9027-C528A7F3D248}">
      <dgm:prSet/>
      <dgm:spPr/>
      <dgm:t>
        <a:bodyPr/>
        <a:lstStyle/>
        <a:p>
          <a:endParaRPr lang="en-US"/>
        </a:p>
      </dgm:t>
    </dgm:pt>
    <dgm:pt modelId="{0F61AB31-5A8E-4B2C-9F9E-657986E0CD1A}">
      <dgm:prSet custT="1"/>
      <dgm:spPr/>
      <dgm:t>
        <a:bodyPr/>
        <a:lstStyle/>
        <a:p>
          <a:pPr rtl="0"/>
          <a:r>
            <a:rPr lang="en-US" sz="1400" b="1" dirty="0" smtClean="0"/>
            <a:t>Transition</a:t>
          </a:r>
          <a:endParaRPr lang="en-US" sz="1400" b="1" dirty="0"/>
        </a:p>
      </dgm:t>
    </dgm:pt>
    <dgm:pt modelId="{DAF98FB1-9D78-4293-976C-5B1075EBE87A}" type="parTrans" cxnId="{09150FCC-3E1C-48D0-9447-4B7135AFA0F0}">
      <dgm:prSet/>
      <dgm:spPr/>
      <dgm:t>
        <a:bodyPr/>
        <a:lstStyle/>
        <a:p>
          <a:endParaRPr lang="en-US"/>
        </a:p>
      </dgm:t>
    </dgm:pt>
    <dgm:pt modelId="{D2B12A4A-F00B-4082-A7D2-0718F7602AD5}" type="sibTrans" cxnId="{09150FCC-3E1C-48D0-9447-4B7135AFA0F0}">
      <dgm:prSet/>
      <dgm:spPr/>
      <dgm:t>
        <a:bodyPr/>
        <a:lstStyle/>
        <a:p>
          <a:endParaRPr lang="en-US"/>
        </a:p>
      </dgm:t>
    </dgm:pt>
    <dgm:pt modelId="{F496A4A7-1FEE-4695-99CF-771DC25C6F59}">
      <dgm:prSet/>
      <dgm:spPr/>
      <dgm:t>
        <a:bodyPr/>
        <a:lstStyle/>
        <a:p>
          <a:r>
            <a:rPr lang="en-US" dirty="0" smtClean="0"/>
            <a:t>Requirement</a:t>
          </a:r>
          <a:endParaRPr lang="en-US" dirty="0"/>
        </a:p>
      </dgm:t>
    </dgm:pt>
    <dgm:pt modelId="{80C7E49F-BF6D-4C97-B1EC-824642F46BBB}" type="parTrans" cxnId="{34D88A9D-4BA4-43E7-948D-C44D74BB0295}">
      <dgm:prSet/>
      <dgm:spPr/>
      <dgm:t>
        <a:bodyPr/>
        <a:lstStyle/>
        <a:p>
          <a:endParaRPr lang="en-US"/>
        </a:p>
      </dgm:t>
    </dgm:pt>
    <dgm:pt modelId="{1116A211-5C4C-4433-8EF5-F2F478582B39}" type="sibTrans" cxnId="{34D88A9D-4BA4-43E7-948D-C44D74BB0295}">
      <dgm:prSet/>
      <dgm:spPr/>
      <dgm:t>
        <a:bodyPr/>
        <a:lstStyle/>
        <a:p>
          <a:endParaRPr lang="en-US"/>
        </a:p>
      </dgm:t>
    </dgm:pt>
    <dgm:pt modelId="{8F891A00-8FA2-459E-8B81-0CB24F984911}">
      <dgm:prSet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5581BF7B-D4EA-48DF-93F3-73326C716787}" type="parTrans" cxnId="{B739D831-EF25-46EA-835F-8742B18B264A}">
      <dgm:prSet/>
      <dgm:spPr/>
      <dgm:t>
        <a:bodyPr/>
        <a:lstStyle/>
        <a:p>
          <a:endParaRPr lang="en-US"/>
        </a:p>
      </dgm:t>
    </dgm:pt>
    <dgm:pt modelId="{A9C6F1F4-C7A9-4A1F-9386-B6AB45C82D4B}" type="sibTrans" cxnId="{B739D831-EF25-46EA-835F-8742B18B264A}">
      <dgm:prSet/>
      <dgm:spPr/>
      <dgm:t>
        <a:bodyPr/>
        <a:lstStyle/>
        <a:p>
          <a:endParaRPr lang="en-US"/>
        </a:p>
      </dgm:t>
    </dgm:pt>
    <dgm:pt modelId="{B8CC854C-BD80-4DA1-ACC8-073141D754AF}">
      <dgm:prSet/>
      <dgm:spPr/>
      <dgm:t>
        <a:bodyPr/>
        <a:lstStyle/>
        <a:p>
          <a:r>
            <a:rPr lang="en-US" dirty="0" smtClean="0"/>
            <a:t>Risk</a:t>
          </a:r>
          <a:endParaRPr lang="en-US" dirty="0"/>
        </a:p>
      </dgm:t>
    </dgm:pt>
    <dgm:pt modelId="{35D2C601-D0E6-4970-AC3F-FA7C81715C69}" type="parTrans" cxnId="{843C7D3D-20E1-4F42-B933-5954F83C85F9}">
      <dgm:prSet/>
      <dgm:spPr/>
      <dgm:t>
        <a:bodyPr/>
        <a:lstStyle/>
        <a:p>
          <a:endParaRPr lang="en-US"/>
        </a:p>
      </dgm:t>
    </dgm:pt>
    <dgm:pt modelId="{BA3275F4-9F8B-40A6-BD1B-BB56D3D956FF}" type="sibTrans" cxnId="{843C7D3D-20E1-4F42-B933-5954F83C85F9}">
      <dgm:prSet/>
      <dgm:spPr/>
      <dgm:t>
        <a:bodyPr/>
        <a:lstStyle/>
        <a:p>
          <a:endParaRPr lang="en-US"/>
        </a:p>
      </dgm:t>
    </dgm:pt>
    <dgm:pt modelId="{3ABB32D2-2C00-4814-9CAD-45EBE4718136}">
      <dgm:prSet/>
      <dgm:spPr/>
      <dgm:t>
        <a:bodyPr/>
        <a:lstStyle/>
        <a:p>
          <a:r>
            <a:rPr lang="en-US" dirty="0" smtClean="0"/>
            <a:t>Clear Requirement</a:t>
          </a:r>
          <a:endParaRPr lang="en-US" dirty="0"/>
        </a:p>
      </dgm:t>
    </dgm:pt>
    <dgm:pt modelId="{1D8A142A-529E-432A-8291-69E95C109C1A}" type="parTrans" cxnId="{D9863C3A-5910-4CA1-B61A-A3FAEFDD82E2}">
      <dgm:prSet/>
      <dgm:spPr/>
      <dgm:t>
        <a:bodyPr/>
        <a:lstStyle/>
        <a:p>
          <a:endParaRPr lang="en-US"/>
        </a:p>
      </dgm:t>
    </dgm:pt>
    <dgm:pt modelId="{9D474E0C-2633-4BA4-85D0-0721BF07E440}" type="sibTrans" cxnId="{D9863C3A-5910-4CA1-B61A-A3FAEFDD82E2}">
      <dgm:prSet/>
      <dgm:spPr/>
      <dgm:t>
        <a:bodyPr/>
        <a:lstStyle/>
        <a:p>
          <a:endParaRPr lang="en-US"/>
        </a:p>
      </dgm:t>
    </dgm:pt>
    <dgm:pt modelId="{DD7A3963-D674-4D05-B568-02DDA153B72F}">
      <dgm:prSet/>
      <dgm:spPr/>
      <dgm:t>
        <a:bodyPr/>
        <a:lstStyle/>
        <a:p>
          <a:r>
            <a:rPr lang="en-US" dirty="0" smtClean="0"/>
            <a:t>Prototype</a:t>
          </a:r>
          <a:endParaRPr lang="en-US" dirty="0"/>
        </a:p>
      </dgm:t>
    </dgm:pt>
    <dgm:pt modelId="{4843F9F6-9829-4C4F-8A4B-834A9D9425CD}" type="parTrans" cxnId="{EA49E7C8-D88E-4753-95D9-D443FE6E6D38}">
      <dgm:prSet/>
      <dgm:spPr/>
      <dgm:t>
        <a:bodyPr/>
        <a:lstStyle/>
        <a:p>
          <a:endParaRPr lang="en-US"/>
        </a:p>
      </dgm:t>
    </dgm:pt>
    <dgm:pt modelId="{AD1FCA92-C08E-45F2-9313-5BB3FFA725FA}" type="sibTrans" cxnId="{EA49E7C8-D88E-4753-95D9-D443FE6E6D38}">
      <dgm:prSet/>
      <dgm:spPr/>
      <dgm:t>
        <a:bodyPr/>
        <a:lstStyle/>
        <a:p>
          <a:endParaRPr lang="en-US"/>
        </a:p>
      </dgm:t>
    </dgm:pt>
    <dgm:pt modelId="{3E74C96F-384D-4AF0-9845-72A8ABBF2F15}">
      <dgm:prSet/>
      <dgm:spPr/>
      <dgm:t>
        <a:bodyPr/>
        <a:lstStyle/>
        <a:p>
          <a:r>
            <a:rPr lang="en-US" dirty="0" smtClean="0"/>
            <a:t>Develop</a:t>
          </a:r>
          <a:endParaRPr lang="en-US" dirty="0"/>
        </a:p>
      </dgm:t>
    </dgm:pt>
    <dgm:pt modelId="{EBB07060-A384-4444-AC6C-263191C40837}" type="parTrans" cxnId="{879F0289-A465-4C64-8D7B-4FD7440345BF}">
      <dgm:prSet/>
      <dgm:spPr/>
      <dgm:t>
        <a:bodyPr/>
        <a:lstStyle/>
        <a:p>
          <a:endParaRPr lang="en-US"/>
        </a:p>
      </dgm:t>
    </dgm:pt>
    <dgm:pt modelId="{B4179833-390D-4281-B814-08E3D15AC461}" type="sibTrans" cxnId="{879F0289-A465-4C64-8D7B-4FD7440345BF}">
      <dgm:prSet/>
      <dgm:spPr/>
      <dgm:t>
        <a:bodyPr/>
        <a:lstStyle/>
        <a:p>
          <a:endParaRPr lang="en-US"/>
        </a:p>
      </dgm:t>
    </dgm:pt>
    <dgm:pt modelId="{59AEFCD9-9ABB-4A6E-83E4-271DB77AFF9C}">
      <dgm:prSet/>
      <dgm:spPr/>
      <dgm:t>
        <a:bodyPr/>
        <a:lstStyle/>
        <a:p>
          <a:r>
            <a:rPr lang="en-US" dirty="0" smtClean="0"/>
            <a:t>Beta Testing</a:t>
          </a:r>
          <a:endParaRPr lang="en-US" dirty="0"/>
        </a:p>
      </dgm:t>
    </dgm:pt>
    <dgm:pt modelId="{17500499-0DF7-42ED-9E96-C5A83386A7A5}" type="parTrans" cxnId="{E2F807F0-660F-4A16-91EE-30D31377CE97}">
      <dgm:prSet/>
      <dgm:spPr/>
      <dgm:t>
        <a:bodyPr/>
        <a:lstStyle/>
        <a:p>
          <a:endParaRPr lang="en-US"/>
        </a:p>
      </dgm:t>
    </dgm:pt>
    <dgm:pt modelId="{D780A254-9707-4970-96FB-4A49A6A34C6E}" type="sibTrans" cxnId="{E2F807F0-660F-4A16-91EE-30D31377CE97}">
      <dgm:prSet/>
      <dgm:spPr/>
      <dgm:t>
        <a:bodyPr/>
        <a:lstStyle/>
        <a:p>
          <a:endParaRPr lang="en-US"/>
        </a:p>
      </dgm:t>
    </dgm:pt>
    <dgm:pt modelId="{C11AC1BC-FAD8-448A-A14C-2251EBED7818}">
      <dgm:prSet/>
      <dgm:spPr/>
      <dgm:t>
        <a:bodyPr/>
        <a:lstStyle/>
        <a:p>
          <a:r>
            <a:rPr lang="en-US" dirty="0" smtClean="0"/>
            <a:t>Maintaining</a:t>
          </a:r>
          <a:endParaRPr lang="en-US" dirty="0"/>
        </a:p>
      </dgm:t>
    </dgm:pt>
    <dgm:pt modelId="{EB6C5FC1-364F-4943-981C-7B739B328A35}" type="parTrans" cxnId="{A6269298-5707-42B2-9D28-C3E9CDB2F30A}">
      <dgm:prSet/>
      <dgm:spPr/>
      <dgm:t>
        <a:bodyPr/>
        <a:lstStyle/>
        <a:p>
          <a:endParaRPr lang="en-US"/>
        </a:p>
      </dgm:t>
    </dgm:pt>
    <dgm:pt modelId="{7483A989-B00D-4696-99DF-E1EF9D1320E8}" type="sibTrans" cxnId="{A6269298-5707-42B2-9D28-C3E9CDB2F30A}">
      <dgm:prSet/>
      <dgm:spPr/>
      <dgm:t>
        <a:bodyPr/>
        <a:lstStyle/>
        <a:p>
          <a:endParaRPr lang="en-US"/>
        </a:p>
      </dgm:t>
    </dgm:pt>
    <dgm:pt modelId="{16E469F5-75AD-498A-B698-29B9D069F8B3}" type="pres">
      <dgm:prSet presAssocID="{EE594305-4981-40AB-9E3A-401B8D8942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8A7ACF-432C-48A2-AFC0-BA1ACA676B70}" type="pres">
      <dgm:prSet presAssocID="{B3CBE576-A12E-4A46-AC11-CB7230F014DB}" presName="composite" presStyleCnt="0"/>
      <dgm:spPr/>
    </dgm:pt>
    <dgm:pt modelId="{D473ACF2-43E8-4FC6-B609-9F3CF8FAAD7E}" type="pres">
      <dgm:prSet presAssocID="{B3CBE576-A12E-4A46-AC11-CB7230F014D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F1D74-FA7E-4D8D-953A-4C9E500F2053}" type="pres">
      <dgm:prSet presAssocID="{B3CBE576-A12E-4A46-AC11-CB7230F014DB}" presName="parSh" presStyleLbl="node1" presStyleIdx="0" presStyleCnt="4" custScaleX="127397" custLinFactNeighborY="-19213"/>
      <dgm:spPr/>
      <dgm:t>
        <a:bodyPr/>
        <a:lstStyle/>
        <a:p>
          <a:endParaRPr lang="en-US"/>
        </a:p>
      </dgm:t>
    </dgm:pt>
    <dgm:pt modelId="{76CDC3E3-84D5-452E-887A-FC770DA31B23}" type="pres">
      <dgm:prSet presAssocID="{B3CBE576-A12E-4A46-AC11-CB7230F014DB}" presName="desTx" presStyleLbl="fgAcc1" presStyleIdx="0" presStyleCnt="4" custScaleY="100000" custLinFactNeighborX="2247" custLinFactNeighborY="48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C0885-154D-41EF-861F-272DD8A1A869}" type="pres">
      <dgm:prSet presAssocID="{E41FEF1E-D600-4AD2-8402-7E3A6DB37E23}" presName="sibTrans" presStyleLbl="sibTrans2D1" presStyleIdx="0" presStyleCnt="3" custLinFactNeighborY="-31924"/>
      <dgm:spPr/>
      <dgm:t>
        <a:bodyPr/>
        <a:lstStyle/>
        <a:p>
          <a:endParaRPr lang="en-US"/>
        </a:p>
      </dgm:t>
    </dgm:pt>
    <dgm:pt modelId="{327BD1DC-7585-4ADD-87AA-4115B2444107}" type="pres">
      <dgm:prSet presAssocID="{E41FEF1E-D600-4AD2-8402-7E3A6DB37E23}" presName="connTx" presStyleLbl="sibTrans2D1" presStyleIdx="0" presStyleCnt="3"/>
      <dgm:spPr/>
      <dgm:t>
        <a:bodyPr/>
        <a:lstStyle/>
        <a:p>
          <a:endParaRPr lang="en-US"/>
        </a:p>
      </dgm:t>
    </dgm:pt>
    <dgm:pt modelId="{8B0D3E3F-C42E-4B08-9F55-4CAEC81D3302}" type="pres">
      <dgm:prSet presAssocID="{A911978C-3288-41BF-AE4F-4D75F47108F5}" presName="composite" presStyleCnt="0"/>
      <dgm:spPr/>
    </dgm:pt>
    <dgm:pt modelId="{89DB3A0E-E0A8-4130-A1FD-1A35DA2C41A5}" type="pres">
      <dgm:prSet presAssocID="{A911978C-3288-41BF-AE4F-4D75F47108F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B7486-BDFF-49DA-9BB3-CB51DFB987B0}" type="pres">
      <dgm:prSet presAssocID="{A911978C-3288-41BF-AE4F-4D75F47108F5}" presName="parSh" presStyleLbl="node1" presStyleIdx="1" presStyleCnt="4" custScaleX="127397" custLinFactNeighborY="-19213"/>
      <dgm:spPr/>
      <dgm:t>
        <a:bodyPr/>
        <a:lstStyle/>
        <a:p>
          <a:endParaRPr lang="en-US"/>
        </a:p>
      </dgm:t>
    </dgm:pt>
    <dgm:pt modelId="{BA746AEA-5539-4945-9FFB-14F32F686E34}" type="pres">
      <dgm:prSet presAssocID="{A911978C-3288-41BF-AE4F-4D75F47108F5}" presName="desTx" presStyleLbl="fgAcc1" presStyleIdx="1" presStyleCnt="4" custScaleY="100000" custLinFactNeighborX="2247" custLinFactNeighborY="48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33C01-F22D-476C-B030-BDA7790C2E6D}" type="pres">
      <dgm:prSet presAssocID="{41CAB23A-A6B9-4D7B-94EA-BD2B07AA39BA}" presName="sibTrans" presStyleLbl="sibTrans2D1" presStyleIdx="1" presStyleCnt="3" custLinFactNeighborY="-31924"/>
      <dgm:spPr/>
      <dgm:t>
        <a:bodyPr/>
        <a:lstStyle/>
        <a:p>
          <a:endParaRPr lang="en-US"/>
        </a:p>
      </dgm:t>
    </dgm:pt>
    <dgm:pt modelId="{CFFA2A9C-4D4C-4978-BA3B-667314BA087D}" type="pres">
      <dgm:prSet presAssocID="{41CAB23A-A6B9-4D7B-94EA-BD2B07AA39BA}" presName="connTx" presStyleLbl="sibTrans2D1" presStyleIdx="1" presStyleCnt="3"/>
      <dgm:spPr/>
      <dgm:t>
        <a:bodyPr/>
        <a:lstStyle/>
        <a:p>
          <a:endParaRPr lang="en-US"/>
        </a:p>
      </dgm:t>
    </dgm:pt>
    <dgm:pt modelId="{E38EEFA9-13C3-4CA7-95E4-D44F11BA0BEB}" type="pres">
      <dgm:prSet presAssocID="{0F825235-CBAB-4F49-9FBD-15B59C7A63D5}" presName="composite" presStyleCnt="0"/>
      <dgm:spPr/>
    </dgm:pt>
    <dgm:pt modelId="{230C94B9-75BD-4E63-9889-DF3795E4679E}" type="pres">
      <dgm:prSet presAssocID="{0F825235-CBAB-4F49-9FBD-15B59C7A63D5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EEFCF-34DE-4632-B0FA-AC410C435729}" type="pres">
      <dgm:prSet presAssocID="{0F825235-CBAB-4F49-9FBD-15B59C7A63D5}" presName="parSh" presStyleLbl="node1" presStyleIdx="2" presStyleCnt="4" custScaleX="127397" custLinFactNeighborY="-19213"/>
      <dgm:spPr/>
      <dgm:t>
        <a:bodyPr/>
        <a:lstStyle/>
        <a:p>
          <a:endParaRPr lang="en-US"/>
        </a:p>
      </dgm:t>
    </dgm:pt>
    <dgm:pt modelId="{52B2315B-4DCA-4DED-AA7A-16B4EF1C1D5E}" type="pres">
      <dgm:prSet presAssocID="{0F825235-CBAB-4F49-9FBD-15B59C7A63D5}" presName="desTx" presStyleLbl="fgAcc1" presStyleIdx="2" presStyleCnt="4" custScaleY="100000" custLinFactNeighborX="2247" custLinFactNeighborY="48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9E2DF-7E36-4AAE-B578-E96F5D5EC096}" type="pres">
      <dgm:prSet presAssocID="{63DC6E04-547E-4B18-ACC6-3BF6F6DB9602}" presName="sibTrans" presStyleLbl="sibTrans2D1" presStyleIdx="2" presStyleCnt="3" custLinFactNeighborY="-31924"/>
      <dgm:spPr/>
      <dgm:t>
        <a:bodyPr/>
        <a:lstStyle/>
        <a:p>
          <a:endParaRPr lang="en-US"/>
        </a:p>
      </dgm:t>
    </dgm:pt>
    <dgm:pt modelId="{2E4D2C6D-1A50-4E73-B948-33731FCE3D89}" type="pres">
      <dgm:prSet presAssocID="{63DC6E04-547E-4B18-ACC6-3BF6F6DB9602}" presName="connTx" presStyleLbl="sibTrans2D1" presStyleIdx="2" presStyleCnt="3"/>
      <dgm:spPr/>
      <dgm:t>
        <a:bodyPr/>
        <a:lstStyle/>
        <a:p>
          <a:endParaRPr lang="en-US"/>
        </a:p>
      </dgm:t>
    </dgm:pt>
    <dgm:pt modelId="{9AB79C3E-AABB-4B89-9878-061FB7590C8D}" type="pres">
      <dgm:prSet presAssocID="{0F61AB31-5A8E-4B2C-9F9E-657986E0CD1A}" presName="composite" presStyleCnt="0"/>
      <dgm:spPr/>
    </dgm:pt>
    <dgm:pt modelId="{9FD998D7-0C46-404C-8709-866D7A78F381}" type="pres">
      <dgm:prSet presAssocID="{0F61AB31-5A8E-4B2C-9F9E-657986E0CD1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A0A23-2F1D-4F40-9AF7-106B2A7626DE}" type="pres">
      <dgm:prSet presAssocID="{0F61AB31-5A8E-4B2C-9F9E-657986E0CD1A}" presName="parSh" presStyleLbl="node1" presStyleIdx="3" presStyleCnt="4" custScaleX="127397" custLinFactNeighborY="-19213"/>
      <dgm:spPr/>
      <dgm:t>
        <a:bodyPr/>
        <a:lstStyle/>
        <a:p>
          <a:endParaRPr lang="en-US"/>
        </a:p>
      </dgm:t>
    </dgm:pt>
    <dgm:pt modelId="{BAF4A368-C238-4DBB-BB9B-35210BB5B502}" type="pres">
      <dgm:prSet presAssocID="{0F61AB31-5A8E-4B2C-9F9E-657986E0CD1A}" presName="desTx" presStyleLbl="fgAcc1" presStyleIdx="3" presStyleCnt="4" custScaleY="100000" custLinFactNeighborX="2247" custLinFactNeighborY="48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A82D8-585C-4464-9FB6-871F38E62989}" type="presOf" srcId="{41CAB23A-A6B9-4D7B-94EA-BD2B07AA39BA}" destId="{03D33C01-F22D-476C-B030-BDA7790C2E6D}" srcOrd="0" destOrd="0" presId="urn:microsoft.com/office/officeart/2005/8/layout/process3"/>
    <dgm:cxn modelId="{4BFB016C-0A31-4FB5-9D3C-B47BED07ACD3}" type="presOf" srcId="{0F61AB31-5A8E-4B2C-9F9E-657986E0CD1A}" destId="{492A0A23-2F1D-4F40-9AF7-106B2A7626DE}" srcOrd="1" destOrd="0" presId="urn:microsoft.com/office/officeart/2005/8/layout/process3"/>
    <dgm:cxn modelId="{BFA8607C-08C8-4B0A-BA9A-DDD9D932151E}" type="presOf" srcId="{63DC6E04-547E-4B18-ACC6-3BF6F6DB9602}" destId="{8429E2DF-7E36-4AAE-B578-E96F5D5EC096}" srcOrd="0" destOrd="0" presId="urn:microsoft.com/office/officeart/2005/8/layout/process3"/>
    <dgm:cxn modelId="{C6000B75-8C22-49A1-9E90-4B9D3567CF4B}" type="presOf" srcId="{63DC6E04-547E-4B18-ACC6-3BF6F6DB9602}" destId="{2E4D2C6D-1A50-4E73-B948-33731FCE3D89}" srcOrd="1" destOrd="0" presId="urn:microsoft.com/office/officeart/2005/8/layout/process3"/>
    <dgm:cxn modelId="{D9863C3A-5910-4CA1-B61A-A3FAEFDD82E2}" srcId="{A911978C-3288-41BF-AE4F-4D75F47108F5}" destId="{3ABB32D2-2C00-4814-9CAD-45EBE4718136}" srcOrd="0" destOrd="0" parTransId="{1D8A142A-529E-432A-8291-69E95C109C1A}" sibTransId="{9D474E0C-2633-4BA4-85D0-0721BF07E440}"/>
    <dgm:cxn modelId="{C5F3F37B-2BC7-4B7A-9027-C528A7F3D248}" srcId="{EE594305-4981-40AB-9E3A-401B8D89424D}" destId="{0F825235-CBAB-4F49-9FBD-15B59C7A63D5}" srcOrd="2" destOrd="0" parTransId="{1CCA71AC-F686-4DA2-8EB3-14FD91B82CAD}" sibTransId="{63DC6E04-547E-4B18-ACC6-3BF6F6DB9602}"/>
    <dgm:cxn modelId="{879F0289-A465-4C64-8D7B-4FD7440345BF}" srcId="{0F825235-CBAB-4F49-9FBD-15B59C7A63D5}" destId="{3E74C96F-384D-4AF0-9845-72A8ABBF2F15}" srcOrd="0" destOrd="0" parTransId="{EBB07060-A384-4444-AC6C-263191C40837}" sibTransId="{B4179833-390D-4281-B814-08E3D15AC461}"/>
    <dgm:cxn modelId="{29229BED-5F24-40BA-9BC9-831B138D6F93}" type="presOf" srcId="{0F61AB31-5A8E-4B2C-9F9E-657986E0CD1A}" destId="{9FD998D7-0C46-404C-8709-866D7A78F381}" srcOrd="0" destOrd="0" presId="urn:microsoft.com/office/officeart/2005/8/layout/process3"/>
    <dgm:cxn modelId="{9DAADB50-4E1C-4A9E-A690-B99EC5DE9FA4}" type="presOf" srcId="{B8CC854C-BD80-4DA1-ACC8-073141D754AF}" destId="{76CDC3E3-84D5-452E-887A-FC770DA31B23}" srcOrd="0" destOrd="2" presId="urn:microsoft.com/office/officeart/2005/8/layout/process3"/>
    <dgm:cxn modelId="{67ABD3D8-EDA8-485D-B229-E9AF4CCB6167}" type="presOf" srcId="{59AEFCD9-9ABB-4A6E-83E4-271DB77AFF9C}" destId="{BAF4A368-C238-4DBB-BB9B-35210BB5B502}" srcOrd="0" destOrd="0" presId="urn:microsoft.com/office/officeart/2005/8/layout/process3"/>
    <dgm:cxn modelId="{09150FCC-3E1C-48D0-9447-4B7135AFA0F0}" srcId="{EE594305-4981-40AB-9E3A-401B8D89424D}" destId="{0F61AB31-5A8E-4B2C-9F9E-657986E0CD1A}" srcOrd="3" destOrd="0" parTransId="{DAF98FB1-9D78-4293-976C-5B1075EBE87A}" sibTransId="{D2B12A4A-F00B-4082-A7D2-0718F7602AD5}"/>
    <dgm:cxn modelId="{5E4718CE-4C4A-4B35-8379-3539C86C55CB}" type="presOf" srcId="{EE594305-4981-40AB-9E3A-401B8D89424D}" destId="{16E469F5-75AD-498A-B698-29B9D069F8B3}" srcOrd="0" destOrd="0" presId="urn:microsoft.com/office/officeart/2005/8/layout/process3"/>
    <dgm:cxn modelId="{A1D84803-585C-421C-851B-56B52D3EA7AC}" type="presOf" srcId="{0F825235-CBAB-4F49-9FBD-15B59C7A63D5}" destId="{D63EEFCF-34DE-4632-B0FA-AC410C435729}" srcOrd="1" destOrd="0" presId="urn:microsoft.com/office/officeart/2005/8/layout/process3"/>
    <dgm:cxn modelId="{B82573C7-A26F-42E0-A65F-3EA667304FDE}" type="presOf" srcId="{B3CBE576-A12E-4A46-AC11-CB7230F014DB}" destId="{D473ACF2-43E8-4FC6-B609-9F3CF8FAAD7E}" srcOrd="0" destOrd="0" presId="urn:microsoft.com/office/officeart/2005/8/layout/process3"/>
    <dgm:cxn modelId="{34D88A9D-4BA4-43E7-948D-C44D74BB0295}" srcId="{B3CBE576-A12E-4A46-AC11-CB7230F014DB}" destId="{F496A4A7-1FEE-4695-99CF-771DC25C6F59}" srcOrd="0" destOrd="0" parTransId="{80C7E49F-BF6D-4C97-B1EC-824642F46BBB}" sibTransId="{1116A211-5C4C-4433-8EF5-F2F478582B39}"/>
    <dgm:cxn modelId="{8306802C-ACB6-41FE-9488-8FB95B338245}" type="presOf" srcId="{F496A4A7-1FEE-4695-99CF-771DC25C6F59}" destId="{76CDC3E3-84D5-452E-887A-FC770DA31B23}" srcOrd="0" destOrd="0" presId="urn:microsoft.com/office/officeart/2005/8/layout/process3"/>
    <dgm:cxn modelId="{682D8002-AA46-456A-9D1D-E8BC0728CC82}" srcId="{EE594305-4981-40AB-9E3A-401B8D89424D}" destId="{B3CBE576-A12E-4A46-AC11-CB7230F014DB}" srcOrd="0" destOrd="0" parTransId="{A98AC235-27A6-4ECE-B1C6-C23C3C2ED77C}" sibTransId="{E41FEF1E-D600-4AD2-8402-7E3A6DB37E23}"/>
    <dgm:cxn modelId="{B739D831-EF25-46EA-835F-8742B18B264A}" srcId="{B3CBE576-A12E-4A46-AC11-CB7230F014DB}" destId="{8F891A00-8FA2-459E-8B81-0CB24F984911}" srcOrd="1" destOrd="0" parTransId="{5581BF7B-D4EA-48DF-93F3-73326C716787}" sibTransId="{A9C6F1F4-C7A9-4A1F-9386-B6AB45C82D4B}"/>
    <dgm:cxn modelId="{3A15E3BE-E3F1-45FB-A020-1C1E2E51A913}" type="presOf" srcId="{41CAB23A-A6B9-4D7B-94EA-BD2B07AA39BA}" destId="{CFFA2A9C-4D4C-4978-BA3B-667314BA087D}" srcOrd="1" destOrd="0" presId="urn:microsoft.com/office/officeart/2005/8/layout/process3"/>
    <dgm:cxn modelId="{9BF85584-2F82-4D05-AA9E-552DACE733C5}" type="presOf" srcId="{3ABB32D2-2C00-4814-9CAD-45EBE4718136}" destId="{BA746AEA-5539-4945-9FFB-14F32F686E34}" srcOrd="0" destOrd="0" presId="urn:microsoft.com/office/officeart/2005/8/layout/process3"/>
    <dgm:cxn modelId="{4A2CBBCD-7245-4A75-9064-DCAB852E3A5F}" type="presOf" srcId="{3E74C96F-384D-4AF0-9845-72A8ABBF2F15}" destId="{52B2315B-4DCA-4DED-AA7A-16B4EF1C1D5E}" srcOrd="0" destOrd="0" presId="urn:microsoft.com/office/officeart/2005/8/layout/process3"/>
    <dgm:cxn modelId="{79D1FA63-4176-4EBF-A201-CA50650EC633}" srcId="{EE594305-4981-40AB-9E3A-401B8D89424D}" destId="{A911978C-3288-41BF-AE4F-4D75F47108F5}" srcOrd="1" destOrd="0" parTransId="{8F11FECE-417B-41E0-8AE1-ECBE293410F2}" sibTransId="{41CAB23A-A6B9-4D7B-94EA-BD2B07AA39BA}"/>
    <dgm:cxn modelId="{1EF58552-EB56-43FB-97B3-07A619042A00}" type="presOf" srcId="{E41FEF1E-D600-4AD2-8402-7E3A6DB37E23}" destId="{22EC0885-154D-41EF-861F-272DD8A1A869}" srcOrd="0" destOrd="0" presId="urn:microsoft.com/office/officeart/2005/8/layout/process3"/>
    <dgm:cxn modelId="{1DF817F9-6A55-4EC1-9A3C-21594CD5E738}" type="presOf" srcId="{8F891A00-8FA2-459E-8B81-0CB24F984911}" destId="{76CDC3E3-84D5-452E-887A-FC770DA31B23}" srcOrd="0" destOrd="1" presId="urn:microsoft.com/office/officeart/2005/8/layout/process3"/>
    <dgm:cxn modelId="{9F63764C-B455-434D-BC7D-83229B145F9A}" type="presOf" srcId="{0F825235-CBAB-4F49-9FBD-15B59C7A63D5}" destId="{230C94B9-75BD-4E63-9889-DF3795E4679E}" srcOrd="0" destOrd="0" presId="urn:microsoft.com/office/officeart/2005/8/layout/process3"/>
    <dgm:cxn modelId="{4BBC9483-80AF-46C0-8FF2-77690F0B054C}" type="presOf" srcId="{DD7A3963-D674-4D05-B568-02DDA153B72F}" destId="{BA746AEA-5539-4945-9FFB-14F32F686E34}" srcOrd="0" destOrd="1" presId="urn:microsoft.com/office/officeart/2005/8/layout/process3"/>
    <dgm:cxn modelId="{E2F807F0-660F-4A16-91EE-30D31377CE97}" srcId="{0F61AB31-5A8E-4B2C-9F9E-657986E0CD1A}" destId="{59AEFCD9-9ABB-4A6E-83E4-271DB77AFF9C}" srcOrd="0" destOrd="0" parTransId="{17500499-0DF7-42ED-9E96-C5A83386A7A5}" sibTransId="{D780A254-9707-4970-96FB-4A49A6A34C6E}"/>
    <dgm:cxn modelId="{75B9FD09-0DED-4F7F-BA7A-1A8356BB19E4}" type="presOf" srcId="{B3CBE576-A12E-4A46-AC11-CB7230F014DB}" destId="{154F1D74-FA7E-4D8D-953A-4C9E500F2053}" srcOrd="1" destOrd="0" presId="urn:microsoft.com/office/officeart/2005/8/layout/process3"/>
    <dgm:cxn modelId="{A6269298-5707-42B2-9D28-C3E9CDB2F30A}" srcId="{0F61AB31-5A8E-4B2C-9F9E-657986E0CD1A}" destId="{C11AC1BC-FAD8-448A-A14C-2251EBED7818}" srcOrd="1" destOrd="0" parTransId="{EB6C5FC1-364F-4943-981C-7B739B328A35}" sibTransId="{7483A989-B00D-4696-99DF-E1EF9D1320E8}"/>
    <dgm:cxn modelId="{440452F2-C44C-4EE0-89ED-541ECB1AE6E0}" type="presOf" srcId="{A911978C-3288-41BF-AE4F-4D75F47108F5}" destId="{89DB3A0E-E0A8-4130-A1FD-1A35DA2C41A5}" srcOrd="0" destOrd="0" presId="urn:microsoft.com/office/officeart/2005/8/layout/process3"/>
    <dgm:cxn modelId="{843C7D3D-20E1-4F42-B933-5954F83C85F9}" srcId="{B3CBE576-A12E-4A46-AC11-CB7230F014DB}" destId="{B8CC854C-BD80-4DA1-ACC8-073141D754AF}" srcOrd="2" destOrd="0" parTransId="{35D2C601-D0E6-4970-AC3F-FA7C81715C69}" sibTransId="{BA3275F4-9F8B-40A6-BD1B-BB56D3D956FF}"/>
    <dgm:cxn modelId="{A6D92BDE-3161-4799-A67C-9DAE5E8D3146}" type="presOf" srcId="{A911978C-3288-41BF-AE4F-4D75F47108F5}" destId="{BF1B7486-BDFF-49DA-9BB3-CB51DFB987B0}" srcOrd="1" destOrd="0" presId="urn:microsoft.com/office/officeart/2005/8/layout/process3"/>
    <dgm:cxn modelId="{3079099A-649E-4B80-A00A-1AED2C3C8479}" type="presOf" srcId="{E41FEF1E-D600-4AD2-8402-7E3A6DB37E23}" destId="{327BD1DC-7585-4ADD-87AA-4115B2444107}" srcOrd="1" destOrd="0" presId="urn:microsoft.com/office/officeart/2005/8/layout/process3"/>
    <dgm:cxn modelId="{EA49E7C8-D88E-4753-95D9-D443FE6E6D38}" srcId="{A911978C-3288-41BF-AE4F-4D75F47108F5}" destId="{DD7A3963-D674-4D05-B568-02DDA153B72F}" srcOrd="1" destOrd="0" parTransId="{4843F9F6-9829-4C4F-8A4B-834A9D9425CD}" sibTransId="{AD1FCA92-C08E-45F2-9313-5BB3FFA725FA}"/>
    <dgm:cxn modelId="{8B0242EF-54DA-4DA5-8EC2-68DCA86FD228}" type="presOf" srcId="{C11AC1BC-FAD8-448A-A14C-2251EBED7818}" destId="{BAF4A368-C238-4DBB-BB9B-35210BB5B502}" srcOrd="0" destOrd="1" presId="urn:microsoft.com/office/officeart/2005/8/layout/process3"/>
    <dgm:cxn modelId="{113F0635-0653-4564-B3C5-88363EC644D8}" type="presParOf" srcId="{16E469F5-75AD-498A-B698-29B9D069F8B3}" destId="{C38A7ACF-432C-48A2-AFC0-BA1ACA676B70}" srcOrd="0" destOrd="0" presId="urn:microsoft.com/office/officeart/2005/8/layout/process3"/>
    <dgm:cxn modelId="{8A7E9F4B-C2EB-4464-8F88-0BC0C6627EF5}" type="presParOf" srcId="{C38A7ACF-432C-48A2-AFC0-BA1ACA676B70}" destId="{D473ACF2-43E8-4FC6-B609-9F3CF8FAAD7E}" srcOrd="0" destOrd="0" presId="urn:microsoft.com/office/officeart/2005/8/layout/process3"/>
    <dgm:cxn modelId="{C6B2C03B-8CDB-4D42-8398-CABE1667ECFA}" type="presParOf" srcId="{C38A7ACF-432C-48A2-AFC0-BA1ACA676B70}" destId="{154F1D74-FA7E-4D8D-953A-4C9E500F2053}" srcOrd="1" destOrd="0" presId="urn:microsoft.com/office/officeart/2005/8/layout/process3"/>
    <dgm:cxn modelId="{37295B1F-D65D-494C-A8AB-0A5C9DEA6618}" type="presParOf" srcId="{C38A7ACF-432C-48A2-AFC0-BA1ACA676B70}" destId="{76CDC3E3-84D5-452E-887A-FC770DA31B23}" srcOrd="2" destOrd="0" presId="urn:microsoft.com/office/officeart/2005/8/layout/process3"/>
    <dgm:cxn modelId="{2DFF2A2B-26BA-4FB2-AA9D-3EEBD84B5A87}" type="presParOf" srcId="{16E469F5-75AD-498A-B698-29B9D069F8B3}" destId="{22EC0885-154D-41EF-861F-272DD8A1A869}" srcOrd="1" destOrd="0" presId="urn:microsoft.com/office/officeart/2005/8/layout/process3"/>
    <dgm:cxn modelId="{314ABC1D-4C50-40AA-8854-9EB5E4B2D25D}" type="presParOf" srcId="{22EC0885-154D-41EF-861F-272DD8A1A869}" destId="{327BD1DC-7585-4ADD-87AA-4115B2444107}" srcOrd="0" destOrd="0" presId="urn:microsoft.com/office/officeart/2005/8/layout/process3"/>
    <dgm:cxn modelId="{B4D0D621-AF6B-444A-AF20-A344402B4C4D}" type="presParOf" srcId="{16E469F5-75AD-498A-B698-29B9D069F8B3}" destId="{8B0D3E3F-C42E-4B08-9F55-4CAEC81D3302}" srcOrd="2" destOrd="0" presId="urn:microsoft.com/office/officeart/2005/8/layout/process3"/>
    <dgm:cxn modelId="{74BE1854-FA46-442B-8AB9-231AC7F9F3DE}" type="presParOf" srcId="{8B0D3E3F-C42E-4B08-9F55-4CAEC81D3302}" destId="{89DB3A0E-E0A8-4130-A1FD-1A35DA2C41A5}" srcOrd="0" destOrd="0" presId="urn:microsoft.com/office/officeart/2005/8/layout/process3"/>
    <dgm:cxn modelId="{4CC514A3-01EF-4335-82D1-BD9456C8E872}" type="presParOf" srcId="{8B0D3E3F-C42E-4B08-9F55-4CAEC81D3302}" destId="{BF1B7486-BDFF-49DA-9BB3-CB51DFB987B0}" srcOrd="1" destOrd="0" presId="urn:microsoft.com/office/officeart/2005/8/layout/process3"/>
    <dgm:cxn modelId="{3899392A-12B3-4F00-A98B-F48B20A8F427}" type="presParOf" srcId="{8B0D3E3F-C42E-4B08-9F55-4CAEC81D3302}" destId="{BA746AEA-5539-4945-9FFB-14F32F686E34}" srcOrd="2" destOrd="0" presId="urn:microsoft.com/office/officeart/2005/8/layout/process3"/>
    <dgm:cxn modelId="{B0BE7E6B-814E-4560-8FAC-FE628E79F07C}" type="presParOf" srcId="{16E469F5-75AD-498A-B698-29B9D069F8B3}" destId="{03D33C01-F22D-476C-B030-BDA7790C2E6D}" srcOrd="3" destOrd="0" presId="urn:microsoft.com/office/officeart/2005/8/layout/process3"/>
    <dgm:cxn modelId="{4F29CA8A-4F5F-4E88-8752-E743570E0D3A}" type="presParOf" srcId="{03D33C01-F22D-476C-B030-BDA7790C2E6D}" destId="{CFFA2A9C-4D4C-4978-BA3B-667314BA087D}" srcOrd="0" destOrd="0" presId="urn:microsoft.com/office/officeart/2005/8/layout/process3"/>
    <dgm:cxn modelId="{5DFCC4DB-ECD1-45F4-B2DE-F5990D47B160}" type="presParOf" srcId="{16E469F5-75AD-498A-B698-29B9D069F8B3}" destId="{E38EEFA9-13C3-4CA7-95E4-D44F11BA0BEB}" srcOrd="4" destOrd="0" presId="urn:microsoft.com/office/officeart/2005/8/layout/process3"/>
    <dgm:cxn modelId="{CBA5DF52-B9FD-474D-95F6-DE19A56ED1A6}" type="presParOf" srcId="{E38EEFA9-13C3-4CA7-95E4-D44F11BA0BEB}" destId="{230C94B9-75BD-4E63-9889-DF3795E4679E}" srcOrd="0" destOrd="0" presId="urn:microsoft.com/office/officeart/2005/8/layout/process3"/>
    <dgm:cxn modelId="{369E438B-5A7E-42C4-A5ED-17595E9CF083}" type="presParOf" srcId="{E38EEFA9-13C3-4CA7-95E4-D44F11BA0BEB}" destId="{D63EEFCF-34DE-4632-B0FA-AC410C435729}" srcOrd="1" destOrd="0" presId="urn:microsoft.com/office/officeart/2005/8/layout/process3"/>
    <dgm:cxn modelId="{E33A8A54-E680-40B2-B764-1EBC2A89D01F}" type="presParOf" srcId="{E38EEFA9-13C3-4CA7-95E4-D44F11BA0BEB}" destId="{52B2315B-4DCA-4DED-AA7A-16B4EF1C1D5E}" srcOrd="2" destOrd="0" presId="urn:microsoft.com/office/officeart/2005/8/layout/process3"/>
    <dgm:cxn modelId="{38420DE9-DC9E-4444-A422-735F5C6B8CFB}" type="presParOf" srcId="{16E469F5-75AD-498A-B698-29B9D069F8B3}" destId="{8429E2DF-7E36-4AAE-B578-E96F5D5EC096}" srcOrd="5" destOrd="0" presId="urn:microsoft.com/office/officeart/2005/8/layout/process3"/>
    <dgm:cxn modelId="{7FC72219-341D-41C5-A642-27A4CB5A92EC}" type="presParOf" srcId="{8429E2DF-7E36-4AAE-B578-E96F5D5EC096}" destId="{2E4D2C6D-1A50-4E73-B948-33731FCE3D89}" srcOrd="0" destOrd="0" presId="urn:microsoft.com/office/officeart/2005/8/layout/process3"/>
    <dgm:cxn modelId="{577E2D8B-B981-461C-BAAF-5DE503B9B9F9}" type="presParOf" srcId="{16E469F5-75AD-498A-B698-29B9D069F8B3}" destId="{9AB79C3E-AABB-4B89-9878-061FB7590C8D}" srcOrd="6" destOrd="0" presId="urn:microsoft.com/office/officeart/2005/8/layout/process3"/>
    <dgm:cxn modelId="{59A45B21-BE30-42CA-A847-EB186BF83057}" type="presParOf" srcId="{9AB79C3E-AABB-4B89-9878-061FB7590C8D}" destId="{9FD998D7-0C46-404C-8709-866D7A78F381}" srcOrd="0" destOrd="0" presId="urn:microsoft.com/office/officeart/2005/8/layout/process3"/>
    <dgm:cxn modelId="{2E77E924-9088-44EC-8DAE-0C909504A349}" type="presParOf" srcId="{9AB79C3E-AABB-4B89-9878-061FB7590C8D}" destId="{492A0A23-2F1D-4F40-9AF7-106B2A7626DE}" srcOrd="1" destOrd="0" presId="urn:microsoft.com/office/officeart/2005/8/layout/process3"/>
    <dgm:cxn modelId="{07DECA3B-C2D6-4163-BAA5-4CA4758C3131}" type="presParOf" srcId="{9AB79C3E-AABB-4B89-9878-061FB7590C8D}" destId="{BAF4A368-C238-4DBB-BB9B-35210BB5B50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197C9-CEC8-4B61-AC7B-8BBD0B31B7A8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A535565-AD86-4319-9EB3-1A63BDF04CA6}">
      <dgm:prSet custT="1"/>
      <dgm:spPr/>
      <dgm:t>
        <a:bodyPr/>
        <a:lstStyle/>
        <a:p>
          <a:pPr rtl="0"/>
          <a:r>
            <a:rPr lang="en-US" sz="1100" smtClean="0"/>
            <a:t>Requirement Analysis</a:t>
          </a:r>
          <a:endParaRPr lang="en-US" sz="1100"/>
        </a:p>
      </dgm:t>
    </dgm:pt>
    <dgm:pt modelId="{26C5D993-C247-4BA3-A0AE-B964EDF0921B}" type="parTrans" cxnId="{7B04FAE0-C6A3-4A07-A6D3-D4B83D26CCD9}">
      <dgm:prSet/>
      <dgm:spPr/>
      <dgm:t>
        <a:bodyPr/>
        <a:lstStyle/>
        <a:p>
          <a:endParaRPr lang="en-US"/>
        </a:p>
      </dgm:t>
    </dgm:pt>
    <dgm:pt modelId="{6A5675A4-B135-4383-86A6-A846CD676A1D}" type="sibTrans" cxnId="{7B04FAE0-C6A3-4A07-A6D3-D4B83D26CCD9}">
      <dgm:prSet/>
      <dgm:spPr/>
      <dgm:t>
        <a:bodyPr/>
        <a:lstStyle/>
        <a:p>
          <a:endParaRPr lang="en-US"/>
        </a:p>
      </dgm:t>
    </dgm:pt>
    <dgm:pt modelId="{687B4D1B-28F1-43BC-9398-801A5F397BAF}">
      <dgm:prSet custT="1"/>
      <dgm:spPr/>
      <dgm:t>
        <a:bodyPr/>
        <a:lstStyle/>
        <a:p>
          <a:pPr rtl="0"/>
          <a:r>
            <a:rPr lang="en-US" sz="1100" smtClean="0"/>
            <a:t>Design &amp; Development</a:t>
          </a:r>
          <a:endParaRPr lang="en-US" sz="1100"/>
        </a:p>
      </dgm:t>
    </dgm:pt>
    <dgm:pt modelId="{B3BA432C-7C30-4833-A57A-25328D2C44FB}" type="parTrans" cxnId="{87B67052-606D-4D7E-96B0-A3999F5526EA}">
      <dgm:prSet/>
      <dgm:spPr/>
      <dgm:t>
        <a:bodyPr/>
        <a:lstStyle/>
        <a:p>
          <a:endParaRPr lang="en-US"/>
        </a:p>
      </dgm:t>
    </dgm:pt>
    <dgm:pt modelId="{DF9EB03A-C079-4FDA-9C39-EF1E46E51FA3}" type="sibTrans" cxnId="{87B67052-606D-4D7E-96B0-A3999F5526EA}">
      <dgm:prSet/>
      <dgm:spPr/>
      <dgm:t>
        <a:bodyPr/>
        <a:lstStyle/>
        <a:p>
          <a:endParaRPr lang="en-US"/>
        </a:p>
      </dgm:t>
    </dgm:pt>
    <dgm:pt modelId="{D540627E-C83E-4A20-89E6-3949861CC8E9}">
      <dgm:prSet custT="1"/>
      <dgm:spPr/>
      <dgm:t>
        <a:bodyPr/>
        <a:lstStyle/>
        <a:p>
          <a:pPr rtl="0"/>
          <a:r>
            <a:rPr lang="en-US" sz="1100" smtClean="0"/>
            <a:t>Quality Assurance &amp; Testing</a:t>
          </a:r>
          <a:endParaRPr lang="en-US" sz="1100"/>
        </a:p>
      </dgm:t>
    </dgm:pt>
    <dgm:pt modelId="{5713F4E5-4EA1-4639-8119-BD12CFB61942}" type="parTrans" cxnId="{9F01EACF-1A81-4ED0-A523-5EFD3185E18C}">
      <dgm:prSet/>
      <dgm:spPr/>
      <dgm:t>
        <a:bodyPr/>
        <a:lstStyle/>
        <a:p>
          <a:endParaRPr lang="en-US"/>
        </a:p>
      </dgm:t>
    </dgm:pt>
    <dgm:pt modelId="{93FC5571-FC80-4714-8F15-81F3F8D93F29}" type="sibTrans" cxnId="{9F01EACF-1A81-4ED0-A523-5EFD3185E18C}">
      <dgm:prSet/>
      <dgm:spPr/>
      <dgm:t>
        <a:bodyPr/>
        <a:lstStyle/>
        <a:p>
          <a:endParaRPr lang="en-US"/>
        </a:p>
      </dgm:t>
    </dgm:pt>
    <dgm:pt modelId="{4313A76C-4DDA-40D0-99E3-D45709CCF55C}">
      <dgm:prSet custT="1"/>
      <dgm:spPr/>
      <dgm:t>
        <a:bodyPr/>
        <a:lstStyle/>
        <a:p>
          <a:pPr rtl="0"/>
          <a:r>
            <a:rPr lang="en-US" sz="1100" smtClean="0"/>
            <a:t>Implementation &amp; Development</a:t>
          </a:r>
          <a:endParaRPr lang="en-US" sz="1100"/>
        </a:p>
      </dgm:t>
    </dgm:pt>
    <dgm:pt modelId="{B8D7D699-6032-4762-8469-376CAACB8360}" type="parTrans" cxnId="{BDF7B758-12DE-4568-B279-5E1C64399E4C}">
      <dgm:prSet/>
      <dgm:spPr/>
      <dgm:t>
        <a:bodyPr/>
        <a:lstStyle/>
        <a:p>
          <a:endParaRPr lang="en-US"/>
        </a:p>
      </dgm:t>
    </dgm:pt>
    <dgm:pt modelId="{28AC6E10-B36E-4100-9F18-C89D7D0929ED}" type="sibTrans" cxnId="{BDF7B758-12DE-4568-B279-5E1C64399E4C}">
      <dgm:prSet/>
      <dgm:spPr/>
      <dgm:t>
        <a:bodyPr/>
        <a:lstStyle/>
        <a:p>
          <a:endParaRPr lang="en-US"/>
        </a:p>
      </dgm:t>
    </dgm:pt>
    <dgm:pt modelId="{BBBD2AEB-60F7-47FC-BC31-CDA746032432}">
      <dgm:prSet custT="1"/>
      <dgm:spPr/>
      <dgm:t>
        <a:bodyPr/>
        <a:lstStyle/>
        <a:p>
          <a:pPr rtl="0"/>
          <a:r>
            <a:rPr lang="en-US" sz="1100" smtClean="0"/>
            <a:t>Maintenance &amp; Support</a:t>
          </a:r>
          <a:endParaRPr lang="en-US" sz="1100"/>
        </a:p>
      </dgm:t>
    </dgm:pt>
    <dgm:pt modelId="{8773442D-4AC2-4415-B930-06FE4355BA28}" type="parTrans" cxnId="{1C16DECC-7E74-4956-B46D-2FDEE0FAEC8A}">
      <dgm:prSet/>
      <dgm:spPr/>
      <dgm:t>
        <a:bodyPr/>
        <a:lstStyle/>
        <a:p>
          <a:endParaRPr lang="en-US"/>
        </a:p>
      </dgm:t>
    </dgm:pt>
    <dgm:pt modelId="{E4AB0E46-8EB7-4003-9DBF-77051C478BD0}" type="sibTrans" cxnId="{1C16DECC-7E74-4956-B46D-2FDEE0FAEC8A}">
      <dgm:prSet/>
      <dgm:spPr/>
      <dgm:t>
        <a:bodyPr/>
        <a:lstStyle/>
        <a:p>
          <a:endParaRPr lang="en-US"/>
        </a:p>
      </dgm:t>
    </dgm:pt>
    <dgm:pt modelId="{F1761803-175D-4247-B91D-6C9B69D427B2}" type="pres">
      <dgm:prSet presAssocID="{E8C197C9-CEC8-4B61-AC7B-8BBD0B31B7A8}" presName="cycle" presStyleCnt="0">
        <dgm:presLayoutVars>
          <dgm:dir/>
          <dgm:resizeHandles val="exact"/>
        </dgm:presLayoutVars>
      </dgm:prSet>
      <dgm:spPr/>
    </dgm:pt>
    <dgm:pt modelId="{6319A1FB-2E6B-443D-9074-CEAD6BD65E81}" type="pres">
      <dgm:prSet presAssocID="{5A535565-AD86-4319-9EB3-1A63BDF04CA6}" presName="node" presStyleLbl="node1" presStyleIdx="0" presStyleCnt="5">
        <dgm:presLayoutVars>
          <dgm:bulletEnabled val="1"/>
        </dgm:presLayoutVars>
      </dgm:prSet>
      <dgm:spPr/>
    </dgm:pt>
    <dgm:pt modelId="{0A7B38E9-8330-4A34-8A7E-B8275F94CBD0}" type="pres">
      <dgm:prSet presAssocID="{6A5675A4-B135-4383-86A6-A846CD676A1D}" presName="sibTrans" presStyleLbl="sibTrans2D1" presStyleIdx="0" presStyleCnt="5"/>
      <dgm:spPr/>
    </dgm:pt>
    <dgm:pt modelId="{00C75D9D-405F-40ED-81E9-6FE0C9BF5C9F}" type="pres">
      <dgm:prSet presAssocID="{6A5675A4-B135-4383-86A6-A846CD676A1D}" presName="connectorText" presStyleLbl="sibTrans2D1" presStyleIdx="0" presStyleCnt="5"/>
      <dgm:spPr/>
    </dgm:pt>
    <dgm:pt modelId="{75B6B2FD-63E7-46A3-99F9-03E30F36B899}" type="pres">
      <dgm:prSet presAssocID="{687B4D1B-28F1-43BC-9398-801A5F397BAF}" presName="node" presStyleLbl="node1" presStyleIdx="1" presStyleCnt="5">
        <dgm:presLayoutVars>
          <dgm:bulletEnabled val="1"/>
        </dgm:presLayoutVars>
      </dgm:prSet>
      <dgm:spPr/>
    </dgm:pt>
    <dgm:pt modelId="{C2F67DCE-C9AD-4A28-B959-5AE51B2C4360}" type="pres">
      <dgm:prSet presAssocID="{DF9EB03A-C079-4FDA-9C39-EF1E46E51FA3}" presName="sibTrans" presStyleLbl="sibTrans2D1" presStyleIdx="1" presStyleCnt="5"/>
      <dgm:spPr/>
    </dgm:pt>
    <dgm:pt modelId="{4BDFB96E-72E6-4AF7-8152-5C2DDEFBA230}" type="pres">
      <dgm:prSet presAssocID="{DF9EB03A-C079-4FDA-9C39-EF1E46E51FA3}" presName="connectorText" presStyleLbl="sibTrans2D1" presStyleIdx="1" presStyleCnt="5"/>
      <dgm:spPr/>
    </dgm:pt>
    <dgm:pt modelId="{1EF4323C-2652-4B89-B6D2-EEBA10B39389}" type="pres">
      <dgm:prSet presAssocID="{D540627E-C83E-4A20-89E6-3949861CC8E9}" presName="node" presStyleLbl="node1" presStyleIdx="2" presStyleCnt="5">
        <dgm:presLayoutVars>
          <dgm:bulletEnabled val="1"/>
        </dgm:presLayoutVars>
      </dgm:prSet>
      <dgm:spPr/>
    </dgm:pt>
    <dgm:pt modelId="{B7A61771-D164-4899-923D-FED55CDBCC74}" type="pres">
      <dgm:prSet presAssocID="{93FC5571-FC80-4714-8F15-81F3F8D93F29}" presName="sibTrans" presStyleLbl="sibTrans2D1" presStyleIdx="2" presStyleCnt="5"/>
      <dgm:spPr/>
    </dgm:pt>
    <dgm:pt modelId="{05F4E530-A21A-43DA-B2DD-2816072DD77C}" type="pres">
      <dgm:prSet presAssocID="{93FC5571-FC80-4714-8F15-81F3F8D93F29}" presName="connectorText" presStyleLbl="sibTrans2D1" presStyleIdx="2" presStyleCnt="5"/>
      <dgm:spPr/>
    </dgm:pt>
    <dgm:pt modelId="{F47B0CEE-65C6-4EF1-9FC3-C9211CB0D138}" type="pres">
      <dgm:prSet presAssocID="{4313A76C-4DDA-40D0-99E3-D45709CCF55C}" presName="node" presStyleLbl="node1" presStyleIdx="3" presStyleCnt="5">
        <dgm:presLayoutVars>
          <dgm:bulletEnabled val="1"/>
        </dgm:presLayoutVars>
      </dgm:prSet>
      <dgm:spPr/>
    </dgm:pt>
    <dgm:pt modelId="{24C5747A-CFAA-4836-A8AB-CA8D752FAC71}" type="pres">
      <dgm:prSet presAssocID="{28AC6E10-B36E-4100-9F18-C89D7D0929ED}" presName="sibTrans" presStyleLbl="sibTrans2D1" presStyleIdx="3" presStyleCnt="5"/>
      <dgm:spPr/>
    </dgm:pt>
    <dgm:pt modelId="{2686273B-6006-4BDE-B16B-D6DFEAA37917}" type="pres">
      <dgm:prSet presAssocID="{28AC6E10-B36E-4100-9F18-C89D7D0929ED}" presName="connectorText" presStyleLbl="sibTrans2D1" presStyleIdx="3" presStyleCnt="5"/>
      <dgm:spPr/>
    </dgm:pt>
    <dgm:pt modelId="{487FDBD9-1472-4584-B390-5434BCE9B39A}" type="pres">
      <dgm:prSet presAssocID="{BBBD2AEB-60F7-47FC-BC31-CDA746032432}" presName="node" presStyleLbl="node1" presStyleIdx="4" presStyleCnt="5">
        <dgm:presLayoutVars>
          <dgm:bulletEnabled val="1"/>
        </dgm:presLayoutVars>
      </dgm:prSet>
      <dgm:spPr/>
    </dgm:pt>
    <dgm:pt modelId="{C97E92EC-2A3F-4B99-A08C-BEADCB287EDE}" type="pres">
      <dgm:prSet presAssocID="{E4AB0E46-8EB7-4003-9DBF-77051C478BD0}" presName="sibTrans" presStyleLbl="sibTrans2D1" presStyleIdx="4" presStyleCnt="5"/>
      <dgm:spPr/>
    </dgm:pt>
    <dgm:pt modelId="{BE92257C-162C-4158-A3A7-D5A87DD15A9C}" type="pres">
      <dgm:prSet presAssocID="{E4AB0E46-8EB7-4003-9DBF-77051C478BD0}" presName="connectorText" presStyleLbl="sibTrans2D1" presStyleIdx="4" presStyleCnt="5"/>
      <dgm:spPr/>
    </dgm:pt>
  </dgm:ptLst>
  <dgm:cxnLst>
    <dgm:cxn modelId="{892BD109-0F40-4204-BA16-CC9991F64943}" type="presOf" srcId="{93FC5571-FC80-4714-8F15-81F3F8D93F29}" destId="{B7A61771-D164-4899-923D-FED55CDBCC74}" srcOrd="0" destOrd="0" presId="urn:microsoft.com/office/officeart/2005/8/layout/cycle2"/>
    <dgm:cxn modelId="{0933F9A6-CF87-496F-AA8E-830C92081886}" type="presOf" srcId="{5A535565-AD86-4319-9EB3-1A63BDF04CA6}" destId="{6319A1FB-2E6B-443D-9074-CEAD6BD65E81}" srcOrd="0" destOrd="0" presId="urn:microsoft.com/office/officeart/2005/8/layout/cycle2"/>
    <dgm:cxn modelId="{4B1D145A-9E5A-471F-8793-421A4D3A4AA7}" type="presOf" srcId="{6A5675A4-B135-4383-86A6-A846CD676A1D}" destId="{00C75D9D-405F-40ED-81E9-6FE0C9BF5C9F}" srcOrd="1" destOrd="0" presId="urn:microsoft.com/office/officeart/2005/8/layout/cycle2"/>
    <dgm:cxn modelId="{71E35636-0881-4E14-AA9A-200F248B0B87}" type="presOf" srcId="{93FC5571-FC80-4714-8F15-81F3F8D93F29}" destId="{05F4E530-A21A-43DA-B2DD-2816072DD77C}" srcOrd="1" destOrd="0" presId="urn:microsoft.com/office/officeart/2005/8/layout/cycle2"/>
    <dgm:cxn modelId="{7B04FAE0-C6A3-4A07-A6D3-D4B83D26CCD9}" srcId="{E8C197C9-CEC8-4B61-AC7B-8BBD0B31B7A8}" destId="{5A535565-AD86-4319-9EB3-1A63BDF04CA6}" srcOrd="0" destOrd="0" parTransId="{26C5D993-C247-4BA3-A0AE-B964EDF0921B}" sibTransId="{6A5675A4-B135-4383-86A6-A846CD676A1D}"/>
    <dgm:cxn modelId="{72F0E048-318A-477A-A083-3BF61C40E007}" type="presOf" srcId="{E8C197C9-CEC8-4B61-AC7B-8BBD0B31B7A8}" destId="{F1761803-175D-4247-B91D-6C9B69D427B2}" srcOrd="0" destOrd="0" presId="urn:microsoft.com/office/officeart/2005/8/layout/cycle2"/>
    <dgm:cxn modelId="{8DA46D15-344E-4E0E-ABD4-3B97D382A50E}" type="presOf" srcId="{D540627E-C83E-4A20-89E6-3949861CC8E9}" destId="{1EF4323C-2652-4B89-B6D2-EEBA10B39389}" srcOrd="0" destOrd="0" presId="urn:microsoft.com/office/officeart/2005/8/layout/cycle2"/>
    <dgm:cxn modelId="{327A8F29-E110-4F1D-9CE1-EA8F16499DF4}" type="presOf" srcId="{DF9EB03A-C079-4FDA-9C39-EF1E46E51FA3}" destId="{C2F67DCE-C9AD-4A28-B959-5AE51B2C4360}" srcOrd="0" destOrd="0" presId="urn:microsoft.com/office/officeart/2005/8/layout/cycle2"/>
    <dgm:cxn modelId="{FE14E615-218C-4707-8F00-74D58621DD46}" type="presOf" srcId="{DF9EB03A-C079-4FDA-9C39-EF1E46E51FA3}" destId="{4BDFB96E-72E6-4AF7-8152-5C2DDEFBA230}" srcOrd="1" destOrd="0" presId="urn:microsoft.com/office/officeart/2005/8/layout/cycle2"/>
    <dgm:cxn modelId="{9C833DDD-ACA8-4FE7-AED8-AE550B366E97}" type="presOf" srcId="{28AC6E10-B36E-4100-9F18-C89D7D0929ED}" destId="{2686273B-6006-4BDE-B16B-D6DFEAA37917}" srcOrd="1" destOrd="0" presId="urn:microsoft.com/office/officeart/2005/8/layout/cycle2"/>
    <dgm:cxn modelId="{392E75CD-3ABE-4D21-867C-F4E2B88A0142}" type="presOf" srcId="{6A5675A4-B135-4383-86A6-A846CD676A1D}" destId="{0A7B38E9-8330-4A34-8A7E-B8275F94CBD0}" srcOrd="0" destOrd="0" presId="urn:microsoft.com/office/officeart/2005/8/layout/cycle2"/>
    <dgm:cxn modelId="{E3B7BFB3-3BFB-435A-992B-B4208E8AA2C3}" type="presOf" srcId="{4313A76C-4DDA-40D0-99E3-D45709CCF55C}" destId="{F47B0CEE-65C6-4EF1-9FC3-C9211CB0D138}" srcOrd="0" destOrd="0" presId="urn:microsoft.com/office/officeart/2005/8/layout/cycle2"/>
    <dgm:cxn modelId="{BDF7B758-12DE-4568-B279-5E1C64399E4C}" srcId="{E8C197C9-CEC8-4B61-AC7B-8BBD0B31B7A8}" destId="{4313A76C-4DDA-40D0-99E3-D45709CCF55C}" srcOrd="3" destOrd="0" parTransId="{B8D7D699-6032-4762-8469-376CAACB8360}" sibTransId="{28AC6E10-B36E-4100-9F18-C89D7D0929ED}"/>
    <dgm:cxn modelId="{93E75A28-CD8C-41D2-9718-DDDB5F188783}" type="presOf" srcId="{28AC6E10-B36E-4100-9F18-C89D7D0929ED}" destId="{24C5747A-CFAA-4836-A8AB-CA8D752FAC71}" srcOrd="0" destOrd="0" presId="urn:microsoft.com/office/officeart/2005/8/layout/cycle2"/>
    <dgm:cxn modelId="{1C16DECC-7E74-4956-B46D-2FDEE0FAEC8A}" srcId="{E8C197C9-CEC8-4B61-AC7B-8BBD0B31B7A8}" destId="{BBBD2AEB-60F7-47FC-BC31-CDA746032432}" srcOrd="4" destOrd="0" parTransId="{8773442D-4AC2-4415-B930-06FE4355BA28}" sibTransId="{E4AB0E46-8EB7-4003-9DBF-77051C478BD0}"/>
    <dgm:cxn modelId="{9F01EACF-1A81-4ED0-A523-5EFD3185E18C}" srcId="{E8C197C9-CEC8-4B61-AC7B-8BBD0B31B7A8}" destId="{D540627E-C83E-4A20-89E6-3949861CC8E9}" srcOrd="2" destOrd="0" parTransId="{5713F4E5-4EA1-4639-8119-BD12CFB61942}" sibTransId="{93FC5571-FC80-4714-8F15-81F3F8D93F29}"/>
    <dgm:cxn modelId="{AE3DFCF6-9F2F-4342-8AA8-776008D65E7D}" type="presOf" srcId="{BBBD2AEB-60F7-47FC-BC31-CDA746032432}" destId="{487FDBD9-1472-4584-B390-5434BCE9B39A}" srcOrd="0" destOrd="0" presId="urn:microsoft.com/office/officeart/2005/8/layout/cycle2"/>
    <dgm:cxn modelId="{AE8AF456-79A7-4356-8628-EE0955211843}" type="presOf" srcId="{E4AB0E46-8EB7-4003-9DBF-77051C478BD0}" destId="{C97E92EC-2A3F-4B99-A08C-BEADCB287EDE}" srcOrd="0" destOrd="0" presId="urn:microsoft.com/office/officeart/2005/8/layout/cycle2"/>
    <dgm:cxn modelId="{315E47DC-841F-4412-A63A-D1AFE0849AFA}" type="presOf" srcId="{E4AB0E46-8EB7-4003-9DBF-77051C478BD0}" destId="{BE92257C-162C-4158-A3A7-D5A87DD15A9C}" srcOrd="1" destOrd="0" presId="urn:microsoft.com/office/officeart/2005/8/layout/cycle2"/>
    <dgm:cxn modelId="{87B67052-606D-4D7E-96B0-A3999F5526EA}" srcId="{E8C197C9-CEC8-4B61-AC7B-8BBD0B31B7A8}" destId="{687B4D1B-28F1-43BC-9398-801A5F397BAF}" srcOrd="1" destOrd="0" parTransId="{B3BA432C-7C30-4833-A57A-25328D2C44FB}" sibTransId="{DF9EB03A-C079-4FDA-9C39-EF1E46E51FA3}"/>
    <dgm:cxn modelId="{D389D7E4-CC72-4C86-A443-10224E729633}" type="presOf" srcId="{687B4D1B-28F1-43BC-9398-801A5F397BAF}" destId="{75B6B2FD-63E7-46A3-99F9-03E30F36B899}" srcOrd="0" destOrd="0" presId="urn:microsoft.com/office/officeart/2005/8/layout/cycle2"/>
    <dgm:cxn modelId="{D9E0BDCF-6879-487B-B3E3-2A23D47E948E}" type="presParOf" srcId="{F1761803-175D-4247-B91D-6C9B69D427B2}" destId="{6319A1FB-2E6B-443D-9074-CEAD6BD65E81}" srcOrd="0" destOrd="0" presId="urn:microsoft.com/office/officeart/2005/8/layout/cycle2"/>
    <dgm:cxn modelId="{8C307053-8A13-4162-B77C-3AFA72C8C59F}" type="presParOf" srcId="{F1761803-175D-4247-B91D-6C9B69D427B2}" destId="{0A7B38E9-8330-4A34-8A7E-B8275F94CBD0}" srcOrd="1" destOrd="0" presId="urn:microsoft.com/office/officeart/2005/8/layout/cycle2"/>
    <dgm:cxn modelId="{246474D1-7AC2-4904-869C-60E0A2020022}" type="presParOf" srcId="{0A7B38E9-8330-4A34-8A7E-B8275F94CBD0}" destId="{00C75D9D-405F-40ED-81E9-6FE0C9BF5C9F}" srcOrd="0" destOrd="0" presId="urn:microsoft.com/office/officeart/2005/8/layout/cycle2"/>
    <dgm:cxn modelId="{122235CE-9931-423D-969F-6BCEE474F877}" type="presParOf" srcId="{F1761803-175D-4247-B91D-6C9B69D427B2}" destId="{75B6B2FD-63E7-46A3-99F9-03E30F36B899}" srcOrd="2" destOrd="0" presId="urn:microsoft.com/office/officeart/2005/8/layout/cycle2"/>
    <dgm:cxn modelId="{37C8BF6E-10AD-4522-B38A-CA00AF5B7228}" type="presParOf" srcId="{F1761803-175D-4247-B91D-6C9B69D427B2}" destId="{C2F67DCE-C9AD-4A28-B959-5AE51B2C4360}" srcOrd="3" destOrd="0" presId="urn:microsoft.com/office/officeart/2005/8/layout/cycle2"/>
    <dgm:cxn modelId="{F9EACF81-EA1E-4452-A343-8CA6C031173D}" type="presParOf" srcId="{C2F67DCE-C9AD-4A28-B959-5AE51B2C4360}" destId="{4BDFB96E-72E6-4AF7-8152-5C2DDEFBA230}" srcOrd="0" destOrd="0" presId="urn:microsoft.com/office/officeart/2005/8/layout/cycle2"/>
    <dgm:cxn modelId="{8FC31A15-A99D-46A8-8BE8-D76F84301D32}" type="presParOf" srcId="{F1761803-175D-4247-B91D-6C9B69D427B2}" destId="{1EF4323C-2652-4B89-B6D2-EEBA10B39389}" srcOrd="4" destOrd="0" presId="urn:microsoft.com/office/officeart/2005/8/layout/cycle2"/>
    <dgm:cxn modelId="{A94CB099-AA2B-4EC7-997B-FCB354983CC1}" type="presParOf" srcId="{F1761803-175D-4247-B91D-6C9B69D427B2}" destId="{B7A61771-D164-4899-923D-FED55CDBCC74}" srcOrd="5" destOrd="0" presId="urn:microsoft.com/office/officeart/2005/8/layout/cycle2"/>
    <dgm:cxn modelId="{04CDC949-9BBA-4AC1-A95B-E82150D9DD1F}" type="presParOf" srcId="{B7A61771-D164-4899-923D-FED55CDBCC74}" destId="{05F4E530-A21A-43DA-B2DD-2816072DD77C}" srcOrd="0" destOrd="0" presId="urn:microsoft.com/office/officeart/2005/8/layout/cycle2"/>
    <dgm:cxn modelId="{9DD7B671-137B-4763-9471-77B59CE259E1}" type="presParOf" srcId="{F1761803-175D-4247-B91D-6C9B69D427B2}" destId="{F47B0CEE-65C6-4EF1-9FC3-C9211CB0D138}" srcOrd="6" destOrd="0" presId="urn:microsoft.com/office/officeart/2005/8/layout/cycle2"/>
    <dgm:cxn modelId="{933CBCD4-9A03-4C35-9B4D-3B8B368EA11C}" type="presParOf" srcId="{F1761803-175D-4247-B91D-6C9B69D427B2}" destId="{24C5747A-CFAA-4836-A8AB-CA8D752FAC71}" srcOrd="7" destOrd="0" presId="urn:microsoft.com/office/officeart/2005/8/layout/cycle2"/>
    <dgm:cxn modelId="{A9075474-7630-4626-89F9-B7FAC23514C4}" type="presParOf" srcId="{24C5747A-CFAA-4836-A8AB-CA8D752FAC71}" destId="{2686273B-6006-4BDE-B16B-D6DFEAA37917}" srcOrd="0" destOrd="0" presId="urn:microsoft.com/office/officeart/2005/8/layout/cycle2"/>
    <dgm:cxn modelId="{5A4D270C-338B-43F3-B947-631D15628F07}" type="presParOf" srcId="{F1761803-175D-4247-B91D-6C9B69D427B2}" destId="{487FDBD9-1472-4584-B390-5434BCE9B39A}" srcOrd="8" destOrd="0" presId="urn:microsoft.com/office/officeart/2005/8/layout/cycle2"/>
    <dgm:cxn modelId="{76F7C8F6-2029-43F4-BF3E-8AE25522E254}" type="presParOf" srcId="{F1761803-175D-4247-B91D-6C9B69D427B2}" destId="{C97E92EC-2A3F-4B99-A08C-BEADCB287EDE}" srcOrd="9" destOrd="0" presId="urn:microsoft.com/office/officeart/2005/8/layout/cycle2"/>
    <dgm:cxn modelId="{B9940954-0B2B-4F66-99DD-8B698B8F1CA4}" type="presParOf" srcId="{C97E92EC-2A3F-4B99-A08C-BEADCB287EDE}" destId="{BE92257C-162C-4158-A3A7-D5A87DD15A9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C72B10-879D-4924-A03E-D6FCFB56CC3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99BEA7-73AA-49F7-BE6A-4C4EB54C1A09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effectLst>
                <a:reflection blurRad="6350" stA="50000" endA="300" endPos="50000" dist="60007" dir="5400000" sy="-100000" algn="bl" rotWithShape="0"/>
              </a:effectLst>
            </a:rPr>
            <a:t>OBJECTIVE</a:t>
          </a:r>
          <a:endParaRPr lang="en-US" sz="1800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0DC69B25-7503-4371-B04D-2C41885D1481}" type="parTrans" cxnId="{F3E65667-A3E0-4985-B94D-A139C2DDA057}">
      <dgm:prSet/>
      <dgm:spPr/>
      <dgm:t>
        <a:bodyPr/>
        <a:lstStyle/>
        <a:p>
          <a:endParaRPr lang="en-US"/>
        </a:p>
      </dgm:t>
    </dgm:pt>
    <dgm:pt modelId="{BB73EE94-074D-4F6E-9D12-095309856B9C}" type="sibTrans" cxnId="{F3E65667-A3E0-4985-B94D-A139C2DDA057}">
      <dgm:prSet/>
      <dgm:spPr/>
      <dgm:t>
        <a:bodyPr/>
        <a:lstStyle/>
        <a:p>
          <a:endParaRPr lang="en-US"/>
        </a:p>
      </dgm:t>
    </dgm:pt>
    <dgm:pt modelId="{C7EE2802-65A9-47B1-AC83-4F731E9BC61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500" b="0" dirty="0" smtClean="0"/>
            <a:t>Deliver on time</a:t>
          </a:r>
          <a:endParaRPr lang="en-US" sz="1500" b="0" dirty="0"/>
        </a:p>
      </dgm:t>
    </dgm:pt>
    <dgm:pt modelId="{A737D261-E43F-447B-AD00-DE19B918DD7F}" type="parTrans" cxnId="{C93B5065-EB19-4626-B27A-FE12B5893C36}">
      <dgm:prSet/>
      <dgm:spPr/>
      <dgm:t>
        <a:bodyPr/>
        <a:lstStyle/>
        <a:p>
          <a:endParaRPr lang="en-US"/>
        </a:p>
      </dgm:t>
    </dgm:pt>
    <dgm:pt modelId="{1149C510-35CA-4685-863A-12E63CCAE9D8}" type="sibTrans" cxnId="{C93B5065-EB19-4626-B27A-FE12B5893C36}">
      <dgm:prSet/>
      <dgm:spPr/>
      <dgm:t>
        <a:bodyPr/>
        <a:lstStyle/>
        <a:p>
          <a:endParaRPr lang="en-US"/>
        </a:p>
      </dgm:t>
    </dgm:pt>
    <dgm:pt modelId="{595E29E8-B059-412B-B8B4-3795AFE89BBE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500" b="0" dirty="0" smtClean="0"/>
            <a:t>Requirement Completion</a:t>
          </a:r>
          <a:endParaRPr lang="en-US" sz="1500" b="0" dirty="0"/>
        </a:p>
      </dgm:t>
    </dgm:pt>
    <dgm:pt modelId="{185B8CFD-309B-45B4-847F-F787DCD0560F}" type="parTrans" cxnId="{4151EB72-6603-46EC-8BAB-D23381389E7F}">
      <dgm:prSet/>
      <dgm:spPr/>
      <dgm:t>
        <a:bodyPr/>
        <a:lstStyle/>
        <a:p>
          <a:endParaRPr lang="en-US"/>
        </a:p>
      </dgm:t>
    </dgm:pt>
    <dgm:pt modelId="{E88E50DB-6334-4866-82C2-2BC754B242BD}" type="sibTrans" cxnId="{4151EB72-6603-46EC-8BAB-D23381389E7F}">
      <dgm:prSet/>
      <dgm:spPr/>
      <dgm:t>
        <a:bodyPr/>
        <a:lstStyle/>
        <a:p>
          <a:endParaRPr lang="en-US"/>
        </a:p>
      </dgm:t>
    </dgm:pt>
    <dgm:pt modelId="{E02C3C4F-533D-4150-87AB-55423B79BC35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500" b="0" dirty="0" smtClean="0"/>
            <a:t>UT test case destiny</a:t>
          </a:r>
          <a:endParaRPr lang="en-US" sz="1500" b="0" dirty="0"/>
        </a:p>
      </dgm:t>
    </dgm:pt>
    <dgm:pt modelId="{BB2DF7FB-8421-40EF-BFD5-7BCA331DE7F9}" type="parTrans" cxnId="{09B7663E-F042-451C-B8CB-D6DBD1A6E66C}">
      <dgm:prSet/>
      <dgm:spPr/>
      <dgm:t>
        <a:bodyPr/>
        <a:lstStyle/>
        <a:p>
          <a:endParaRPr lang="en-US"/>
        </a:p>
      </dgm:t>
    </dgm:pt>
    <dgm:pt modelId="{EAD2DCC3-A32C-4C8E-B414-16DFD252489C}" type="sibTrans" cxnId="{09B7663E-F042-451C-B8CB-D6DBD1A6E66C}">
      <dgm:prSet/>
      <dgm:spPr/>
      <dgm:t>
        <a:bodyPr/>
        <a:lstStyle/>
        <a:p>
          <a:endParaRPr lang="en-US"/>
        </a:p>
      </dgm:t>
    </dgm:pt>
    <dgm:pt modelId="{DDD5BBC4-CB12-4AB6-AB23-2433C6E40FEF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500" b="0" dirty="0" smtClean="0"/>
            <a:t>CT test case destiny</a:t>
          </a:r>
          <a:endParaRPr lang="en-US" sz="1500" b="0" dirty="0"/>
        </a:p>
      </dgm:t>
    </dgm:pt>
    <dgm:pt modelId="{01BA645F-AFCF-4EDF-ACDF-0FEA39B82BE1}" type="parTrans" cxnId="{3E5D6D66-2290-45E7-AF47-F9F2A729BED6}">
      <dgm:prSet/>
      <dgm:spPr/>
      <dgm:t>
        <a:bodyPr/>
        <a:lstStyle/>
        <a:p>
          <a:endParaRPr lang="en-US"/>
        </a:p>
      </dgm:t>
    </dgm:pt>
    <dgm:pt modelId="{487B0D51-E114-46DE-8739-ADF8254EE643}" type="sibTrans" cxnId="{3E5D6D66-2290-45E7-AF47-F9F2A729BED6}">
      <dgm:prSet/>
      <dgm:spPr/>
      <dgm:t>
        <a:bodyPr/>
        <a:lstStyle/>
        <a:p>
          <a:endParaRPr lang="en-US"/>
        </a:p>
      </dgm:t>
    </dgm:pt>
    <dgm:pt modelId="{06E35908-1C15-4BA2-A623-A9EC9A13F8A5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500" b="0" dirty="0" smtClean="0"/>
            <a:t>Bug ratio</a:t>
          </a:r>
          <a:endParaRPr lang="en-US" sz="1500" b="0" dirty="0"/>
        </a:p>
      </dgm:t>
    </dgm:pt>
    <dgm:pt modelId="{5140EBF5-2C94-4381-8A33-92DBE355E3EE}" type="parTrans" cxnId="{05AA3C1B-F258-42AB-9535-57101CC143BE}">
      <dgm:prSet/>
      <dgm:spPr/>
      <dgm:t>
        <a:bodyPr/>
        <a:lstStyle/>
        <a:p>
          <a:endParaRPr lang="en-US"/>
        </a:p>
      </dgm:t>
    </dgm:pt>
    <dgm:pt modelId="{9391E42C-D94B-4D95-A279-720FDD28950B}" type="sibTrans" cxnId="{05AA3C1B-F258-42AB-9535-57101CC143BE}">
      <dgm:prSet/>
      <dgm:spPr/>
      <dgm:t>
        <a:bodyPr/>
        <a:lstStyle/>
        <a:p>
          <a:endParaRPr lang="en-US"/>
        </a:p>
      </dgm:t>
    </dgm:pt>
    <dgm:pt modelId="{A3554B4D-E04C-4600-81E9-B11AC7014952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smtClean="0">
              <a:effectLst>
                <a:reflection blurRad="6350" stA="50000" endA="300" endPos="50000" dist="60007" dir="5400000" sy="-100000" algn="bl" rotWithShape="0"/>
              </a:effectLst>
            </a:rPr>
            <a:t>DELIVERABLE</a:t>
          </a:r>
          <a:endParaRPr lang="en-US" sz="180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302C0CA7-AF5D-4F31-823B-00051D1496BD}" type="parTrans" cxnId="{D637BC93-6D63-4083-BC5A-692CDFDF019D}">
      <dgm:prSet/>
      <dgm:spPr/>
      <dgm:t>
        <a:bodyPr/>
        <a:lstStyle/>
        <a:p>
          <a:endParaRPr lang="en-US"/>
        </a:p>
      </dgm:t>
    </dgm:pt>
    <dgm:pt modelId="{AC9F249E-C9B0-4B00-91CC-BEA46329CF1A}" type="sibTrans" cxnId="{D637BC93-6D63-4083-BC5A-692CDFDF019D}">
      <dgm:prSet/>
      <dgm:spPr/>
      <dgm:t>
        <a:bodyPr/>
        <a:lstStyle/>
        <a:p>
          <a:endParaRPr lang="en-US"/>
        </a:p>
      </dgm:t>
    </dgm:pt>
    <dgm:pt modelId="{A729D7E4-BD83-4D5E-B85C-C5F58F2515F7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500" b="0" dirty="0" smtClean="0"/>
            <a:t>Inception</a:t>
          </a:r>
          <a:endParaRPr lang="en-US" sz="1500" b="0" dirty="0"/>
        </a:p>
      </dgm:t>
    </dgm:pt>
    <dgm:pt modelId="{886EF24A-47D2-4603-8BCB-C267CF10EBD7}" type="parTrans" cxnId="{D75904FB-000B-4506-9BD2-82C2E45BAA69}">
      <dgm:prSet/>
      <dgm:spPr/>
      <dgm:t>
        <a:bodyPr/>
        <a:lstStyle/>
        <a:p>
          <a:endParaRPr lang="en-US"/>
        </a:p>
      </dgm:t>
    </dgm:pt>
    <dgm:pt modelId="{6F533DC9-BE21-4FA4-919D-FBBDACB2D47F}" type="sibTrans" cxnId="{D75904FB-000B-4506-9BD2-82C2E45BAA69}">
      <dgm:prSet/>
      <dgm:spPr/>
      <dgm:t>
        <a:bodyPr/>
        <a:lstStyle/>
        <a:p>
          <a:endParaRPr lang="en-US"/>
        </a:p>
      </dgm:t>
    </dgm:pt>
    <dgm:pt modelId="{A7E4DB3E-82AC-4622-AA2C-6A767EE26A8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500" b="0" dirty="0" smtClean="0"/>
            <a:t>Elaboration</a:t>
          </a:r>
          <a:endParaRPr lang="en-US" sz="1500" b="0" dirty="0"/>
        </a:p>
      </dgm:t>
    </dgm:pt>
    <dgm:pt modelId="{822C8757-9E4B-483C-BF67-1E4269F4B2A5}" type="parTrans" cxnId="{1BF356B4-CF93-4EB8-BB33-ADD3968FB9F0}">
      <dgm:prSet/>
      <dgm:spPr/>
      <dgm:t>
        <a:bodyPr/>
        <a:lstStyle/>
        <a:p>
          <a:endParaRPr lang="en-US"/>
        </a:p>
      </dgm:t>
    </dgm:pt>
    <dgm:pt modelId="{FD9FFF47-EC6B-434D-A6EB-C94D8110A1CB}" type="sibTrans" cxnId="{1BF356B4-CF93-4EB8-BB33-ADD3968FB9F0}">
      <dgm:prSet/>
      <dgm:spPr/>
      <dgm:t>
        <a:bodyPr/>
        <a:lstStyle/>
        <a:p>
          <a:endParaRPr lang="en-US"/>
        </a:p>
      </dgm:t>
    </dgm:pt>
    <dgm:pt modelId="{5B84C85B-F7F2-498D-8304-F2CE6ECF019F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500" b="0" dirty="0" smtClean="0"/>
            <a:t>Construction</a:t>
          </a:r>
          <a:endParaRPr lang="en-US" sz="1500" b="0" dirty="0"/>
        </a:p>
      </dgm:t>
    </dgm:pt>
    <dgm:pt modelId="{AEBA7610-3951-4DB2-A242-4B6609F80DA9}" type="parTrans" cxnId="{6C747B54-4E2D-4888-8CC7-7DCDFA7DB549}">
      <dgm:prSet/>
      <dgm:spPr/>
      <dgm:t>
        <a:bodyPr/>
        <a:lstStyle/>
        <a:p>
          <a:endParaRPr lang="en-US"/>
        </a:p>
      </dgm:t>
    </dgm:pt>
    <dgm:pt modelId="{0FEBA22D-4A72-4D6F-A952-61E8775CDE67}" type="sibTrans" cxnId="{6C747B54-4E2D-4888-8CC7-7DCDFA7DB549}">
      <dgm:prSet/>
      <dgm:spPr/>
      <dgm:t>
        <a:bodyPr/>
        <a:lstStyle/>
        <a:p>
          <a:endParaRPr lang="en-US"/>
        </a:p>
      </dgm:t>
    </dgm:pt>
    <dgm:pt modelId="{6570C5A4-6FA9-4AD2-A8E6-4C09848F2685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1500" b="0" dirty="0" smtClean="0"/>
            <a:t>Transition</a:t>
          </a:r>
          <a:endParaRPr lang="en-US" sz="1500" b="0" dirty="0"/>
        </a:p>
      </dgm:t>
    </dgm:pt>
    <dgm:pt modelId="{5D4697EC-A2E0-43B6-AF04-DA15C986456A}" type="parTrans" cxnId="{7E80FA15-92B0-4FE4-BA35-4D147ACD9900}">
      <dgm:prSet/>
      <dgm:spPr/>
      <dgm:t>
        <a:bodyPr/>
        <a:lstStyle/>
        <a:p>
          <a:endParaRPr lang="en-US"/>
        </a:p>
      </dgm:t>
    </dgm:pt>
    <dgm:pt modelId="{11FE604D-AD2C-451B-8FAC-5CDE96323F1B}" type="sibTrans" cxnId="{7E80FA15-92B0-4FE4-BA35-4D147ACD9900}">
      <dgm:prSet/>
      <dgm:spPr/>
      <dgm:t>
        <a:bodyPr/>
        <a:lstStyle/>
        <a:p>
          <a:endParaRPr lang="en-US"/>
        </a:p>
      </dgm:t>
    </dgm:pt>
    <dgm:pt modelId="{0A16B04C-1C07-4D02-8DF6-D9568B9F1CA3}" type="pres">
      <dgm:prSet presAssocID="{D3C72B10-879D-4924-A03E-D6FCFB56C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484E7-FDD2-4B0B-ACC1-3653B5DC539A}" type="pres">
      <dgm:prSet presAssocID="{7C99BEA7-73AA-49F7-BE6A-4C4EB54C1A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91F1E-2D9F-41D2-A8F2-BF7FC8AE1A5F}" type="pres">
      <dgm:prSet presAssocID="{7C99BEA7-73AA-49F7-BE6A-4C4EB54C1A0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2F06-C061-41BE-BC19-E44910F5F93E}" type="pres">
      <dgm:prSet presAssocID="{A3554B4D-E04C-4600-81E9-B11AC701495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3DC3B-6CEA-481B-AB20-94D9A6F4547E}" type="pres">
      <dgm:prSet presAssocID="{A3554B4D-E04C-4600-81E9-B11AC701495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48E369-4846-4C1D-A9F7-D432316E0BBF}" type="presOf" srcId="{A729D7E4-BD83-4D5E-B85C-C5F58F2515F7}" destId="{F4C3DC3B-6CEA-481B-AB20-94D9A6F4547E}" srcOrd="0" destOrd="0" presId="urn:microsoft.com/office/officeart/2005/8/layout/vList2"/>
    <dgm:cxn modelId="{09B7663E-F042-451C-B8CB-D6DBD1A6E66C}" srcId="{7C99BEA7-73AA-49F7-BE6A-4C4EB54C1A09}" destId="{E02C3C4F-533D-4150-87AB-55423B79BC35}" srcOrd="2" destOrd="0" parTransId="{BB2DF7FB-8421-40EF-BFD5-7BCA331DE7F9}" sibTransId="{EAD2DCC3-A32C-4C8E-B414-16DFD252489C}"/>
    <dgm:cxn modelId="{BDDDFCBC-0936-4A43-86E7-DB88C0FCD491}" type="presOf" srcId="{6570C5A4-6FA9-4AD2-A8E6-4C09848F2685}" destId="{F4C3DC3B-6CEA-481B-AB20-94D9A6F4547E}" srcOrd="0" destOrd="3" presId="urn:microsoft.com/office/officeart/2005/8/layout/vList2"/>
    <dgm:cxn modelId="{FB4C3B3E-43A0-4E33-B8E7-96829CEC4954}" type="presOf" srcId="{06E35908-1C15-4BA2-A623-A9EC9A13F8A5}" destId="{A0F91F1E-2D9F-41D2-A8F2-BF7FC8AE1A5F}" srcOrd="0" destOrd="4" presId="urn:microsoft.com/office/officeart/2005/8/layout/vList2"/>
    <dgm:cxn modelId="{389EDB81-6456-4F3C-9949-E729EBDFC30D}" type="presOf" srcId="{A7E4DB3E-82AC-4622-AA2C-6A767EE26A8C}" destId="{F4C3DC3B-6CEA-481B-AB20-94D9A6F4547E}" srcOrd="0" destOrd="1" presId="urn:microsoft.com/office/officeart/2005/8/layout/vList2"/>
    <dgm:cxn modelId="{4151EB72-6603-46EC-8BAB-D23381389E7F}" srcId="{7C99BEA7-73AA-49F7-BE6A-4C4EB54C1A09}" destId="{595E29E8-B059-412B-B8B4-3795AFE89BBE}" srcOrd="1" destOrd="0" parTransId="{185B8CFD-309B-45B4-847F-F787DCD0560F}" sibTransId="{E88E50DB-6334-4866-82C2-2BC754B242BD}"/>
    <dgm:cxn modelId="{7E80FA15-92B0-4FE4-BA35-4D147ACD9900}" srcId="{A3554B4D-E04C-4600-81E9-B11AC7014952}" destId="{6570C5A4-6FA9-4AD2-A8E6-4C09848F2685}" srcOrd="3" destOrd="0" parTransId="{5D4697EC-A2E0-43B6-AF04-DA15C986456A}" sibTransId="{11FE604D-AD2C-451B-8FAC-5CDE96323F1B}"/>
    <dgm:cxn modelId="{4EFA89D9-4941-4932-9F32-06813DB9CE07}" type="presOf" srcId="{E02C3C4F-533D-4150-87AB-55423B79BC35}" destId="{A0F91F1E-2D9F-41D2-A8F2-BF7FC8AE1A5F}" srcOrd="0" destOrd="2" presId="urn:microsoft.com/office/officeart/2005/8/layout/vList2"/>
    <dgm:cxn modelId="{E97FA6C9-DDA0-4D07-BE6F-A7F9F895F776}" type="presOf" srcId="{A3554B4D-E04C-4600-81E9-B11AC7014952}" destId="{1EEF2F06-C061-41BE-BC19-E44910F5F93E}" srcOrd="0" destOrd="0" presId="urn:microsoft.com/office/officeart/2005/8/layout/vList2"/>
    <dgm:cxn modelId="{3E5D6D66-2290-45E7-AF47-F9F2A729BED6}" srcId="{7C99BEA7-73AA-49F7-BE6A-4C4EB54C1A09}" destId="{DDD5BBC4-CB12-4AB6-AB23-2433C6E40FEF}" srcOrd="3" destOrd="0" parTransId="{01BA645F-AFCF-4EDF-ACDF-0FEA39B82BE1}" sibTransId="{487B0D51-E114-46DE-8739-ADF8254EE643}"/>
    <dgm:cxn modelId="{93467DDF-1BC2-4A2F-9ED0-6016F6476E2F}" type="presOf" srcId="{5B84C85B-F7F2-498D-8304-F2CE6ECF019F}" destId="{F4C3DC3B-6CEA-481B-AB20-94D9A6F4547E}" srcOrd="0" destOrd="2" presId="urn:microsoft.com/office/officeart/2005/8/layout/vList2"/>
    <dgm:cxn modelId="{F3E65667-A3E0-4985-B94D-A139C2DDA057}" srcId="{D3C72B10-879D-4924-A03E-D6FCFB56CC38}" destId="{7C99BEA7-73AA-49F7-BE6A-4C4EB54C1A09}" srcOrd="0" destOrd="0" parTransId="{0DC69B25-7503-4371-B04D-2C41885D1481}" sibTransId="{BB73EE94-074D-4F6E-9D12-095309856B9C}"/>
    <dgm:cxn modelId="{05AA3C1B-F258-42AB-9535-57101CC143BE}" srcId="{7C99BEA7-73AA-49F7-BE6A-4C4EB54C1A09}" destId="{06E35908-1C15-4BA2-A623-A9EC9A13F8A5}" srcOrd="4" destOrd="0" parTransId="{5140EBF5-2C94-4381-8A33-92DBE355E3EE}" sibTransId="{9391E42C-D94B-4D95-A279-720FDD28950B}"/>
    <dgm:cxn modelId="{C93B5065-EB19-4626-B27A-FE12B5893C36}" srcId="{7C99BEA7-73AA-49F7-BE6A-4C4EB54C1A09}" destId="{C7EE2802-65A9-47B1-AC83-4F731E9BC611}" srcOrd="0" destOrd="0" parTransId="{A737D261-E43F-447B-AD00-DE19B918DD7F}" sibTransId="{1149C510-35CA-4685-863A-12E63CCAE9D8}"/>
    <dgm:cxn modelId="{1BF356B4-CF93-4EB8-BB33-ADD3968FB9F0}" srcId="{A3554B4D-E04C-4600-81E9-B11AC7014952}" destId="{A7E4DB3E-82AC-4622-AA2C-6A767EE26A8C}" srcOrd="1" destOrd="0" parTransId="{822C8757-9E4B-483C-BF67-1E4269F4B2A5}" sibTransId="{FD9FFF47-EC6B-434D-A6EB-C94D8110A1CB}"/>
    <dgm:cxn modelId="{E3EF6544-FADC-4D73-B19E-B07001DDDA68}" type="presOf" srcId="{DDD5BBC4-CB12-4AB6-AB23-2433C6E40FEF}" destId="{A0F91F1E-2D9F-41D2-A8F2-BF7FC8AE1A5F}" srcOrd="0" destOrd="3" presId="urn:microsoft.com/office/officeart/2005/8/layout/vList2"/>
    <dgm:cxn modelId="{A7C8DE48-3EA7-44B5-8E30-59A9B409FA06}" type="presOf" srcId="{D3C72B10-879D-4924-A03E-D6FCFB56CC38}" destId="{0A16B04C-1C07-4D02-8DF6-D9568B9F1CA3}" srcOrd="0" destOrd="0" presId="urn:microsoft.com/office/officeart/2005/8/layout/vList2"/>
    <dgm:cxn modelId="{6C747B54-4E2D-4888-8CC7-7DCDFA7DB549}" srcId="{A3554B4D-E04C-4600-81E9-B11AC7014952}" destId="{5B84C85B-F7F2-498D-8304-F2CE6ECF019F}" srcOrd="2" destOrd="0" parTransId="{AEBA7610-3951-4DB2-A242-4B6609F80DA9}" sibTransId="{0FEBA22D-4A72-4D6F-A952-61E8775CDE67}"/>
    <dgm:cxn modelId="{D75904FB-000B-4506-9BD2-82C2E45BAA69}" srcId="{A3554B4D-E04C-4600-81E9-B11AC7014952}" destId="{A729D7E4-BD83-4D5E-B85C-C5F58F2515F7}" srcOrd="0" destOrd="0" parTransId="{886EF24A-47D2-4603-8BCB-C267CF10EBD7}" sibTransId="{6F533DC9-BE21-4FA4-919D-FBBDACB2D47F}"/>
    <dgm:cxn modelId="{012A463F-A42B-4A48-96F7-878E2A89A250}" type="presOf" srcId="{C7EE2802-65A9-47B1-AC83-4F731E9BC611}" destId="{A0F91F1E-2D9F-41D2-A8F2-BF7FC8AE1A5F}" srcOrd="0" destOrd="0" presId="urn:microsoft.com/office/officeart/2005/8/layout/vList2"/>
    <dgm:cxn modelId="{B7B6DF6A-F7BE-43D3-AA4C-3B02AEA2F35A}" type="presOf" srcId="{7C99BEA7-73AA-49F7-BE6A-4C4EB54C1A09}" destId="{429484E7-FDD2-4B0B-ACC1-3653B5DC539A}" srcOrd="0" destOrd="0" presId="urn:microsoft.com/office/officeart/2005/8/layout/vList2"/>
    <dgm:cxn modelId="{D637BC93-6D63-4083-BC5A-692CDFDF019D}" srcId="{D3C72B10-879D-4924-A03E-D6FCFB56CC38}" destId="{A3554B4D-E04C-4600-81E9-B11AC7014952}" srcOrd="1" destOrd="0" parTransId="{302C0CA7-AF5D-4F31-823B-00051D1496BD}" sibTransId="{AC9F249E-C9B0-4B00-91CC-BEA46329CF1A}"/>
    <dgm:cxn modelId="{82500B35-C9B7-41EB-B02F-292C14A89733}" type="presOf" srcId="{595E29E8-B059-412B-B8B4-3795AFE89BBE}" destId="{A0F91F1E-2D9F-41D2-A8F2-BF7FC8AE1A5F}" srcOrd="0" destOrd="1" presId="urn:microsoft.com/office/officeart/2005/8/layout/vList2"/>
    <dgm:cxn modelId="{880941C4-EC7D-4EEB-936F-4DF01782156A}" type="presParOf" srcId="{0A16B04C-1C07-4D02-8DF6-D9568B9F1CA3}" destId="{429484E7-FDD2-4B0B-ACC1-3653B5DC539A}" srcOrd="0" destOrd="0" presId="urn:microsoft.com/office/officeart/2005/8/layout/vList2"/>
    <dgm:cxn modelId="{E16AC85B-7015-437F-8047-2F4CDDA24117}" type="presParOf" srcId="{0A16B04C-1C07-4D02-8DF6-D9568B9F1CA3}" destId="{A0F91F1E-2D9F-41D2-A8F2-BF7FC8AE1A5F}" srcOrd="1" destOrd="0" presId="urn:microsoft.com/office/officeart/2005/8/layout/vList2"/>
    <dgm:cxn modelId="{57B3A19B-CA46-4513-9E26-D5070A76434E}" type="presParOf" srcId="{0A16B04C-1C07-4D02-8DF6-D9568B9F1CA3}" destId="{1EEF2F06-C061-41BE-BC19-E44910F5F93E}" srcOrd="2" destOrd="0" presId="urn:microsoft.com/office/officeart/2005/8/layout/vList2"/>
    <dgm:cxn modelId="{A0CD8DC7-2985-471D-B056-7B94A7F03FDC}" type="presParOf" srcId="{0A16B04C-1C07-4D02-8DF6-D9568B9F1CA3}" destId="{F4C3DC3B-6CEA-481B-AB20-94D9A6F454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E4D8C3-C942-4EB9-A110-956B6989B921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49A148-9B95-4E80-8EA6-8BFE695B93C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Test approach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C43EF46F-ACBB-4A95-A33F-E8B63A47C5FA}" type="parTrans" cxnId="{51C3B8E5-723F-4FEE-B84B-B3A41F3A286C}">
      <dgm:prSet/>
      <dgm:spPr/>
      <dgm:t>
        <a:bodyPr/>
        <a:lstStyle/>
        <a:p>
          <a:endParaRPr lang="en-US"/>
        </a:p>
      </dgm:t>
    </dgm:pt>
    <dgm:pt modelId="{C46DE153-BA4E-4EE2-A72E-169482D2A139}" type="sibTrans" cxnId="{51C3B8E5-723F-4FEE-B84B-B3A41F3A286C}">
      <dgm:prSet/>
      <dgm:spPr/>
      <dgm:t>
        <a:bodyPr/>
        <a:lstStyle/>
        <a:p>
          <a:endParaRPr lang="en-US"/>
        </a:p>
      </dgm:t>
    </dgm:pt>
    <dgm:pt modelId="{35F8F1F9-9CCA-423D-874D-01106D681B88}">
      <dgm:prSet/>
      <dgm:spPr/>
      <dgm:t>
        <a:bodyPr/>
        <a:lstStyle/>
        <a:p>
          <a:pPr rtl="0"/>
          <a:r>
            <a:rPr lang="en-US" dirty="0" smtClean="0"/>
            <a:t>Test base on user’s role in system</a:t>
          </a:r>
          <a:endParaRPr lang="en-US" dirty="0"/>
        </a:p>
      </dgm:t>
    </dgm:pt>
    <dgm:pt modelId="{0BD651EB-84B8-474E-AF8D-282FF6E1E6B1}" type="parTrans" cxnId="{C56175D5-5412-4BA8-A90D-9BC564C4FB6F}">
      <dgm:prSet/>
      <dgm:spPr/>
      <dgm:t>
        <a:bodyPr/>
        <a:lstStyle/>
        <a:p>
          <a:endParaRPr lang="en-US"/>
        </a:p>
      </dgm:t>
    </dgm:pt>
    <dgm:pt modelId="{80B31BA9-FCA8-4ECD-8DAC-9998C2B078B8}" type="sibTrans" cxnId="{C56175D5-5412-4BA8-A90D-9BC564C4FB6F}">
      <dgm:prSet/>
      <dgm:spPr/>
      <dgm:t>
        <a:bodyPr/>
        <a:lstStyle/>
        <a:p>
          <a:endParaRPr lang="en-US"/>
        </a:p>
      </dgm:t>
    </dgm:pt>
    <dgm:pt modelId="{3C7D99E3-94FA-400F-BC9F-AFAA5CBF34EE}">
      <dgm:prSet/>
      <dgm:spPr/>
      <dgm:t>
        <a:bodyPr/>
        <a:lstStyle/>
        <a:p>
          <a:pPr rtl="0"/>
          <a:r>
            <a:rPr lang="en-US" dirty="0" smtClean="0"/>
            <a:t>Black box test &amp; white box test</a:t>
          </a:r>
          <a:endParaRPr lang="en-US" dirty="0"/>
        </a:p>
      </dgm:t>
    </dgm:pt>
    <dgm:pt modelId="{EE5C5A0C-D510-4EB2-B660-1BB9A3F1F45E}" type="parTrans" cxnId="{B665EB61-1713-477B-97D3-E847893ACCD9}">
      <dgm:prSet/>
      <dgm:spPr/>
      <dgm:t>
        <a:bodyPr/>
        <a:lstStyle/>
        <a:p>
          <a:endParaRPr lang="en-US"/>
        </a:p>
      </dgm:t>
    </dgm:pt>
    <dgm:pt modelId="{8756FC38-84CE-4F3A-9AA1-529359566B95}" type="sibTrans" cxnId="{B665EB61-1713-477B-97D3-E847893ACCD9}">
      <dgm:prSet/>
      <dgm:spPr/>
      <dgm:t>
        <a:bodyPr/>
        <a:lstStyle/>
        <a:p>
          <a:endParaRPr lang="en-US"/>
        </a:p>
      </dgm:t>
    </dgm:pt>
    <dgm:pt modelId="{7D7F2971-F10F-4DC8-A1D2-AC4A6FEB697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Ensure quality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49AD8278-EA3F-43FF-BC51-D2C1957FA6E5}" type="parTrans" cxnId="{234DD581-5E93-454E-8270-1711200E320C}">
      <dgm:prSet/>
      <dgm:spPr/>
      <dgm:t>
        <a:bodyPr/>
        <a:lstStyle/>
        <a:p>
          <a:endParaRPr lang="en-US"/>
        </a:p>
      </dgm:t>
    </dgm:pt>
    <dgm:pt modelId="{C6ECB6B8-EAF0-46FA-B270-9C3D6C770214}" type="sibTrans" cxnId="{234DD581-5E93-454E-8270-1711200E320C}">
      <dgm:prSet/>
      <dgm:spPr/>
      <dgm:t>
        <a:bodyPr/>
        <a:lstStyle/>
        <a:p>
          <a:endParaRPr lang="en-US"/>
        </a:p>
      </dgm:t>
    </dgm:pt>
    <dgm:pt modelId="{C54F764B-2AAB-435F-AD9B-742FB00B2E78}">
      <dgm:prSet/>
      <dgm:spPr/>
      <dgm:t>
        <a:bodyPr/>
        <a:lstStyle/>
        <a:p>
          <a:pPr rtl="0"/>
          <a:r>
            <a:rPr lang="en-US" smtClean="0"/>
            <a:t>Unit test</a:t>
          </a:r>
          <a:endParaRPr lang="en-US"/>
        </a:p>
      </dgm:t>
    </dgm:pt>
    <dgm:pt modelId="{5493EB14-5DA2-48F6-88DC-2DB0BEEFFE1C}" type="parTrans" cxnId="{851DB691-3C5E-47A6-93BB-94C2347A3A61}">
      <dgm:prSet/>
      <dgm:spPr/>
      <dgm:t>
        <a:bodyPr/>
        <a:lstStyle/>
        <a:p>
          <a:endParaRPr lang="en-US"/>
        </a:p>
      </dgm:t>
    </dgm:pt>
    <dgm:pt modelId="{CB3A7B37-BB92-4C4E-AE93-E210AF95049F}" type="sibTrans" cxnId="{851DB691-3C5E-47A6-93BB-94C2347A3A61}">
      <dgm:prSet/>
      <dgm:spPr/>
      <dgm:t>
        <a:bodyPr/>
        <a:lstStyle/>
        <a:p>
          <a:endParaRPr lang="en-US"/>
        </a:p>
      </dgm:t>
    </dgm:pt>
    <dgm:pt modelId="{BE5FF417-48C6-480D-85DA-477308423FE1}">
      <dgm:prSet/>
      <dgm:spPr/>
      <dgm:t>
        <a:bodyPr/>
        <a:lstStyle/>
        <a:p>
          <a:pPr rtl="0"/>
          <a:r>
            <a:rPr lang="en-US" smtClean="0"/>
            <a:t>Integration test</a:t>
          </a:r>
          <a:endParaRPr lang="en-US"/>
        </a:p>
      </dgm:t>
    </dgm:pt>
    <dgm:pt modelId="{EDD3AE40-1EB9-4727-B324-D8C9AE5AD9AB}" type="parTrans" cxnId="{1BC5611D-0D77-4297-BAE7-8175DB994A4C}">
      <dgm:prSet/>
      <dgm:spPr/>
      <dgm:t>
        <a:bodyPr/>
        <a:lstStyle/>
        <a:p>
          <a:endParaRPr lang="en-US"/>
        </a:p>
      </dgm:t>
    </dgm:pt>
    <dgm:pt modelId="{C5418F72-5967-45F6-9762-44E0505DFFDE}" type="sibTrans" cxnId="{1BC5611D-0D77-4297-BAE7-8175DB994A4C}">
      <dgm:prSet/>
      <dgm:spPr/>
      <dgm:t>
        <a:bodyPr/>
        <a:lstStyle/>
        <a:p>
          <a:endParaRPr lang="en-US"/>
        </a:p>
      </dgm:t>
    </dgm:pt>
    <dgm:pt modelId="{33A9C8E9-F334-41FE-A5AE-09951F613E9B}">
      <dgm:prSet/>
      <dgm:spPr/>
      <dgm:t>
        <a:bodyPr/>
        <a:lstStyle/>
        <a:p>
          <a:pPr rtl="0"/>
          <a:r>
            <a:rPr lang="en-US" smtClean="0"/>
            <a:t>System test</a:t>
          </a:r>
          <a:endParaRPr lang="en-US"/>
        </a:p>
      </dgm:t>
    </dgm:pt>
    <dgm:pt modelId="{E663695C-EE5E-402E-AC76-D50DECE538BF}" type="parTrans" cxnId="{79247BC2-A2B2-4D22-A692-07C8A33FC62B}">
      <dgm:prSet/>
      <dgm:spPr/>
      <dgm:t>
        <a:bodyPr/>
        <a:lstStyle/>
        <a:p>
          <a:endParaRPr lang="en-US"/>
        </a:p>
      </dgm:t>
    </dgm:pt>
    <dgm:pt modelId="{C0DAF22F-6C7E-4A50-AE86-57DA2ACDD30E}" type="sibTrans" cxnId="{79247BC2-A2B2-4D22-A692-07C8A33FC62B}">
      <dgm:prSet/>
      <dgm:spPr/>
      <dgm:t>
        <a:bodyPr/>
        <a:lstStyle/>
        <a:p>
          <a:endParaRPr lang="en-US"/>
        </a:p>
      </dgm:t>
    </dgm:pt>
    <dgm:pt modelId="{3CDA9ECC-CD81-4711-A5BB-6E78029322AD}" type="pres">
      <dgm:prSet presAssocID="{DEE4D8C3-C942-4EB9-A110-956B6989B9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FDE30C-484A-41F8-9BDE-2D0C2105BD92}" type="pres">
      <dgm:prSet presAssocID="{2449A148-9B95-4E80-8EA6-8BFE695B93C2}" presName="thickLine" presStyleLbl="alignNode1" presStyleIdx="0" presStyleCnt="2"/>
      <dgm:spPr/>
    </dgm:pt>
    <dgm:pt modelId="{6DFC1175-28F7-422D-A9EE-6679420D4315}" type="pres">
      <dgm:prSet presAssocID="{2449A148-9B95-4E80-8EA6-8BFE695B93C2}" presName="horz1" presStyleCnt="0"/>
      <dgm:spPr/>
    </dgm:pt>
    <dgm:pt modelId="{1140D6E2-7E22-445C-9B59-C16C8630734D}" type="pres">
      <dgm:prSet presAssocID="{2449A148-9B95-4E80-8EA6-8BFE695B93C2}" presName="tx1" presStyleLbl="revTx" presStyleIdx="0" presStyleCnt="7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86886FE-A192-47D6-81F3-D0831B475D77}" type="pres">
      <dgm:prSet presAssocID="{2449A148-9B95-4E80-8EA6-8BFE695B93C2}" presName="vert1" presStyleCnt="0"/>
      <dgm:spPr/>
    </dgm:pt>
    <dgm:pt modelId="{2053AECF-9E8C-4FB3-BE8F-4AC2EAC6A9D5}" type="pres">
      <dgm:prSet presAssocID="{35F8F1F9-9CCA-423D-874D-01106D681B88}" presName="vertSpace2a" presStyleCnt="0"/>
      <dgm:spPr/>
    </dgm:pt>
    <dgm:pt modelId="{A7201463-1946-439E-9805-B123CA0BC855}" type="pres">
      <dgm:prSet presAssocID="{35F8F1F9-9CCA-423D-874D-01106D681B88}" presName="horz2" presStyleCnt="0"/>
      <dgm:spPr/>
    </dgm:pt>
    <dgm:pt modelId="{0A32EDC8-6306-4729-8164-B50A5D996F39}" type="pres">
      <dgm:prSet presAssocID="{35F8F1F9-9CCA-423D-874D-01106D681B88}" presName="horzSpace2" presStyleCnt="0"/>
      <dgm:spPr/>
    </dgm:pt>
    <dgm:pt modelId="{C37686C1-6B26-4684-8B29-6F5385248088}" type="pres">
      <dgm:prSet presAssocID="{35F8F1F9-9CCA-423D-874D-01106D681B88}" presName="tx2" presStyleLbl="revTx" presStyleIdx="1" presStyleCnt="7"/>
      <dgm:spPr/>
      <dgm:t>
        <a:bodyPr/>
        <a:lstStyle/>
        <a:p>
          <a:endParaRPr lang="en-US"/>
        </a:p>
      </dgm:t>
    </dgm:pt>
    <dgm:pt modelId="{7450289D-7F76-4B76-B633-4A454FD001B7}" type="pres">
      <dgm:prSet presAssocID="{35F8F1F9-9CCA-423D-874D-01106D681B88}" presName="vert2" presStyleCnt="0"/>
      <dgm:spPr/>
    </dgm:pt>
    <dgm:pt modelId="{BA24886A-5FB8-43C3-AE00-4A5E854E8444}" type="pres">
      <dgm:prSet presAssocID="{35F8F1F9-9CCA-423D-874D-01106D681B88}" presName="thinLine2b" presStyleLbl="callout" presStyleIdx="0" presStyleCnt="5"/>
      <dgm:spPr/>
    </dgm:pt>
    <dgm:pt modelId="{078BEEF1-887C-4CEF-B1C0-88D9CD4D52E2}" type="pres">
      <dgm:prSet presAssocID="{35F8F1F9-9CCA-423D-874D-01106D681B88}" presName="vertSpace2b" presStyleCnt="0"/>
      <dgm:spPr/>
    </dgm:pt>
    <dgm:pt modelId="{B377E152-3B21-4379-B506-4C3A887F5B79}" type="pres">
      <dgm:prSet presAssocID="{3C7D99E3-94FA-400F-BC9F-AFAA5CBF34EE}" presName="horz2" presStyleCnt="0"/>
      <dgm:spPr/>
    </dgm:pt>
    <dgm:pt modelId="{433FB9E9-B579-4FA6-BFCC-75028372AD80}" type="pres">
      <dgm:prSet presAssocID="{3C7D99E3-94FA-400F-BC9F-AFAA5CBF34EE}" presName="horzSpace2" presStyleCnt="0"/>
      <dgm:spPr/>
    </dgm:pt>
    <dgm:pt modelId="{FB49FE36-54C2-4BD7-B376-339CA06E6FE4}" type="pres">
      <dgm:prSet presAssocID="{3C7D99E3-94FA-400F-BC9F-AFAA5CBF34EE}" presName="tx2" presStyleLbl="revTx" presStyleIdx="2" presStyleCnt="7"/>
      <dgm:spPr/>
      <dgm:t>
        <a:bodyPr/>
        <a:lstStyle/>
        <a:p>
          <a:endParaRPr lang="en-US"/>
        </a:p>
      </dgm:t>
    </dgm:pt>
    <dgm:pt modelId="{B040824C-B5B7-4CCA-8790-CE5FDD225117}" type="pres">
      <dgm:prSet presAssocID="{3C7D99E3-94FA-400F-BC9F-AFAA5CBF34EE}" presName="vert2" presStyleCnt="0"/>
      <dgm:spPr/>
    </dgm:pt>
    <dgm:pt modelId="{7DA89B09-4387-4950-8151-E87C7E6A4D56}" type="pres">
      <dgm:prSet presAssocID="{3C7D99E3-94FA-400F-BC9F-AFAA5CBF34EE}" presName="thinLine2b" presStyleLbl="callout" presStyleIdx="1" presStyleCnt="5"/>
      <dgm:spPr/>
    </dgm:pt>
    <dgm:pt modelId="{4DCBCB81-4C9D-40AA-9CC6-BC8F4779843F}" type="pres">
      <dgm:prSet presAssocID="{3C7D99E3-94FA-400F-BC9F-AFAA5CBF34EE}" presName="vertSpace2b" presStyleCnt="0"/>
      <dgm:spPr/>
    </dgm:pt>
    <dgm:pt modelId="{295EA59E-D887-4247-8620-9DF456548F27}" type="pres">
      <dgm:prSet presAssocID="{7D7F2971-F10F-4DC8-A1D2-AC4A6FEB6973}" presName="thickLine" presStyleLbl="alignNode1" presStyleIdx="1" presStyleCnt="2"/>
      <dgm:spPr>
        <a:ln w="38100"/>
      </dgm:spPr>
      <dgm:t>
        <a:bodyPr/>
        <a:lstStyle/>
        <a:p>
          <a:endParaRPr lang="en-US"/>
        </a:p>
      </dgm:t>
    </dgm:pt>
    <dgm:pt modelId="{8B32601E-EE40-4D33-AEF1-15848D6C85D0}" type="pres">
      <dgm:prSet presAssocID="{7D7F2971-F10F-4DC8-A1D2-AC4A6FEB6973}" presName="horz1" presStyleCnt="0"/>
      <dgm:spPr/>
    </dgm:pt>
    <dgm:pt modelId="{6EB870EC-F374-4393-B6A8-90E085E29FBC}" type="pres">
      <dgm:prSet presAssocID="{7D7F2971-F10F-4DC8-A1D2-AC4A6FEB6973}" presName="tx1" presStyleLbl="revTx" presStyleIdx="3" presStyleCnt="7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7ED47240-7B01-4988-9503-A5ACBE9C3090}" type="pres">
      <dgm:prSet presAssocID="{7D7F2971-F10F-4DC8-A1D2-AC4A6FEB6973}" presName="vert1" presStyleCnt="0"/>
      <dgm:spPr/>
    </dgm:pt>
    <dgm:pt modelId="{492B34C5-A0D6-4799-B8C2-6995AA6A09B6}" type="pres">
      <dgm:prSet presAssocID="{C54F764B-2AAB-435F-AD9B-742FB00B2E78}" presName="vertSpace2a" presStyleCnt="0"/>
      <dgm:spPr/>
    </dgm:pt>
    <dgm:pt modelId="{1F735CF1-FDE2-40C5-AA2B-236826BE0D6B}" type="pres">
      <dgm:prSet presAssocID="{C54F764B-2AAB-435F-AD9B-742FB00B2E78}" presName="horz2" presStyleCnt="0"/>
      <dgm:spPr/>
    </dgm:pt>
    <dgm:pt modelId="{6655490D-EFFB-48C9-BE42-2E552223639F}" type="pres">
      <dgm:prSet presAssocID="{C54F764B-2AAB-435F-AD9B-742FB00B2E78}" presName="horzSpace2" presStyleCnt="0"/>
      <dgm:spPr/>
    </dgm:pt>
    <dgm:pt modelId="{2B8C1BBC-F743-4D2B-82F4-CB1073170CE7}" type="pres">
      <dgm:prSet presAssocID="{C54F764B-2AAB-435F-AD9B-742FB00B2E78}" presName="tx2" presStyleLbl="revTx" presStyleIdx="4" presStyleCnt="7"/>
      <dgm:spPr/>
      <dgm:t>
        <a:bodyPr/>
        <a:lstStyle/>
        <a:p>
          <a:endParaRPr lang="en-US"/>
        </a:p>
      </dgm:t>
    </dgm:pt>
    <dgm:pt modelId="{184D7795-3459-4CFE-B6A9-F5DD0C63D2CF}" type="pres">
      <dgm:prSet presAssocID="{C54F764B-2AAB-435F-AD9B-742FB00B2E78}" presName="vert2" presStyleCnt="0"/>
      <dgm:spPr/>
    </dgm:pt>
    <dgm:pt modelId="{8CCD9790-EF00-4487-B30D-B75B42A3A5B3}" type="pres">
      <dgm:prSet presAssocID="{C54F764B-2AAB-435F-AD9B-742FB00B2E78}" presName="thinLine2b" presStyleLbl="callout" presStyleIdx="2" presStyleCnt="5"/>
      <dgm:spPr/>
    </dgm:pt>
    <dgm:pt modelId="{272BF9D7-3999-49EA-80A5-DE457C20D256}" type="pres">
      <dgm:prSet presAssocID="{C54F764B-2AAB-435F-AD9B-742FB00B2E78}" presName="vertSpace2b" presStyleCnt="0"/>
      <dgm:spPr/>
    </dgm:pt>
    <dgm:pt modelId="{BA486FFE-DF36-4657-A88B-C36166BC07AB}" type="pres">
      <dgm:prSet presAssocID="{BE5FF417-48C6-480D-85DA-477308423FE1}" presName="horz2" presStyleCnt="0"/>
      <dgm:spPr/>
    </dgm:pt>
    <dgm:pt modelId="{4B5BFBB4-93F0-4E28-83DE-8DAB5262C1B7}" type="pres">
      <dgm:prSet presAssocID="{BE5FF417-48C6-480D-85DA-477308423FE1}" presName="horzSpace2" presStyleCnt="0"/>
      <dgm:spPr/>
    </dgm:pt>
    <dgm:pt modelId="{0F04B140-E579-493A-95CE-77510D6D9720}" type="pres">
      <dgm:prSet presAssocID="{BE5FF417-48C6-480D-85DA-477308423FE1}" presName="tx2" presStyleLbl="revTx" presStyleIdx="5" presStyleCnt="7"/>
      <dgm:spPr/>
      <dgm:t>
        <a:bodyPr/>
        <a:lstStyle/>
        <a:p>
          <a:endParaRPr lang="en-US"/>
        </a:p>
      </dgm:t>
    </dgm:pt>
    <dgm:pt modelId="{58C2E817-C48D-42EB-81D6-45A1775371C0}" type="pres">
      <dgm:prSet presAssocID="{BE5FF417-48C6-480D-85DA-477308423FE1}" presName="vert2" presStyleCnt="0"/>
      <dgm:spPr/>
    </dgm:pt>
    <dgm:pt modelId="{C17680D1-3251-4062-8411-27693E9A70F1}" type="pres">
      <dgm:prSet presAssocID="{BE5FF417-48C6-480D-85DA-477308423FE1}" presName="thinLine2b" presStyleLbl="callout" presStyleIdx="3" presStyleCnt="5"/>
      <dgm:spPr/>
    </dgm:pt>
    <dgm:pt modelId="{D453B092-A15F-4E36-9C37-798C240EFEF1}" type="pres">
      <dgm:prSet presAssocID="{BE5FF417-48C6-480D-85DA-477308423FE1}" presName="vertSpace2b" presStyleCnt="0"/>
      <dgm:spPr/>
    </dgm:pt>
    <dgm:pt modelId="{952D2270-5A23-4A26-B249-3A585CCE88AF}" type="pres">
      <dgm:prSet presAssocID="{33A9C8E9-F334-41FE-A5AE-09951F613E9B}" presName="horz2" presStyleCnt="0"/>
      <dgm:spPr/>
    </dgm:pt>
    <dgm:pt modelId="{D642577E-95B9-4464-A758-A37699BC16AB}" type="pres">
      <dgm:prSet presAssocID="{33A9C8E9-F334-41FE-A5AE-09951F613E9B}" presName="horzSpace2" presStyleCnt="0"/>
      <dgm:spPr/>
    </dgm:pt>
    <dgm:pt modelId="{7997C482-66A4-48DF-8D0F-76113656D1F3}" type="pres">
      <dgm:prSet presAssocID="{33A9C8E9-F334-41FE-A5AE-09951F613E9B}" presName="tx2" presStyleLbl="revTx" presStyleIdx="6" presStyleCnt="7"/>
      <dgm:spPr/>
      <dgm:t>
        <a:bodyPr/>
        <a:lstStyle/>
        <a:p>
          <a:endParaRPr lang="en-US"/>
        </a:p>
      </dgm:t>
    </dgm:pt>
    <dgm:pt modelId="{06FB7E9F-91DB-420D-B2C5-A3DB39D69BA6}" type="pres">
      <dgm:prSet presAssocID="{33A9C8E9-F334-41FE-A5AE-09951F613E9B}" presName="vert2" presStyleCnt="0"/>
      <dgm:spPr/>
    </dgm:pt>
    <dgm:pt modelId="{C7784FE5-2D38-4251-B21D-89A9A28A8ADA}" type="pres">
      <dgm:prSet presAssocID="{33A9C8E9-F334-41FE-A5AE-09951F613E9B}" presName="thinLine2b" presStyleLbl="callout" presStyleIdx="4" presStyleCnt="5"/>
      <dgm:spPr/>
    </dgm:pt>
    <dgm:pt modelId="{89501C5A-0653-4775-B298-56056CB2E82B}" type="pres">
      <dgm:prSet presAssocID="{33A9C8E9-F334-41FE-A5AE-09951F613E9B}" presName="vertSpace2b" presStyleCnt="0"/>
      <dgm:spPr/>
    </dgm:pt>
  </dgm:ptLst>
  <dgm:cxnLst>
    <dgm:cxn modelId="{1C23D2FB-9EEC-44D9-89D5-D197ECF417DC}" type="presOf" srcId="{BE5FF417-48C6-480D-85DA-477308423FE1}" destId="{0F04B140-E579-493A-95CE-77510D6D9720}" srcOrd="0" destOrd="0" presId="urn:microsoft.com/office/officeart/2008/layout/LinedList"/>
    <dgm:cxn modelId="{51C3B8E5-723F-4FEE-B84B-B3A41F3A286C}" srcId="{DEE4D8C3-C942-4EB9-A110-956B6989B921}" destId="{2449A148-9B95-4E80-8EA6-8BFE695B93C2}" srcOrd="0" destOrd="0" parTransId="{C43EF46F-ACBB-4A95-A33F-E8B63A47C5FA}" sibTransId="{C46DE153-BA4E-4EE2-A72E-169482D2A139}"/>
    <dgm:cxn modelId="{479546AB-6486-466F-A03A-0A16AC5C3F39}" type="presOf" srcId="{35F8F1F9-9CCA-423D-874D-01106D681B88}" destId="{C37686C1-6B26-4684-8B29-6F5385248088}" srcOrd="0" destOrd="0" presId="urn:microsoft.com/office/officeart/2008/layout/LinedList"/>
    <dgm:cxn modelId="{74757B88-790F-48C0-9849-6B5075DC80BC}" type="presOf" srcId="{3C7D99E3-94FA-400F-BC9F-AFAA5CBF34EE}" destId="{FB49FE36-54C2-4BD7-B376-339CA06E6FE4}" srcOrd="0" destOrd="0" presId="urn:microsoft.com/office/officeart/2008/layout/LinedList"/>
    <dgm:cxn modelId="{851DB691-3C5E-47A6-93BB-94C2347A3A61}" srcId="{7D7F2971-F10F-4DC8-A1D2-AC4A6FEB6973}" destId="{C54F764B-2AAB-435F-AD9B-742FB00B2E78}" srcOrd="0" destOrd="0" parTransId="{5493EB14-5DA2-48F6-88DC-2DB0BEEFFE1C}" sibTransId="{CB3A7B37-BB92-4C4E-AE93-E210AF95049F}"/>
    <dgm:cxn modelId="{13BBD7FF-1C9C-4597-8C0C-4256E655F64A}" type="presOf" srcId="{DEE4D8C3-C942-4EB9-A110-956B6989B921}" destId="{3CDA9ECC-CD81-4711-A5BB-6E78029322AD}" srcOrd="0" destOrd="0" presId="urn:microsoft.com/office/officeart/2008/layout/LinedList"/>
    <dgm:cxn modelId="{15FBB11E-5A33-4ED0-9A82-17A600A1A656}" type="presOf" srcId="{2449A148-9B95-4E80-8EA6-8BFE695B93C2}" destId="{1140D6E2-7E22-445C-9B59-C16C8630734D}" srcOrd="0" destOrd="0" presId="urn:microsoft.com/office/officeart/2008/layout/LinedList"/>
    <dgm:cxn modelId="{AF7AF1AB-05A5-4561-B9F4-3F26FC8844C9}" type="presOf" srcId="{7D7F2971-F10F-4DC8-A1D2-AC4A6FEB6973}" destId="{6EB870EC-F374-4393-B6A8-90E085E29FBC}" srcOrd="0" destOrd="0" presId="urn:microsoft.com/office/officeart/2008/layout/LinedList"/>
    <dgm:cxn modelId="{1BC5611D-0D77-4297-BAE7-8175DB994A4C}" srcId="{7D7F2971-F10F-4DC8-A1D2-AC4A6FEB6973}" destId="{BE5FF417-48C6-480D-85DA-477308423FE1}" srcOrd="1" destOrd="0" parTransId="{EDD3AE40-1EB9-4727-B324-D8C9AE5AD9AB}" sibTransId="{C5418F72-5967-45F6-9762-44E0505DFFDE}"/>
    <dgm:cxn modelId="{79247BC2-A2B2-4D22-A692-07C8A33FC62B}" srcId="{7D7F2971-F10F-4DC8-A1D2-AC4A6FEB6973}" destId="{33A9C8E9-F334-41FE-A5AE-09951F613E9B}" srcOrd="2" destOrd="0" parTransId="{E663695C-EE5E-402E-AC76-D50DECE538BF}" sibTransId="{C0DAF22F-6C7E-4A50-AE86-57DA2ACDD30E}"/>
    <dgm:cxn modelId="{B665EB61-1713-477B-97D3-E847893ACCD9}" srcId="{2449A148-9B95-4E80-8EA6-8BFE695B93C2}" destId="{3C7D99E3-94FA-400F-BC9F-AFAA5CBF34EE}" srcOrd="1" destOrd="0" parTransId="{EE5C5A0C-D510-4EB2-B660-1BB9A3F1F45E}" sibTransId="{8756FC38-84CE-4F3A-9AA1-529359566B95}"/>
    <dgm:cxn modelId="{234DD581-5E93-454E-8270-1711200E320C}" srcId="{DEE4D8C3-C942-4EB9-A110-956B6989B921}" destId="{7D7F2971-F10F-4DC8-A1D2-AC4A6FEB6973}" srcOrd="1" destOrd="0" parTransId="{49AD8278-EA3F-43FF-BC51-D2C1957FA6E5}" sibTransId="{C6ECB6B8-EAF0-46FA-B270-9C3D6C770214}"/>
    <dgm:cxn modelId="{CE803005-D449-4D86-A308-D71435F76F2C}" type="presOf" srcId="{C54F764B-2AAB-435F-AD9B-742FB00B2E78}" destId="{2B8C1BBC-F743-4D2B-82F4-CB1073170CE7}" srcOrd="0" destOrd="0" presId="urn:microsoft.com/office/officeart/2008/layout/LinedList"/>
    <dgm:cxn modelId="{C56175D5-5412-4BA8-A90D-9BC564C4FB6F}" srcId="{2449A148-9B95-4E80-8EA6-8BFE695B93C2}" destId="{35F8F1F9-9CCA-423D-874D-01106D681B88}" srcOrd="0" destOrd="0" parTransId="{0BD651EB-84B8-474E-AF8D-282FF6E1E6B1}" sibTransId="{80B31BA9-FCA8-4ECD-8DAC-9998C2B078B8}"/>
    <dgm:cxn modelId="{C5AFC706-288A-4941-8063-BB3F0A2034FF}" type="presOf" srcId="{33A9C8E9-F334-41FE-A5AE-09951F613E9B}" destId="{7997C482-66A4-48DF-8D0F-76113656D1F3}" srcOrd="0" destOrd="0" presId="urn:microsoft.com/office/officeart/2008/layout/LinedList"/>
    <dgm:cxn modelId="{6AB17AF0-7B63-4219-8C8C-773ABF492FE1}" type="presParOf" srcId="{3CDA9ECC-CD81-4711-A5BB-6E78029322AD}" destId="{DAFDE30C-484A-41F8-9BDE-2D0C2105BD92}" srcOrd="0" destOrd="0" presId="urn:microsoft.com/office/officeart/2008/layout/LinedList"/>
    <dgm:cxn modelId="{B6F78FCA-DAD5-4DF7-B42D-012F1EF9CC76}" type="presParOf" srcId="{3CDA9ECC-CD81-4711-A5BB-6E78029322AD}" destId="{6DFC1175-28F7-422D-A9EE-6679420D4315}" srcOrd="1" destOrd="0" presId="urn:microsoft.com/office/officeart/2008/layout/LinedList"/>
    <dgm:cxn modelId="{D160B558-052B-4C4F-ABE0-CE71E8372A4A}" type="presParOf" srcId="{6DFC1175-28F7-422D-A9EE-6679420D4315}" destId="{1140D6E2-7E22-445C-9B59-C16C8630734D}" srcOrd="0" destOrd="0" presId="urn:microsoft.com/office/officeart/2008/layout/LinedList"/>
    <dgm:cxn modelId="{443EC05E-9AC9-456E-A594-84E5FC42AA26}" type="presParOf" srcId="{6DFC1175-28F7-422D-A9EE-6679420D4315}" destId="{086886FE-A192-47D6-81F3-D0831B475D77}" srcOrd="1" destOrd="0" presId="urn:microsoft.com/office/officeart/2008/layout/LinedList"/>
    <dgm:cxn modelId="{A1AF7C00-B889-4FC5-9CF2-7C5FE5A1CB7A}" type="presParOf" srcId="{086886FE-A192-47D6-81F3-D0831B475D77}" destId="{2053AECF-9E8C-4FB3-BE8F-4AC2EAC6A9D5}" srcOrd="0" destOrd="0" presId="urn:microsoft.com/office/officeart/2008/layout/LinedList"/>
    <dgm:cxn modelId="{D1D47BB1-3CD0-4457-87B3-9D099E078B22}" type="presParOf" srcId="{086886FE-A192-47D6-81F3-D0831B475D77}" destId="{A7201463-1946-439E-9805-B123CA0BC855}" srcOrd="1" destOrd="0" presId="urn:microsoft.com/office/officeart/2008/layout/LinedList"/>
    <dgm:cxn modelId="{E9E8AB3A-FA68-4834-941A-E60229728273}" type="presParOf" srcId="{A7201463-1946-439E-9805-B123CA0BC855}" destId="{0A32EDC8-6306-4729-8164-B50A5D996F39}" srcOrd="0" destOrd="0" presId="urn:microsoft.com/office/officeart/2008/layout/LinedList"/>
    <dgm:cxn modelId="{B19C8E62-0755-41A5-BAF6-65F1346BBAFE}" type="presParOf" srcId="{A7201463-1946-439E-9805-B123CA0BC855}" destId="{C37686C1-6B26-4684-8B29-6F5385248088}" srcOrd="1" destOrd="0" presId="urn:microsoft.com/office/officeart/2008/layout/LinedList"/>
    <dgm:cxn modelId="{460CDAF7-F270-41FA-A807-FD88C7B6A90A}" type="presParOf" srcId="{A7201463-1946-439E-9805-B123CA0BC855}" destId="{7450289D-7F76-4B76-B633-4A454FD001B7}" srcOrd="2" destOrd="0" presId="urn:microsoft.com/office/officeart/2008/layout/LinedList"/>
    <dgm:cxn modelId="{24FC80A9-543F-4F0D-92E8-2306074CCDBE}" type="presParOf" srcId="{086886FE-A192-47D6-81F3-D0831B475D77}" destId="{BA24886A-5FB8-43C3-AE00-4A5E854E8444}" srcOrd="2" destOrd="0" presId="urn:microsoft.com/office/officeart/2008/layout/LinedList"/>
    <dgm:cxn modelId="{5E7438C0-00E4-45E6-AD12-3A6E98C97B55}" type="presParOf" srcId="{086886FE-A192-47D6-81F3-D0831B475D77}" destId="{078BEEF1-887C-4CEF-B1C0-88D9CD4D52E2}" srcOrd="3" destOrd="0" presId="urn:microsoft.com/office/officeart/2008/layout/LinedList"/>
    <dgm:cxn modelId="{1676763C-09F9-4B0E-B60B-6B1C96D848D8}" type="presParOf" srcId="{086886FE-A192-47D6-81F3-D0831B475D77}" destId="{B377E152-3B21-4379-B506-4C3A887F5B79}" srcOrd="4" destOrd="0" presId="urn:microsoft.com/office/officeart/2008/layout/LinedList"/>
    <dgm:cxn modelId="{D4194D79-D707-4ECE-A5DF-E936E3D4DB28}" type="presParOf" srcId="{B377E152-3B21-4379-B506-4C3A887F5B79}" destId="{433FB9E9-B579-4FA6-BFCC-75028372AD80}" srcOrd="0" destOrd="0" presId="urn:microsoft.com/office/officeart/2008/layout/LinedList"/>
    <dgm:cxn modelId="{FE0D27B3-39A7-451C-8711-069296CF813F}" type="presParOf" srcId="{B377E152-3B21-4379-B506-4C3A887F5B79}" destId="{FB49FE36-54C2-4BD7-B376-339CA06E6FE4}" srcOrd="1" destOrd="0" presId="urn:microsoft.com/office/officeart/2008/layout/LinedList"/>
    <dgm:cxn modelId="{B0FC4125-AB58-4FD4-9795-4DD5852A7DC8}" type="presParOf" srcId="{B377E152-3B21-4379-B506-4C3A887F5B79}" destId="{B040824C-B5B7-4CCA-8790-CE5FDD225117}" srcOrd="2" destOrd="0" presId="urn:microsoft.com/office/officeart/2008/layout/LinedList"/>
    <dgm:cxn modelId="{47DA423B-A50B-493D-987F-8D15BB442331}" type="presParOf" srcId="{086886FE-A192-47D6-81F3-D0831B475D77}" destId="{7DA89B09-4387-4950-8151-E87C7E6A4D56}" srcOrd="5" destOrd="0" presId="urn:microsoft.com/office/officeart/2008/layout/LinedList"/>
    <dgm:cxn modelId="{07CB6CD1-251A-4050-A5AC-C7D9F91D8412}" type="presParOf" srcId="{086886FE-A192-47D6-81F3-D0831B475D77}" destId="{4DCBCB81-4C9D-40AA-9CC6-BC8F4779843F}" srcOrd="6" destOrd="0" presId="urn:microsoft.com/office/officeart/2008/layout/LinedList"/>
    <dgm:cxn modelId="{E166B624-7BCA-4323-9A63-04550BD9E21A}" type="presParOf" srcId="{3CDA9ECC-CD81-4711-A5BB-6E78029322AD}" destId="{295EA59E-D887-4247-8620-9DF456548F27}" srcOrd="2" destOrd="0" presId="urn:microsoft.com/office/officeart/2008/layout/LinedList"/>
    <dgm:cxn modelId="{80BAA50B-2066-4B70-93CE-0C780AC5E070}" type="presParOf" srcId="{3CDA9ECC-CD81-4711-A5BB-6E78029322AD}" destId="{8B32601E-EE40-4D33-AEF1-15848D6C85D0}" srcOrd="3" destOrd="0" presId="urn:microsoft.com/office/officeart/2008/layout/LinedList"/>
    <dgm:cxn modelId="{F3E56A93-8E5B-47C2-B9D8-C2553CC480F2}" type="presParOf" srcId="{8B32601E-EE40-4D33-AEF1-15848D6C85D0}" destId="{6EB870EC-F374-4393-B6A8-90E085E29FBC}" srcOrd="0" destOrd="0" presId="urn:microsoft.com/office/officeart/2008/layout/LinedList"/>
    <dgm:cxn modelId="{D39E1BFE-10B7-4407-B9DB-64608C107718}" type="presParOf" srcId="{8B32601E-EE40-4D33-AEF1-15848D6C85D0}" destId="{7ED47240-7B01-4988-9503-A5ACBE9C3090}" srcOrd="1" destOrd="0" presId="urn:microsoft.com/office/officeart/2008/layout/LinedList"/>
    <dgm:cxn modelId="{7D5F33F4-F51E-4179-A49E-785ED7DC0908}" type="presParOf" srcId="{7ED47240-7B01-4988-9503-A5ACBE9C3090}" destId="{492B34C5-A0D6-4799-B8C2-6995AA6A09B6}" srcOrd="0" destOrd="0" presId="urn:microsoft.com/office/officeart/2008/layout/LinedList"/>
    <dgm:cxn modelId="{F5B4BD21-40A1-4CAC-B541-F75F97CB5324}" type="presParOf" srcId="{7ED47240-7B01-4988-9503-A5ACBE9C3090}" destId="{1F735CF1-FDE2-40C5-AA2B-236826BE0D6B}" srcOrd="1" destOrd="0" presId="urn:microsoft.com/office/officeart/2008/layout/LinedList"/>
    <dgm:cxn modelId="{42CD69F8-1696-4871-A678-08633234879C}" type="presParOf" srcId="{1F735CF1-FDE2-40C5-AA2B-236826BE0D6B}" destId="{6655490D-EFFB-48C9-BE42-2E552223639F}" srcOrd="0" destOrd="0" presId="urn:microsoft.com/office/officeart/2008/layout/LinedList"/>
    <dgm:cxn modelId="{A59A36D2-9D1D-4FF1-A7ED-FB04004F668C}" type="presParOf" srcId="{1F735CF1-FDE2-40C5-AA2B-236826BE0D6B}" destId="{2B8C1BBC-F743-4D2B-82F4-CB1073170CE7}" srcOrd="1" destOrd="0" presId="urn:microsoft.com/office/officeart/2008/layout/LinedList"/>
    <dgm:cxn modelId="{D6F1F13E-D506-4B18-A7B6-AF89BFD2F3A5}" type="presParOf" srcId="{1F735CF1-FDE2-40C5-AA2B-236826BE0D6B}" destId="{184D7795-3459-4CFE-B6A9-F5DD0C63D2CF}" srcOrd="2" destOrd="0" presId="urn:microsoft.com/office/officeart/2008/layout/LinedList"/>
    <dgm:cxn modelId="{AB0A657B-C452-49FD-B455-4CC2D8812E8D}" type="presParOf" srcId="{7ED47240-7B01-4988-9503-A5ACBE9C3090}" destId="{8CCD9790-EF00-4487-B30D-B75B42A3A5B3}" srcOrd="2" destOrd="0" presId="urn:microsoft.com/office/officeart/2008/layout/LinedList"/>
    <dgm:cxn modelId="{8224B023-A167-41A8-8231-15740620D3E6}" type="presParOf" srcId="{7ED47240-7B01-4988-9503-A5ACBE9C3090}" destId="{272BF9D7-3999-49EA-80A5-DE457C20D256}" srcOrd="3" destOrd="0" presId="urn:microsoft.com/office/officeart/2008/layout/LinedList"/>
    <dgm:cxn modelId="{A6A62689-2FBE-4F9F-97D2-656B3D273A1E}" type="presParOf" srcId="{7ED47240-7B01-4988-9503-A5ACBE9C3090}" destId="{BA486FFE-DF36-4657-A88B-C36166BC07AB}" srcOrd="4" destOrd="0" presId="urn:microsoft.com/office/officeart/2008/layout/LinedList"/>
    <dgm:cxn modelId="{A96065CB-E505-4807-B139-30549A9006D1}" type="presParOf" srcId="{BA486FFE-DF36-4657-A88B-C36166BC07AB}" destId="{4B5BFBB4-93F0-4E28-83DE-8DAB5262C1B7}" srcOrd="0" destOrd="0" presId="urn:microsoft.com/office/officeart/2008/layout/LinedList"/>
    <dgm:cxn modelId="{70ACD8E5-1DDA-44AA-B30C-CF32E45653D6}" type="presParOf" srcId="{BA486FFE-DF36-4657-A88B-C36166BC07AB}" destId="{0F04B140-E579-493A-95CE-77510D6D9720}" srcOrd="1" destOrd="0" presId="urn:microsoft.com/office/officeart/2008/layout/LinedList"/>
    <dgm:cxn modelId="{18A0DCBF-591B-42FB-9B96-A3931B8AA335}" type="presParOf" srcId="{BA486FFE-DF36-4657-A88B-C36166BC07AB}" destId="{58C2E817-C48D-42EB-81D6-45A1775371C0}" srcOrd="2" destOrd="0" presId="urn:microsoft.com/office/officeart/2008/layout/LinedList"/>
    <dgm:cxn modelId="{6B15A59F-7639-4FD6-B9B6-D3D9709E49F9}" type="presParOf" srcId="{7ED47240-7B01-4988-9503-A5ACBE9C3090}" destId="{C17680D1-3251-4062-8411-27693E9A70F1}" srcOrd="5" destOrd="0" presId="urn:microsoft.com/office/officeart/2008/layout/LinedList"/>
    <dgm:cxn modelId="{7CADA75E-AF0F-424B-9E9D-606D77D11276}" type="presParOf" srcId="{7ED47240-7B01-4988-9503-A5ACBE9C3090}" destId="{D453B092-A15F-4E36-9C37-798C240EFEF1}" srcOrd="6" destOrd="0" presId="urn:microsoft.com/office/officeart/2008/layout/LinedList"/>
    <dgm:cxn modelId="{7256D698-54E2-4CAC-85C1-6C84D1B9DE83}" type="presParOf" srcId="{7ED47240-7B01-4988-9503-A5ACBE9C3090}" destId="{952D2270-5A23-4A26-B249-3A585CCE88AF}" srcOrd="7" destOrd="0" presId="urn:microsoft.com/office/officeart/2008/layout/LinedList"/>
    <dgm:cxn modelId="{33703F36-B261-4F80-986E-2B385EFCA8C1}" type="presParOf" srcId="{952D2270-5A23-4A26-B249-3A585CCE88AF}" destId="{D642577E-95B9-4464-A758-A37699BC16AB}" srcOrd="0" destOrd="0" presId="urn:microsoft.com/office/officeart/2008/layout/LinedList"/>
    <dgm:cxn modelId="{E0799485-03D3-49C5-A30E-B48B0C254F7C}" type="presParOf" srcId="{952D2270-5A23-4A26-B249-3A585CCE88AF}" destId="{7997C482-66A4-48DF-8D0F-76113656D1F3}" srcOrd="1" destOrd="0" presId="urn:microsoft.com/office/officeart/2008/layout/LinedList"/>
    <dgm:cxn modelId="{20E7CBF4-4C57-4A4F-AB16-2F4134F7D83A}" type="presParOf" srcId="{952D2270-5A23-4A26-B249-3A585CCE88AF}" destId="{06FB7E9F-91DB-420D-B2C5-A3DB39D69BA6}" srcOrd="2" destOrd="0" presId="urn:microsoft.com/office/officeart/2008/layout/LinedList"/>
    <dgm:cxn modelId="{98CAFBBF-E30C-4697-BDC6-277470036879}" type="presParOf" srcId="{7ED47240-7B01-4988-9503-A5ACBE9C3090}" destId="{C7784FE5-2D38-4251-B21D-89A9A28A8ADA}" srcOrd="8" destOrd="0" presId="urn:microsoft.com/office/officeart/2008/layout/LinedList"/>
    <dgm:cxn modelId="{B6417872-E97E-4779-8868-C19728776536}" type="presParOf" srcId="{7ED47240-7B01-4988-9503-A5ACBE9C3090}" destId="{89501C5A-0653-4775-B298-56056CB2E82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EF6BA8-2BEE-4001-B203-AB63AA08E53D}" type="doc">
      <dgm:prSet loTypeId="urn:microsoft.com/office/officeart/2005/8/layout/arrow5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78648B-0903-4FC2-B08B-C4267C34D5A4}">
      <dgm:prSet/>
      <dgm:spPr/>
      <dgm:t>
        <a:bodyPr/>
        <a:lstStyle/>
        <a:p>
          <a:pPr rtl="0"/>
          <a:r>
            <a:rPr lang="en-US" dirty="0" smtClean="0"/>
            <a:t>.NET is familiar</a:t>
          </a:r>
          <a:endParaRPr lang="en-US" dirty="0"/>
        </a:p>
      </dgm:t>
    </dgm:pt>
    <dgm:pt modelId="{23B661E5-2AD7-4506-9DA6-BAB8E2A404CD}" type="parTrans" cxnId="{E6F5C5D9-17DE-423A-85AD-C8342546DDEF}">
      <dgm:prSet/>
      <dgm:spPr/>
      <dgm:t>
        <a:bodyPr/>
        <a:lstStyle/>
        <a:p>
          <a:endParaRPr lang="en-US"/>
        </a:p>
      </dgm:t>
    </dgm:pt>
    <dgm:pt modelId="{BF474A78-023F-400C-9D1B-0F5540D0F3D7}" type="sibTrans" cxnId="{E6F5C5D9-17DE-423A-85AD-C8342546DDEF}">
      <dgm:prSet/>
      <dgm:spPr/>
      <dgm:t>
        <a:bodyPr/>
        <a:lstStyle/>
        <a:p>
          <a:endParaRPr lang="en-US"/>
        </a:p>
      </dgm:t>
    </dgm:pt>
    <dgm:pt modelId="{88DA5529-C9F1-450C-B434-5DEFE1B519D5}">
      <dgm:prSet/>
      <dgm:spPr/>
      <dgm:t>
        <a:bodyPr/>
        <a:lstStyle/>
        <a:p>
          <a:pPr rtl="0"/>
          <a:r>
            <a:rPr lang="en-US" dirty="0" err="1" smtClean="0"/>
            <a:t>RIA</a:t>
          </a:r>
          <a:r>
            <a:rPr lang="en-US" dirty="0" smtClean="0"/>
            <a:t> Service is easy to apply</a:t>
          </a:r>
          <a:endParaRPr lang="en-US" dirty="0"/>
        </a:p>
      </dgm:t>
    </dgm:pt>
    <dgm:pt modelId="{3890CB05-8CC6-4BF5-A971-E7C9AC0BC249}" type="parTrans" cxnId="{B1D70022-6E00-4D4B-BF1C-2DEDCB4DC247}">
      <dgm:prSet/>
      <dgm:spPr/>
      <dgm:t>
        <a:bodyPr/>
        <a:lstStyle/>
        <a:p>
          <a:endParaRPr lang="en-US"/>
        </a:p>
      </dgm:t>
    </dgm:pt>
    <dgm:pt modelId="{0F00CE66-543D-4241-9EB0-401A13933DFE}" type="sibTrans" cxnId="{B1D70022-6E00-4D4B-BF1C-2DEDCB4DC247}">
      <dgm:prSet/>
      <dgm:spPr/>
      <dgm:t>
        <a:bodyPr/>
        <a:lstStyle/>
        <a:p>
          <a:endParaRPr lang="en-US"/>
        </a:p>
      </dgm:t>
    </dgm:pt>
    <dgm:pt modelId="{D9EAC068-8593-4880-AB56-69E4AE7B79B2}">
      <dgm:prSet/>
      <dgm:spPr/>
      <dgm:t>
        <a:bodyPr/>
        <a:lstStyle/>
        <a:p>
          <a:pPr rtl="0"/>
          <a:r>
            <a:rPr lang="en-US" dirty="0" err="1" smtClean="0"/>
            <a:t>LINQ</a:t>
          </a:r>
          <a:r>
            <a:rPr lang="en-US" dirty="0" smtClean="0"/>
            <a:t> is easy to study</a:t>
          </a:r>
          <a:endParaRPr lang="en-US" dirty="0"/>
        </a:p>
      </dgm:t>
    </dgm:pt>
    <dgm:pt modelId="{AD774867-3D1D-4D37-89E4-A2A97E1C187D}" type="parTrans" cxnId="{BDE2ADB8-178F-4122-95E6-FE952703D318}">
      <dgm:prSet/>
      <dgm:spPr/>
      <dgm:t>
        <a:bodyPr/>
        <a:lstStyle/>
        <a:p>
          <a:endParaRPr lang="en-US"/>
        </a:p>
      </dgm:t>
    </dgm:pt>
    <dgm:pt modelId="{A069A424-670D-4378-A25E-D48223D917BE}" type="sibTrans" cxnId="{BDE2ADB8-178F-4122-95E6-FE952703D318}">
      <dgm:prSet/>
      <dgm:spPr/>
      <dgm:t>
        <a:bodyPr/>
        <a:lstStyle/>
        <a:p>
          <a:endParaRPr lang="en-US"/>
        </a:p>
      </dgm:t>
    </dgm:pt>
    <dgm:pt modelId="{2B7983BD-AFEF-4AE0-819A-A7715EB3E624}">
      <dgm:prSet/>
      <dgm:spPr/>
      <dgm:t>
        <a:bodyPr/>
        <a:lstStyle/>
        <a:p>
          <a:pPr rtl="0"/>
          <a:r>
            <a:rPr lang="en-US" dirty="0" smtClean="0"/>
            <a:t>Silverlight can reduce effort </a:t>
          </a:r>
          <a:endParaRPr lang="en-US" dirty="0"/>
        </a:p>
      </dgm:t>
    </dgm:pt>
    <dgm:pt modelId="{2B1CA4DE-54C3-47AD-B46E-C029EE91B8E8}" type="sibTrans" cxnId="{1C110170-ABFB-47B4-BDB3-B6EA11D6E4B9}">
      <dgm:prSet/>
      <dgm:spPr/>
      <dgm:t>
        <a:bodyPr/>
        <a:lstStyle/>
        <a:p>
          <a:endParaRPr lang="en-US"/>
        </a:p>
      </dgm:t>
    </dgm:pt>
    <dgm:pt modelId="{86FE995C-86DC-4D24-8995-99C1A00C3F4D}" type="parTrans" cxnId="{1C110170-ABFB-47B4-BDB3-B6EA11D6E4B9}">
      <dgm:prSet/>
      <dgm:spPr/>
      <dgm:t>
        <a:bodyPr/>
        <a:lstStyle/>
        <a:p>
          <a:endParaRPr lang="en-US"/>
        </a:p>
      </dgm:t>
    </dgm:pt>
    <dgm:pt modelId="{0CBA8890-E79E-4E98-9C7F-DB3420993FE4}" type="pres">
      <dgm:prSet presAssocID="{AEEF6BA8-2BEE-4001-B203-AB63AA08E5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38C95-B7E0-4962-AD1A-7BD5E693D140}" type="pres">
      <dgm:prSet presAssocID="{4878648B-0903-4FC2-B08B-C4267C34D5A4}" presName="arrow" presStyleLbl="node1" presStyleIdx="0" presStyleCnt="4" custScaleY="54668" custRadScaleRad="113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09AA-EC36-4D05-B4C9-4099192EBD7D}" type="pres">
      <dgm:prSet presAssocID="{88DA5529-C9F1-450C-B434-5DEFE1B519D5}" presName="arrow" presStyleLbl="node1" presStyleIdx="1" presStyleCnt="4" custRadScaleRad="147981" custRadScaleInc="-8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09300-A36F-433A-98A8-8E91BC3551C5}" type="pres">
      <dgm:prSet presAssocID="{D9EAC068-8593-4880-AB56-69E4AE7B79B2}" presName="arrow" presStyleLbl="node1" presStyleIdx="2" presStyleCnt="4" custScaleY="54668" custRadScaleRad="85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5101E-D32B-421D-9C61-5BCB5FB35E8D}" type="pres">
      <dgm:prSet presAssocID="{2B7983BD-AFEF-4AE0-819A-A7715EB3E624}" presName="arrow" presStyleLbl="node1" presStyleIdx="3" presStyleCnt="4" custRadScaleRad="135443" custRadScaleInc="8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8C830-C294-4C4E-A860-F3FBED9A6662}" type="presOf" srcId="{AEEF6BA8-2BEE-4001-B203-AB63AA08E53D}" destId="{0CBA8890-E79E-4E98-9C7F-DB3420993FE4}" srcOrd="0" destOrd="0" presId="urn:microsoft.com/office/officeart/2005/8/layout/arrow5"/>
    <dgm:cxn modelId="{13807D98-76A1-4A14-B792-28854E7714A3}" type="presOf" srcId="{D9EAC068-8593-4880-AB56-69E4AE7B79B2}" destId="{F2109300-A36F-433A-98A8-8E91BC3551C5}" srcOrd="0" destOrd="0" presId="urn:microsoft.com/office/officeart/2005/8/layout/arrow5"/>
    <dgm:cxn modelId="{FF0F3E3C-A66C-40AF-B39A-43A46051851D}" type="presOf" srcId="{4878648B-0903-4FC2-B08B-C4267C34D5A4}" destId="{2F638C95-B7E0-4962-AD1A-7BD5E693D140}" srcOrd="0" destOrd="0" presId="urn:microsoft.com/office/officeart/2005/8/layout/arrow5"/>
    <dgm:cxn modelId="{E6F5C5D9-17DE-423A-85AD-C8342546DDEF}" srcId="{AEEF6BA8-2BEE-4001-B203-AB63AA08E53D}" destId="{4878648B-0903-4FC2-B08B-C4267C34D5A4}" srcOrd="0" destOrd="0" parTransId="{23B661E5-2AD7-4506-9DA6-BAB8E2A404CD}" sibTransId="{BF474A78-023F-400C-9D1B-0F5540D0F3D7}"/>
    <dgm:cxn modelId="{99BC9999-B60C-4CCF-9EF9-7B09E2BDAC08}" type="presOf" srcId="{2B7983BD-AFEF-4AE0-819A-A7715EB3E624}" destId="{D425101E-D32B-421D-9C61-5BCB5FB35E8D}" srcOrd="0" destOrd="0" presId="urn:microsoft.com/office/officeart/2005/8/layout/arrow5"/>
    <dgm:cxn modelId="{B1D70022-6E00-4D4B-BF1C-2DEDCB4DC247}" srcId="{AEEF6BA8-2BEE-4001-B203-AB63AA08E53D}" destId="{88DA5529-C9F1-450C-B434-5DEFE1B519D5}" srcOrd="1" destOrd="0" parTransId="{3890CB05-8CC6-4BF5-A971-E7C9AC0BC249}" sibTransId="{0F00CE66-543D-4241-9EB0-401A13933DFE}"/>
    <dgm:cxn modelId="{1C110170-ABFB-47B4-BDB3-B6EA11D6E4B9}" srcId="{AEEF6BA8-2BEE-4001-B203-AB63AA08E53D}" destId="{2B7983BD-AFEF-4AE0-819A-A7715EB3E624}" srcOrd="3" destOrd="0" parTransId="{86FE995C-86DC-4D24-8995-99C1A00C3F4D}" sibTransId="{2B1CA4DE-54C3-47AD-B46E-C029EE91B8E8}"/>
    <dgm:cxn modelId="{BDE2ADB8-178F-4122-95E6-FE952703D318}" srcId="{AEEF6BA8-2BEE-4001-B203-AB63AA08E53D}" destId="{D9EAC068-8593-4880-AB56-69E4AE7B79B2}" srcOrd="2" destOrd="0" parTransId="{AD774867-3D1D-4D37-89E4-A2A97E1C187D}" sibTransId="{A069A424-670D-4378-A25E-D48223D917BE}"/>
    <dgm:cxn modelId="{2E97AE54-66A9-457B-836F-8AEB1D95298A}" type="presOf" srcId="{88DA5529-C9F1-450C-B434-5DEFE1B519D5}" destId="{57DB09AA-EC36-4D05-B4C9-4099192EBD7D}" srcOrd="0" destOrd="0" presId="urn:microsoft.com/office/officeart/2005/8/layout/arrow5"/>
    <dgm:cxn modelId="{150C1E53-4DD3-429B-99FA-CA65184300E8}" type="presParOf" srcId="{0CBA8890-E79E-4E98-9C7F-DB3420993FE4}" destId="{2F638C95-B7E0-4962-AD1A-7BD5E693D140}" srcOrd="0" destOrd="0" presId="urn:microsoft.com/office/officeart/2005/8/layout/arrow5"/>
    <dgm:cxn modelId="{756F9913-602C-4F76-BDAB-389DB9C66075}" type="presParOf" srcId="{0CBA8890-E79E-4E98-9C7F-DB3420993FE4}" destId="{57DB09AA-EC36-4D05-B4C9-4099192EBD7D}" srcOrd="1" destOrd="0" presId="urn:microsoft.com/office/officeart/2005/8/layout/arrow5"/>
    <dgm:cxn modelId="{4A28D3CD-FDBD-4C6C-81C5-4D9C1E52FDEA}" type="presParOf" srcId="{0CBA8890-E79E-4E98-9C7F-DB3420993FE4}" destId="{F2109300-A36F-433A-98A8-8E91BC3551C5}" srcOrd="2" destOrd="0" presId="urn:microsoft.com/office/officeart/2005/8/layout/arrow5"/>
    <dgm:cxn modelId="{A5F907E1-B342-4395-81B8-DB22A85DF455}" type="presParOf" srcId="{0CBA8890-E79E-4E98-9C7F-DB3420993FE4}" destId="{D425101E-D32B-421D-9C61-5BCB5FB35E8D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10D193-78C6-4201-9399-4F06CB59177C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D794FE1-835C-4FDD-A45D-4C60ABAE11E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Product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D9EF3BE3-96D8-4919-A460-518550CDC5AF}" type="parTrans" cxnId="{17474AC8-68E6-4CDA-BEF5-7C97055ABC00}">
      <dgm:prSet/>
      <dgm:spPr/>
      <dgm:t>
        <a:bodyPr/>
        <a:lstStyle/>
        <a:p>
          <a:endParaRPr lang="en-US"/>
        </a:p>
      </dgm:t>
    </dgm:pt>
    <dgm:pt modelId="{EDB344BD-0BC9-4675-A826-23A986029CD5}" type="sibTrans" cxnId="{17474AC8-68E6-4CDA-BEF5-7C97055ABC00}">
      <dgm:prSet/>
      <dgm:spPr/>
      <dgm:t>
        <a:bodyPr/>
        <a:lstStyle/>
        <a:p>
          <a:endParaRPr lang="en-US"/>
        </a:p>
      </dgm:t>
    </dgm:pt>
    <dgm:pt modelId="{511B652D-907D-435B-AAF6-57ECC194E200}">
      <dgm:prSet/>
      <dgm:spPr/>
      <dgm:t>
        <a:bodyPr/>
        <a:lstStyle/>
        <a:p>
          <a:pPr rtl="0"/>
          <a:r>
            <a:rPr lang="en-US" smtClean="0"/>
            <a:t>Product satisfy requirement</a:t>
          </a:r>
          <a:endParaRPr lang="en-US"/>
        </a:p>
      </dgm:t>
    </dgm:pt>
    <dgm:pt modelId="{6E4D03B9-6492-40ED-AE2A-8920BE1C4A9F}" type="parTrans" cxnId="{6F9FAEB6-93C8-40F6-B1EC-B146590DD552}">
      <dgm:prSet/>
      <dgm:spPr/>
      <dgm:t>
        <a:bodyPr/>
        <a:lstStyle/>
        <a:p>
          <a:endParaRPr lang="en-US"/>
        </a:p>
      </dgm:t>
    </dgm:pt>
    <dgm:pt modelId="{63D2B546-CF80-4A30-836A-7064DB10E883}" type="sibTrans" cxnId="{6F9FAEB6-93C8-40F6-B1EC-B146590DD552}">
      <dgm:prSet/>
      <dgm:spPr/>
      <dgm:t>
        <a:bodyPr/>
        <a:lstStyle/>
        <a:p>
          <a:endParaRPr lang="en-US"/>
        </a:p>
      </dgm:t>
    </dgm:pt>
    <dgm:pt modelId="{028453A6-C394-423A-AF96-A8A7F4D0248C}">
      <dgm:prSet/>
      <dgm:spPr/>
      <dgm:t>
        <a:bodyPr/>
        <a:lstStyle/>
        <a:p>
          <a:pPr rtl="0"/>
          <a:r>
            <a:rPr lang="en-US" smtClean="0"/>
            <a:t>Product is delivered on time</a:t>
          </a:r>
          <a:endParaRPr lang="en-US"/>
        </a:p>
      </dgm:t>
    </dgm:pt>
    <dgm:pt modelId="{F69D3401-389E-4271-B78B-87C4DCE220B8}" type="parTrans" cxnId="{F2F2D4FC-E4F0-4ACF-8219-DDA80C087969}">
      <dgm:prSet/>
      <dgm:spPr/>
      <dgm:t>
        <a:bodyPr/>
        <a:lstStyle/>
        <a:p>
          <a:endParaRPr lang="en-US"/>
        </a:p>
      </dgm:t>
    </dgm:pt>
    <dgm:pt modelId="{9360A5A1-FF27-4780-AAD2-659243FA133A}" type="sibTrans" cxnId="{F2F2D4FC-E4F0-4ACF-8219-DDA80C087969}">
      <dgm:prSet/>
      <dgm:spPr/>
      <dgm:t>
        <a:bodyPr/>
        <a:lstStyle/>
        <a:p>
          <a:endParaRPr lang="en-US"/>
        </a:p>
      </dgm:t>
    </dgm:pt>
    <dgm:pt modelId="{655A8B0E-8254-4463-931E-792B26BBF85D}">
      <dgm:prSet/>
      <dgm:spPr/>
      <dgm:t>
        <a:bodyPr/>
        <a:lstStyle/>
        <a:p>
          <a:pPr rtl="0"/>
          <a:r>
            <a:rPr lang="en-US" smtClean="0"/>
            <a:t>User Interface is not satisfy all user</a:t>
          </a:r>
          <a:endParaRPr lang="en-US"/>
        </a:p>
      </dgm:t>
    </dgm:pt>
    <dgm:pt modelId="{7880AECA-0B44-4479-9B9F-16CBAEAEE395}" type="parTrans" cxnId="{A8A18EE1-B201-4292-9BC4-CD18DFB3947E}">
      <dgm:prSet/>
      <dgm:spPr/>
      <dgm:t>
        <a:bodyPr/>
        <a:lstStyle/>
        <a:p>
          <a:endParaRPr lang="en-US"/>
        </a:p>
      </dgm:t>
    </dgm:pt>
    <dgm:pt modelId="{04345CFF-3C98-46D8-A41E-981E2435D63B}" type="sibTrans" cxnId="{A8A18EE1-B201-4292-9BC4-CD18DFB3947E}">
      <dgm:prSet/>
      <dgm:spPr/>
      <dgm:t>
        <a:bodyPr/>
        <a:lstStyle/>
        <a:p>
          <a:endParaRPr lang="en-US"/>
        </a:p>
      </dgm:t>
    </dgm:pt>
    <dgm:pt modelId="{8F7C469F-F047-4BBD-A519-51F2252D6A2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mtClean="0">
              <a:effectLst>
                <a:reflection blurRad="6350" stA="50000" endA="300" endPos="50000" dist="60007" dir="5400000" sy="-100000" algn="bl" rotWithShape="0"/>
              </a:effectLst>
            </a:rPr>
            <a:t>Technology</a:t>
          </a:r>
          <a:endParaRPr lang="en-US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8EB60533-28BF-4FC3-948D-43C6440360BA}" type="parTrans" cxnId="{718293EA-71DA-4819-AF7B-83CA2A49D0F1}">
      <dgm:prSet/>
      <dgm:spPr/>
      <dgm:t>
        <a:bodyPr/>
        <a:lstStyle/>
        <a:p>
          <a:endParaRPr lang="en-US"/>
        </a:p>
      </dgm:t>
    </dgm:pt>
    <dgm:pt modelId="{FC781D1D-0C78-4AAE-ACCE-5D63C5E33AAC}" type="sibTrans" cxnId="{718293EA-71DA-4819-AF7B-83CA2A49D0F1}">
      <dgm:prSet/>
      <dgm:spPr/>
      <dgm:t>
        <a:bodyPr/>
        <a:lstStyle/>
        <a:p>
          <a:endParaRPr lang="en-US"/>
        </a:p>
      </dgm:t>
    </dgm:pt>
    <dgm:pt modelId="{78BD7762-19EF-41F6-9E29-1CE72007E86D}">
      <dgm:prSet/>
      <dgm:spPr/>
      <dgm:t>
        <a:bodyPr/>
        <a:lstStyle/>
        <a:p>
          <a:pPr rtl="0"/>
          <a:r>
            <a:rPr lang="en-US" dirty="0" smtClean="0"/>
            <a:t>System use technology as designed</a:t>
          </a:r>
          <a:endParaRPr lang="en-US" dirty="0"/>
        </a:p>
      </dgm:t>
    </dgm:pt>
    <dgm:pt modelId="{0E37A94A-AA9C-4FA3-8650-0C00C6241E10}" type="parTrans" cxnId="{21F81CFD-52EE-4D9E-8AC4-06858BB461A5}">
      <dgm:prSet/>
      <dgm:spPr/>
      <dgm:t>
        <a:bodyPr/>
        <a:lstStyle/>
        <a:p>
          <a:endParaRPr lang="en-US"/>
        </a:p>
      </dgm:t>
    </dgm:pt>
    <dgm:pt modelId="{E5C6272F-3238-4323-8736-66E5105DEC3B}" type="sibTrans" cxnId="{21F81CFD-52EE-4D9E-8AC4-06858BB461A5}">
      <dgm:prSet/>
      <dgm:spPr/>
      <dgm:t>
        <a:bodyPr/>
        <a:lstStyle/>
        <a:p>
          <a:endParaRPr lang="en-US"/>
        </a:p>
      </dgm:t>
    </dgm:pt>
    <dgm:pt modelId="{0ED31FE6-FFC7-4FF3-9E63-90679D9A2603}">
      <dgm:prSet/>
      <dgm:spPr/>
      <dgm:t>
        <a:bodyPr/>
        <a:lstStyle/>
        <a:p>
          <a:pPr rtl="0"/>
          <a:r>
            <a:rPr lang="en-US" dirty="0" smtClean="0"/>
            <a:t>Developing team studied new technology as target</a:t>
          </a:r>
          <a:endParaRPr lang="en-US" dirty="0"/>
        </a:p>
      </dgm:t>
    </dgm:pt>
    <dgm:pt modelId="{24D3DE64-BDFD-4087-96E7-AFF7E79A4FEE}" type="parTrans" cxnId="{364B3853-6C16-40D1-A59D-FC4A6B0638A5}">
      <dgm:prSet/>
      <dgm:spPr/>
      <dgm:t>
        <a:bodyPr/>
        <a:lstStyle/>
        <a:p>
          <a:endParaRPr lang="en-US"/>
        </a:p>
      </dgm:t>
    </dgm:pt>
    <dgm:pt modelId="{9DB7BB34-60C5-4B9C-A1DA-80AD156EE307}" type="sibTrans" cxnId="{364B3853-6C16-40D1-A59D-FC4A6B0638A5}">
      <dgm:prSet/>
      <dgm:spPr/>
      <dgm:t>
        <a:bodyPr/>
        <a:lstStyle/>
        <a:p>
          <a:endParaRPr lang="en-US"/>
        </a:p>
      </dgm:t>
    </dgm:pt>
    <dgm:pt modelId="{A5FD81DD-A69C-421E-99E6-B1893F63E05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>
              <a:effectLst>
                <a:reflection blurRad="6350" stA="50000" endA="300" endPos="50000" dist="60007" dir="5400000" sy="-100000" algn="bl" rotWithShape="0"/>
              </a:effectLst>
            </a:rPr>
            <a:t>Resource</a:t>
          </a:r>
          <a:endParaRPr lang="en-US" dirty="0">
            <a:effectLst>
              <a:reflection blurRad="6350" stA="50000" endA="300" endPos="50000" dist="60007" dir="5400000" sy="-100000" algn="bl" rotWithShape="0"/>
            </a:effectLst>
          </a:endParaRPr>
        </a:p>
      </dgm:t>
    </dgm:pt>
    <dgm:pt modelId="{678ACC6F-041C-45D1-948C-7F18F07B2B66}" type="parTrans" cxnId="{386021F1-B33E-42EB-BCB8-865D58431B83}">
      <dgm:prSet/>
      <dgm:spPr/>
      <dgm:t>
        <a:bodyPr/>
        <a:lstStyle/>
        <a:p>
          <a:endParaRPr lang="en-US"/>
        </a:p>
      </dgm:t>
    </dgm:pt>
    <dgm:pt modelId="{19DD3775-2672-4981-A591-CE821B42EB65}" type="sibTrans" cxnId="{386021F1-B33E-42EB-BCB8-865D58431B83}">
      <dgm:prSet/>
      <dgm:spPr/>
      <dgm:t>
        <a:bodyPr/>
        <a:lstStyle/>
        <a:p>
          <a:endParaRPr lang="en-US"/>
        </a:p>
      </dgm:t>
    </dgm:pt>
    <dgm:pt modelId="{0C87F1EB-6D92-4C12-89EC-00B82FCE418D}">
      <dgm:prSet/>
      <dgm:spPr/>
      <dgm:t>
        <a:bodyPr/>
        <a:lstStyle/>
        <a:p>
          <a:pPr rtl="0"/>
          <a:r>
            <a:rPr lang="en-US" dirty="0" smtClean="0"/>
            <a:t>Developing process is completed in budget of human resource</a:t>
          </a:r>
          <a:endParaRPr lang="en-US" dirty="0"/>
        </a:p>
      </dgm:t>
    </dgm:pt>
    <dgm:pt modelId="{B925EB01-7198-4468-9787-BE83ED8F5698}" type="parTrans" cxnId="{A866B654-204A-4D0E-85AF-8F9F94FD87C9}">
      <dgm:prSet/>
      <dgm:spPr/>
      <dgm:t>
        <a:bodyPr/>
        <a:lstStyle/>
        <a:p>
          <a:endParaRPr lang="en-US"/>
        </a:p>
      </dgm:t>
    </dgm:pt>
    <dgm:pt modelId="{1F59E375-E749-4AA7-B185-E3BFB8452381}" type="sibTrans" cxnId="{A866B654-204A-4D0E-85AF-8F9F94FD87C9}">
      <dgm:prSet/>
      <dgm:spPr/>
      <dgm:t>
        <a:bodyPr/>
        <a:lstStyle/>
        <a:p>
          <a:endParaRPr lang="en-US"/>
        </a:p>
      </dgm:t>
    </dgm:pt>
    <dgm:pt modelId="{16409843-A721-4150-B8D6-CCD4F3FD17C3}" type="pres">
      <dgm:prSet presAssocID="{4B10D193-78C6-4201-9399-4F06CB5917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19E9C-4CAA-42D1-A93E-614CEF8BDB57}" type="pres">
      <dgm:prSet presAssocID="{ED794FE1-835C-4FDD-A45D-4C60ABAE11E1}" presName="parentLin" presStyleCnt="0"/>
      <dgm:spPr/>
    </dgm:pt>
    <dgm:pt modelId="{06672C07-1BF3-4E42-B1EE-5A25A6A99A45}" type="pres">
      <dgm:prSet presAssocID="{ED794FE1-835C-4FDD-A45D-4C60ABAE11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8D972B4-34D7-418E-AEEF-20A112B448D5}" type="pres">
      <dgm:prSet presAssocID="{ED794FE1-835C-4FDD-A45D-4C60ABAE11E1}" presName="parentText" presStyleLbl="node1" presStyleIdx="0" presStyleCnt="3" custLinFactNeighborX="2781" custLinFactNeighborY="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A20BA-6CA0-40CF-AA60-4C8770A60D18}" type="pres">
      <dgm:prSet presAssocID="{ED794FE1-835C-4FDD-A45D-4C60ABAE11E1}" presName="negativeSpace" presStyleCnt="0"/>
      <dgm:spPr/>
    </dgm:pt>
    <dgm:pt modelId="{C17A6344-E420-4E95-B238-401DC7119800}" type="pres">
      <dgm:prSet presAssocID="{ED794FE1-835C-4FDD-A45D-4C60ABAE11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CEC7E-C3C0-4D21-90F6-979E4AA7C2ED}" type="pres">
      <dgm:prSet presAssocID="{EDB344BD-0BC9-4675-A826-23A986029CD5}" presName="spaceBetweenRectangles" presStyleCnt="0"/>
      <dgm:spPr/>
    </dgm:pt>
    <dgm:pt modelId="{C00355C0-17F1-4F48-A467-8BB6BC391154}" type="pres">
      <dgm:prSet presAssocID="{8F7C469F-F047-4BBD-A519-51F2252D6A2F}" presName="parentLin" presStyleCnt="0"/>
      <dgm:spPr/>
    </dgm:pt>
    <dgm:pt modelId="{F94C91BF-BFA0-4D04-AC43-983BA973A021}" type="pres">
      <dgm:prSet presAssocID="{8F7C469F-F047-4BBD-A519-51F2252D6A2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73E87F5-5A63-4558-B35F-D9EC7D73488C}" type="pres">
      <dgm:prSet presAssocID="{8F7C469F-F047-4BBD-A519-51F2252D6A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46791-B98D-4F6F-B18A-79772FC832D5}" type="pres">
      <dgm:prSet presAssocID="{8F7C469F-F047-4BBD-A519-51F2252D6A2F}" presName="negativeSpace" presStyleCnt="0"/>
      <dgm:spPr/>
    </dgm:pt>
    <dgm:pt modelId="{49A357F4-5CFE-4AA6-BB12-022B376F28F9}" type="pres">
      <dgm:prSet presAssocID="{8F7C469F-F047-4BBD-A519-51F2252D6A2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9E151-CE50-409D-8D9F-A76BDF9987B4}" type="pres">
      <dgm:prSet presAssocID="{FC781D1D-0C78-4AAE-ACCE-5D63C5E33AAC}" presName="spaceBetweenRectangles" presStyleCnt="0"/>
      <dgm:spPr/>
    </dgm:pt>
    <dgm:pt modelId="{2D298FB0-9A96-4BEE-8F8F-6A75096F5000}" type="pres">
      <dgm:prSet presAssocID="{A5FD81DD-A69C-421E-99E6-B1893F63E052}" presName="parentLin" presStyleCnt="0"/>
      <dgm:spPr/>
    </dgm:pt>
    <dgm:pt modelId="{E8BBD32F-40F3-499F-962F-C09077C502E0}" type="pres">
      <dgm:prSet presAssocID="{A5FD81DD-A69C-421E-99E6-B1893F63E05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D22EE8E-93F1-4E5A-A15E-A577C72974C3}" type="pres">
      <dgm:prSet presAssocID="{A5FD81DD-A69C-421E-99E6-B1893F63E0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69237-0126-4143-89D1-1EC40E717EF8}" type="pres">
      <dgm:prSet presAssocID="{A5FD81DD-A69C-421E-99E6-B1893F63E052}" presName="negativeSpace" presStyleCnt="0"/>
      <dgm:spPr/>
    </dgm:pt>
    <dgm:pt modelId="{FFBFD276-EE3A-4327-A8C0-21E4B60C8FCC}" type="pres">
      <dgm:prSet presAssocID="{A5FD81DD-A69C-421E-99E6-B1893F63E0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07830-A5E3-4945-AB4E-DE2D51B25BE6}" type="presOf" srcId="{8F7C469F-F047-4BBD-A519-51F2252D6A2F}" destId="{173E87F5-5A63-4558-B35F-D9EC7D73488C}" srcOrd="1" destOrd="0" presId="urn:microsoft.com/office/officeart/2005/8/layout/list1"/>
    <dgm:cxn modelId="{58BDB10A-E43F-4276-9489-FC321F15A29A}" type="presOf" srcId="{511B652D-907D-435B-AAF6-57ECC194E200}" destId="{C17A6344-E420-4E95-B238-401DC7119800}" srcOrd="0" destOrd="0" presId="urn:microsoft.com/office/officeart/2005/8/layout/list1"/>
    <dgm:cxn modelId="{45705167-A930-41D7-9B5D-C0CC042AD35D}" type="presOf" srcId="{655A8B0E-8254-4463-931E-792B26BBF85D}" destId="{C17A6344-E420-4E95-B238-401DC7119800}" srcOrd="0" destOrd="2" presId="urn:microsoft.com/office/officeart/2005/8/layout/list1"/>
    <dgm:cxn modelId="{2DE9FA18-B64A-465F-8B46-AAF0A125001E}" type="presOf" srcId="{ED794FE1-835C-4FDD-A45D-4C60ABAE11E1}" destId="{06672C07-1BF3-4E42-B1EE-5A25A6A99A45}" srcOrd="0" destOrd="0" presId="urn:microsoft.com/office/officeart/2005/8/layout/list1"/>
    <dgm:cxn modelId="{364B3853-6C16-40D1-A59D-FC4A6B0638A5}" srcId="{8F7C469F-F047-4BBD-A519-51F2252D6A2F}" destId="{0ED31FE6-FFC7-4FF3-9E63-90679D9A2603}" srcOrd="1" destOrd="0" parTransId="{24D3DE64-BDFD-4087-96E7-AFF7E79A4FEE}" sibTransId="{9DB7BB34-60C5-4B9C-A1DA-80AD156EE307}"/>
    <dgm:cxn modelId="{6F9FAEB6-93C8-40F6-B1EC-B146590DD552}" srcId="{ED794FE1-835C-4FDD-A45D-4C60ABAE11E1}" destId="{511B652D-907D-435B-AAF6-57ECC194E200}" srcOrd="0" destOrd="0" parTransId="{6E4D03B9-6492-40ED-AE2A-8920BE1C4A9F}" sibTransId="{63D2B546-CF80-4A30-836A-7064DB10E883}"/>
    <dgm:cxn modelId="{0565B915-A4AE-41E3-B599-DA066D09E5F5}" type="presOf" srcId="{028453A6-C394-423A-AF96-A8A7F4D0248C}" destId="{C17A6344-E420-4E95-B238-401DC7119800}" srcOrd="0" destOrd="1" presId="urn:microsoft.com/office/officeart/2005/8/layout/list1"/>
    <dgm:cxn modelId="{A8A18EE1-B201-4292-9BC4-CD18DFB3947E}" srcId="{ED794FE1-835C-4FDD-A45D-4C60ABAE11E1}" destId="{655A8B0E-8254-4463-931E-792B26BBF85D}" srcOrd="2" destOrd="0" parTransId="{7880AECA-0B44-4479-9B9F-16CBAEAEE395}" sibTransId="{04345CFF-3C98-46D8-A41E-981E2435D63B}"/>
    <dgm:cxn modelId="{C353EBD4-1FAB-4FAA-99D0-6E5C78B9A0FD}" type="presOf" srcId="{78BD7762-19EF-41F6-9E29-1CE72007E86D}" destId="{49A357F4-5CFE-4AA6-BB12-022B376F28F9}" srcOrd="0" destOrd="0" presId="urn:microsoft.com/office/officeart/2005/8/layout/list1"/>
    <dgm:cxn modelId="{B0091438-DAD6-4A4F-A60E-95C6F28B3B7E}" type="presOf" srcId="{ED794FE1-835C-4FDD-A45D-4C60ABAE11E1}" destId="{F8D972B4-34D7-418E-AEEF-20A112B448D5}" srcOrd="1" destOrd="0" presId="urn:microsoft.com/office/officeart/2005/8/layout/list1"/>
    <dgm:cxn modelId="{F2F2D4FC-E4F0-4ACF-8219-DDA80C087969}" srcId="{ED794FE1-835C-4FDD-A45D-4C60ABAE11E1}" destId="{028453A6-C394-423A-AF96-A8A7F4D0248C}" srcOrd="1" destOrd="0" parTransId="{F69D3401-389E-4271-B78B-87C4DCE220B8}" sibTransId="{9360A5A1-FF27-4780-AAD2-659243FA133A}"/>
    <dgm:cxn modelId="{21F81CFD-52EE-4D9E-8AC4-06858BB461A5}" srcId="{8F7C469F-F047-4BBD-A519-51F2252D6A2F}" destId="{78BD7762-19EF-41F6-9E29-1CE72007E86D}" srcOrd="0" destOrd="0" parTransId="{0E37A94A-AA9C-4FA3-8650-0C00C6241E10}" sibTransId="{E5C6272F-3238-4323-8736-66E5105DEC3B}"/>
    <dgm:cxn modelId="{17474AC8-68E6-4CDA-BEF5-7C97055ABC00}" srcId="{4B10D193-78C6-4201-9399-4F06CB59177C}" destId="{ED794FE1-835C-4FDD-A45D-4C60ABAE11E1}" srcOrd="0" destOrd="0" parTransId="{D9EF3BE3-96D8-4919-A460-518550CDC5AF}" sibTransId="{EDB344BD-0BC9-4675-A826-23A986029CD5}"/>
    <dgm:cxn modelId="{386021F1-B33E-42EB-BCB8-865D58431B83}" srcId="{4B10D193-78C6-4201-9399-4F06CB59177C}" destId="{A5FD81DD-A69C-421E-99E6-B1893F63E052}" srcOrd="2" destOrd="0" parTransId="{678ACC6F-041C-45D1-948C-7F18F07B2B66}" sibTransId="{19DD3775-2672-4981-A591-CE821B42EB65}"/>
    <dgm:cxn modelId="{718293EA-71DA-4819-AF7B-83CA2A49D0F1}" srcId="{4B10D193-78C6-4201-9399-4F06CB59177C}" destId="{8F7C469F-F047-4BBD-A519-51F2252D6A2F}" srcOrd="1" destOrd="0" parTransId="{8EB60533-28BF-4FC3-948D-43C6440360BA}" sibTransId="{FC781D1D-0C78-4AAE-ACCE-5D63C5E33AAC}"/>
    <dgm:cxn modelId="{3D557AA3-AB9B-492B-99F3-A3EC910E4742}" type="presOf" srcId="{A5FD81DD-A69C-421E-99E6-B1893F63E052}" destId="{E8BBD32F-40F3-499F-962F-C09077C502E0}" srcOrd="0" destOrd="0" presId="urn:microsoft.com/office/officeart/2005/8/layout/list1"/>
    <dgm:cxn modelId="{8495A457-9311-4875-AAF8-F003A94FC386}" type="presOf" srcId="{0ED31FE6-FFC7-4FF3-9E63-90679D9A2603}" destId="{49A357F4-5CFE-4AA6-BB12-022B376F28F9}" srcOrd="0" destOrd="1" presId="urn:microsoft.com/office/officeart/2005/8/layout/list1"/>
    <dgm:cxn modelId="{A866B654-204A-4D0E-85AF-8F9F94FD87C9}" srcId="{A5FD81DD-A69C-421E-99E6-B1893F63E052}" destId="{0C87F1EB-6D92-4C12-89EC-00B82FCE418D}" srcOrd="0" destOrd="0" parTransId="{B925EB01-7198-4468-9787-BE83ED8F5698}" sibTransId="{1F59E375-E749-4AA7-B185-E3BFB8452381}"/>
    <dgm:cxn modelId="{7C39E65E-2842-45F7-AB65-2DF0EA9D3913}" type="presOf" srcId="{A5FD81DD-A69C-421E-99E6-B1893F63E052}" destId="{CD22EE8E-93F1-4E5A-A15E-A577C72974C3}" srcOrd="1" destOrd="0" presId="urn:microsoft.com/office/officeart/2005/8/layout/list1"/>
    <dgm:cxn modelId="{E25A367E-76A4-4DC3-A5EC-F5CDE7041921}" type="presOf" srcId="{8F7C469F-F047-4BBD-A519-51F2252D6A2F}" destId="{F94C91BF-BFA0-4D04-AC43-983BA973A021}" srcOrd="0" destOrd="0" presId="urn:microsoft.com/office/officeart/2005/8/layout/list1"/>
    <dgm:cxn modelId="{DB8201C1-86AA-4562-BD5C-92B763008B56}" type="presOf" srcId="{4B10D193-78C6-4201-9399-4F06CB59177C}" destId="{16409843-A721-4150-B8D6-CCD4F3FD17C3}" srcOrd="0" destOrd="0" presId="urn:microsoft.com/office/officeart/2005/8/layout/list1"/>
    <dgm:cxn modelId="{51838AB6-049F-4F76-82F5-F091F5F09AC4}" type="presOf" srcId="{0C87F1EB-6D92-4C12-89EC-00B82FCE418D}" destId="{FFBFD276-EE3A-4327-A8C0-21E4B60C8FCC}" srcOrd="0" destOrd="0" presId="urn:microsoft.com/office/officeart/2005/8/layout/list1"/>
    <dgm:cxn modelId="{5A492FD8-C922-4CEF-B333-41CE68F99139}" type="presParOf" srcId="{16409843-A721-4150-B8D6-CCD4F3FD17C3}" destId="{9CC19E9C-4CAA-42D1-A93E-614CEF8BDB57}" srcOrd="0" destOrd="0" presId="urn:microsoft.com/office/officeart/2005/8/layout/list1"/>
    <dgm:cxn modelId="{C1765482-F81C-459C-9DF2-53E993C376ED}" type="presParOf" srcId="{9CC19E9C-4CAA-42D1-A93E-614CEF8BDB57}" destId="{06672C07-1BF3-4E42-B1EE-5A25A6A99A45}" srcOrd="0" destOrd="0" presId="urn:microsoft.com/office/officeart/2005/8/layout/list1"/>
    <dgm:cxn modelId="{E9259EBA-6F36-4476-9C49-CD14C17D0E78}" type="presParOf" srcId="{9CC19E9C-4CAA-42D1-A93E-614CEF8BDB57}" destId="{F8D972B4-34D7-418E-AEEF-20A112B448D5}" srcOrd="1" destOrd="0" presId="urn:microsoft.com/office/officeart/2005/8/layout/list1"/>
    <dgm:cxn modelId="{CA1E9CAE-083D-4B9F-A8E0-1F7F07D92434}" type="presParOf" srcId="{16409843-A721-4150-B8D6-CCD4F3FD17C3}" destId="{D92A20BA-6CA0-40CF-AA60-4C8770A60D18}" srcOrd="1" destOrd="0" presId="urn:microsoft.com/office/officeart/2005/8/layout/list1"/>
    <dgm:cxn modelId="{1180ED8D-62A5-4ECE-BA0C-44F0653E6DCE}" type="presParOf" srcId="{16409843-A721-4150-B8D6-CCD4F3FD17C3}" destId="{C17A6344-E420-4E95-B238-401DC7119800}" srcOrd="2" destOrd="0" presId="urn:microsoft.com/office/officeart/2005/8/layout/list1"/>
    <dgm:cxn modelId="{3AC64CA8-56B0-47F6-9D4D-9410EC2F1374}" type="presParOf" srcId="{16409843-A721-4150-B8D6-CCD4F3FD17C3}" destId="{28DCEC7E-C3C0-4D21-90F6-979E4AA7C2ED}" srcOrd="3" destOrd="0" presId="urn:microsoft.com/office/officeart/2005/8/layout/list1"/>
    <dgm:cxn modelId="{7250938F-E6A1-401A-A6F2-18B10D622061}" type="presParOf" srcId="{16409843-A721-4150-B8D6-CCD4F3FD17C3}" destId="{C00355C0-17F1-4F48-A467-8BB6BC391154}" srcOrd="4" destOrd="0" presId="urn:microsoft.com/office/officeart/2005/8/layout/list1"/>
    <dgm:cxn modelId="{613C6BAD-FB8E-47F5-9E52-B5743152B482}" type="presParOf" srcId="{C00355C0-17F1-4F48-A467-8BB6BC391154}" destId="{F94C91BF-BFA0-4D04-AC43-983BA973A021}" srcOrd="0" destOrd="0" presId="urn:microsoft.com/office/officeart/2005/8/layout/list1"/>
    <dgm:cxn modelId="{7CF3A744-8865-4CE1-886E-462E5B42AAD6}" type="presParOf" srcId="{C00355C0-17F1-4F48-A467-8BB6BC391154}" destId="{173E87F5-5A63-4558-B35F-D9EC7D73488C}" srcOrd="1" destOrd="0" presId="urn:microsoft.com/office/officeart/2005/8/layout/list1"/>
    <dgm:cxn modelId="{2DD6D967-81E5-4066-AD5B-E7B3F08027DA}" type="presParOf" srcId="{16409843-A721-4150-B8D6-CCD4F3FD17C3}" destId="{96346791-B98D-4F6F-B18A-79772FC832D5}" srcOrd="5" destOrd="0" presId="urn:microsoft.com/office/officeart/2005/8/layout/list1"/>
    <dgm:cxn modelId="{79F628AE-E454-42F0-912D-BA6F48156609}" type="presParOf" srcId="{16409843-A721-4150-B8D6-CCD4F3FD17C3}" destId="{49A357F4-5CFE-4AA6-BB12-022B376F28F9}" srcOrd="6" destOrd="0" presId="urn:microsoft.com/office/officeart/2005/8/layout/list1"/>
    <dgm:cxn modelId="{28B110C9-7FB2-45D0-AA50-14877E66193D}" type="presParOf" srcId="{16409843-A721-4150-B8D6-CCD4F3FD17C3}" destId="{3B29E151-CE50-409D-8D9F-A76BDF9987B4}" srcOrd="7" destOrd="0" presId="urn:microsoft.com/office/officeart/2005/8/layout/list1"/>
    <dgm:cxn modelId="{EC2AADEF-3FEF-4660-AA70-FDCEB9BD9D20}" type="presParOf" srcId="{16409843-A721-4150-B8D6-CCD4F3FD17C3}" destId="{2D298FB0-9A96-4BEE-8F8F-6A75096F5000}" srcOrd="8" destOrd="0" presId="urn:microsoft.com/office/officeart/2005/8/layout/list1"/>
    <dgm:cxn modelId="{BC6D1C7E-88A5-41AA-8C7E-AA4192BF4AE3}" type="presParOf" srcId="{2D298FB0-9A96-4BEE-8F8F-6A75096F5000}" destId="{E8BBD32F-40F3-499F-962F-C09077C502E0}" srcOrd="0" destOrd="0" presId="urn:microsoft.com/office/officeart/2005/8/layout/list1"/>
    <dgm:cxn modelId="{FE3A2B81-A093-4E6A-9F03-1903511C227A}" type="presParOf" srcId="{2D298FB0-9A96-4BEE-8F8F-6A75096F5000}" destId="{CD22EE8E-93F1-4E5A-A15E-A577C72974C3}" srcOrd="1" destOrd="0" presId="urn:microsoft.com/office/officeart/2005/8/layout/list1"/>
    <dgm:cxn modelId="{30800CAD-DF65-4D71-9719-565AFCEC8F77}" type="presParOf" srcId="{16409843-A721-4150-B8D6-CCD4F3FD17C3}" destId="{DFF69237-0126-4143-89D1-1EC40E717EF8}" srcOrd="9" destOrd="0" presId="urn:microsoft.com/office/officeart/2005/8/layout/list1"/>
    <dgm:cxn modelId="{F995AC68-37A8-490C-8BF6-6662CC0CCDF8}" type="presParOf" srcId="{16409843-A721-4150-B8D6-CCD4F3FD17C3}" destId="{FFBFD276-EE3A-4327-A8C0-21E4B60C8F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95BD5-BDD2-49B5-8D0D-823092AED028}">
      <dsp:nvSpPr>
        <dsp:cNvPr id="0" name=""/>
        <dsp:cNvSpPr/>
      </dsp:nvSpPr>
      <dsp:spPr>
        <a:xfrm>
          <a:off x="0" y="386940"/>
          <a:ext cx="5970494" cy="4788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9A554270-D873-4790-A57D-4C3638E43786}">
      <dsp:nvSpPr>
        <dsp:cNvPr id="0" name=""/>
        <dsp:cNvSpPr/>
      </dsp:nvSpPr>
      <dsp:spPr>
        <a:xfrm>
          <a:off x="298524" y="106500"/>
          <a:ext cx="4179345" cy="560880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7969" tIns="0" rIns="157969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PROJECT OVERVIEW</a:t>
          </a:r>
          <a:endParaRPr lang="en-US" sz="19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25904" y="133880"/>
        <a:ext cx="4124585" cy="506120"/>
      </dsp:txXfrm>
    </dsp:sp>
    <dsp:sp modelId="{E34CD7CD-7AF6-4031-A2FC-7871DCB1B0DF}">
      <dsp:nvSpPr>
        <dsp:cNvPr id="0" name=""/>
        <dsp:cNvSpPr/>
      </dsp:nvSpPr>
      <dsp:spPr>
        <a:xfrm>
          <a:off x="0" y="1248780"/>
          <a:ext cx="5970494" cy="4788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E74F1DE7-8348-4614-A2C7-1A0E9DD1F315}">
      <dsp:nvSpPr>
        <dsp:cNvPr id="0" name=""/>
        <dsp:cNvSpPr/>
      </dsp:nvSpPr>
      <dsp:spPr>
        <a:xfrm>
          <a:off x="298524" y="968340"/>
          <a:ext cx="4179345" cy="560880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7969" tIns="0" rIns="157969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PROJECT MANAGEMENT</a:t>
          </a:r>
          <a:endParaRPr lang="en-US" sz="19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25904" y="995720"/>
        <a:ext cx="4124585" cy="506120"/>
      </dsp:txXfrm>
    </dsp:sp>
    <dsp:sp modelId="{1AC02AE6-5201-420D-8238-4B752FB497C3}">
      <dsp:nvSpPr>
        <dsp:cNvPr id="0" name=""/>
        <dsp:cNvSpPr/>
      </dsp:nvSpPr>
      <dsp:spPr>
        <a:xfrm>
          <a:off x="0" y="2110620"/>
          <a:ext cx="5970494" cy="4788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B0A1888-3CD5-4057-B5D8-9DDB65F91E15}">
      <dsp:nvSpPr>
        <dsp:cNvPr id="0" name=""/>
        <dsp:cNvSpPr/>
      </dsp:nvSpPr>
      <dsp:spPr>
        <a:xfrm>
          <a:off x="298524" y="1830180"/>
          <a:ext cx="4179345" cy="560880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7969" tIns="0" rIns="157969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ARCHITECTURES</a:t>
          </a:r>
          <a:endParaRPr lang="en-US" sz="19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25904" y="1857560"/>
        <a:ext cx="4124585" cy="506120"/>
      </dsp:txXfrm>
    </dsp:sp>
    <dsp:sp modelId="{98FFB6C4-D6E3-4431-941F-F9A0406EA008}">
      <dsp:nvSpPr>
        <dsp:cNvPr id="0" name=""/>
        <dsp:cNvSpPr/>
      </dsp:nvSpPr>
      <dsp:spPr>
        <a:xfrm>
          <a:off x="0" y="2972460"/>
          <a:ext cx="5970494" cy="4788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FADD4BE7-8B62-4E0F-A72E-68EB3926873C}">
      <dsp:nvSpPr>
        <dsp:cNvPr id="0" name=""/>
        <dsp:cNvSpPr/>
      </dsp:nvSpPr>
      <dsp:spPr>
        <a:xfrm>
          <a:off x="298524" y="2692020"/>
          <a:ext cx="4179345" cy="560880"/>
        </a:xfrm>
        <a:prstGeom prst="round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7969" tIns="0" rIns="157969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RESULT</a:t>
          </a:r>
          <a:endParaRPr lang="en-US" sz="19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25904" y="2719400"/>
        <a:ext cx="4124585" cy="506120"/>
      </dsp:txXfrm>
    </dsp:sp>
    <dsp:sp modelId="{7F7EAAD1-61A3-4DE8-8630-0DEC33E385C7}">
      <dsp:nvSpPr>
        <dsp:cNvPr id="0" name=""/>
        <dsp:cNvSpPr/>
      </dsp:nvSpPr>
      <dsp:spPr>
        <a:xfrm>
          <a:off x="0" y="3834300"/>
          <a:ext cx="5970494" cy="4788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65C55E9-B394-4A23-A43C-80C43041BF32}">
      <dsp:nvSpPr>
        <dsp:cNvPr id="0" name=""/>
        <dsp:cNvSpPr/>
      </dsp:nvSpPr>
      <dsp:spPr>
        <a:xfrm>
          <a:off x="298524" y="3553860"/>
          <a:ext cx="4179345" cy="560880"/>
        </a:xfrm>
        <a:prstGeom prst="round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flat" dir="t"/>
        </a:scene3d>
        <a:sp3d contourW="14605" prstMaterial="plastic">
          <a:bevelT w="50800" prst="convex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7969" tIns="0" rIns="157969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DEMO</a:t>
          </a:r>
          <a:endParaRPr lang="en-US" sz="19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25904" y="3581240"/>
        <a:ext cx="4124585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034E9-D522-40BD-8115-E8A2D3024FEA}">
      <dsp:nvSpPr>
        <dsp:cNvPr id="0" name=""/>
        <dsp:cNvSpPr/>
      </dsp:nvSpPr>
      <dsp:spPr>
        <a:xfrm rot="16200000">
          <a:off x="373" y="1479165"/>
          <a:ext cx="4280668" cy="4280668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perspectiveRelaxed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Bad</a:t>
          </a:r>
          <a:endParaRPr lang="en-US" sz="2700" b="1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Time Management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Requirement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Over time</a:t>
          </a:r>
          <a:endParaRPr lang="en-US" sz="2100" kern="1200"/>
        </a:p>
      </dsp:txBody>
      <dsp:txXfrm rot="5400000">
        <a:off x="749491" y="2549331"/>
        <a:ext cx="3531551" cy="2140334"/>
      </dsp:txXfrm>
    </dsp:sp>
    <dsp:sp modelId="{E62BEF4E-0207-494C-8073-90DF0B03CCBA}">
      <dsp:nvSpPr>
        <dsp:cNvPr id="0" name=""/>
        <dsp:cNvSpPr/>
      </dsp:nvSpPr>
      <dsp:spPr>
        <a:xfrm rot="5400000">
          <a:off x="4710557" y="1479165"/>
          <a:ext cx="4280668" cy="4280668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glow rad="228600">
            <a:schemeClr val="accent3">
              <a:lumMod val="75000"/>
              <a:alpha val="40000"/>
            </a:schemeClr>
          </a:glow>
        </a:effectLst>
        <a:scene3d>
          <a:camera prst="perspectiveRelaxed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Good</a:t>
          </a:r>
          <a:endParaRPr lang="en-US" sz="2700" b="1" kern="1200" dirty="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Choosing technology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Communication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Exploring time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Manage code</a:t>
          </a:r>
          <a:endParaRPr lang="en-US" sz="2100" kern="1200" dirty="0">
            <a:solidFill>
              <a:schemeClr val="tx1"/>
            </a:solidFill>
          </a:endParaRPr>
        </a:p>
      </dsp:txBody>
      <dsp:txXfrm rot="-5400000">
        <a:off x="4710558" y="2549332"/>
        <a:ext cx="3531551" cy="21403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C635F-AECB-4298-AAF7-90B9A3111745}">
      <dsp:nvSpPr>
        <dsp:cNvPr id="0" name=""/>
        <dsp:cNvSpPr/>
      </dsp:nvSpPr>
      <dsp:spPr>
        <a:xfrm>
          <a:off x="3563584" y="1906523"/>
          <a:ext cx="2330196" cy="2330196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Login as customer</a:t>
          </a:r>
          <a:endParaRPr lang="en-US" sz="19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4032057" y="2452360"/>
        <a:ext cx="1393250" cy="1197769"/>
      </dsp:txXfrm>
    </dsp:sp>
    <dsp:sp modelId="{C174683B-2397-4E61-A0E9-2BD6D5E01622}">
      <dsp:nvSpPr>
        <dsp:cNvPr id="0" name=""/>
        <dsp:cNvSpPr/>
      </dsp:nvSpPr>
      <dsp:spPr>
        <a:xfrm>
          <a:off x="2207834" y="1355750"/>
          <a:ext cx="1694688" cy="1694688"/>
        </a:xfrm>
        <a:prstGeom prst="gear6">
          <a:avLst/>
        </a:prstGeom>
        <a:gradFill rotWithShape="0">
          <a:gsLst>
            <a:gs pos="0">
              <a:schemeClr val="accent3">
                <a:hueOff val="2312758"/>
                <a:satOff val="-12398"/>
                <a:lumOff val="-1667"/>
                <a:alphaOff val="0"/>
                <a:lumMod val="95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2312758"/>
              <a:satOff val="-12398"/>
              <a:lumOff val="-166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effectLst>
                <a:reflection blurRad="6350" stA="50000" endA="300" endPos="50000" dist="60007" dir="5400000" sy="-100000" algn="bl" rotWithShape="0"/>
              </a:effectLst>
            </a:rPr>
            <a:t>Publish a Work</a:t>
          </a:r>
          <a:endParaRPr lang="en-US" sz="1900" kern="120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2634477" y="1784971"/>
        <a:ext cx="841402" cy="836246"/>
      </dsp:txXfrm>
    </dsp:sp>
    <dsp:sp modelId="{422D00FE-9340-4529-84B9-AE09BD28FF23}">
      <dsp:nvSpPr>
        <dsp:cNvPr id="0" name=""/>
        <dsp:cNvSpPr/>
      </dsp:nvSpPr>
      <dsp:spPr>
        <a:xfrm rot="20700000">
          <a:off x="3157032" y="186588"/>
          <a:ext cx="1660448" cy="1660448"/>
        </a:xfrm>
        <a:prstGeom prst="gear6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lumMod val="95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4625516"/>
              <a:satOff val="-24796"/>
              <a:lumOff val="-3334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Add Expert Request</a:t>
          </a:r>
          <a:endParaRPr lang="en-US" sz="19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 rot="-20700000">
        <a:off x="3521217" y="550773"/>
        <a:ext cx="932078" cy="932078"/>
      </dsp:txXfrm>
    </dsp:sp>
    <dsp:sp modelId="{041CBD2D-AC21-42D9-A473-A1ADEE6FBDB1}">
      <dsp:nvSpPr>
        <dsp:cNvPr id="0" name=""/>
        <dsp:cNvSpPr/>
      </dsp:nvSpPr>
      <dsp:spPr>
        <a:xfrm>
          <a:off x="3384873" y="1554637"/>
          <a:ext cx="2982650" cy="2982650"/>
        </a:xfrm>
        <a:prstGeom prst="circularArrow">
          <a:avLst>
            <a:gd name="adj1" fmla="val 4688"/>
            <a:gd name="adj2" fmla="val 299029"/>
            <a:gd name="adj3" fmla="val 2517238"/>
            <a:gd name="adj4" fmla="val 15858968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E57538-6F20-4AD2-9DBF-BD80508CC6A1}">
      <dsp:nvSpPr>
        <dsp:cNvPr id="0" name=""/>
        <dsp:cNvSpPr/>
      </dsp:nvSpPr>
      <dsp:spPr>
        <a:xfrm>
          <a:off x="1907708" y="980598"/>
          <a:ext cx="2167082" cy="21670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2312758"/>
                <a:satOff val="-12398"/>
                <a:lumOff val="-1667"/>
                <a:alphaOff val="0"/>
                <a:lumMod val="95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2312758"/>
              <a:satOff val="-12398"/>
              <a:lumOff val="-166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50EB10-524F-4CFD-845F-908727998FD0}">
      <dsp:nvSpPr>
        <dsp:cNvPr id="0" name=""/>
        <dsp:cNvSpPr/>
      </dsp:nvSpPr>
      <dsp:spPr>
        <a:xfrm>
          <a:off x="2772953" y="-177294"/>
          <a:ext cx="2336551" cy="23365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lumMod val="95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4625516"/>
              <a:satOff val="-24796"/>
              <a:lumOff val="-3334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A090D-2253-40E1-A91F-5ED9566D7320}">
      <dsp:nvSpPr>
        <dsp:cNvPr id="0" name=""/>
        <dsp:cNvSpPr/>
      </dsp:nvSpPr>
      <dsp:spPr>
        <a:xfrm>
          <a:off x="3624277" y="0"/>
          <a:ext cx="1810122" cy="18103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B89743-2211-4AE2-8127-D81A0CA91BC4}">
      <dsp:nvSpPr>
        <dsp:cNvPr id="0" name=""/>
        <dsp:cNvSpPr/>
      </dsp:nvSpPr>
      <dsp:spPr>
        <a:xfrm>
          <a:off x="4023923" y="655281"/>
          <a:ext cx="101015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Login as Master Manager</a:t>
          </a:r>
          <a:endParaRPr lang="en-US" sz="1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4023923" y="655281"/>
        <a:ext cx="1010150" cy="505023"/>
      </dsp:txXfrm>
    </dsp:sp>
    <dsp:sp modelId="{E154FF5D-2345-4853-B2E9-83C05F3181A4}">
      <dsp:nvSpPr>
        <dsp:cNvPr id="0" name=""/>
        <dsp:cNvSpPr/>
      </dsp:nvSpPr>
      <dsp:spPr>
        <a:xfrm>
          <a:off x="3121409" y="1040290"/>
          <a:ext cx="1810122" cy="18103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2757287"/>
                <a:satOff val="15482"/>
                <a:lumOff val="-719"/>
                <a:alphaOff val="0"/>
                <a:lumMod val="95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2757287"/>
              <a:satOff val="15482"/>
              <a:lumOff val="-71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241EEF-3588-4B4A-9C29-8E497F7D4DEB}">
      <dsp:nvSpPr>
        <dsp:cNvPr id="0" name=""/>
        <dsp:cNvSpPr/>
      </dsp:nvSpPr>
      <dsp:spPr>
        <a:xfrm>
          <a:off x="3519018" y="1697492"/>
          <a:ext cx="101015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Work with Customer</a:t>
          </a:r>
          <a:endParaRPr lang="en-US" sz="1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519018" y="1697492"/>
        <a:ext cx="1010150" cy="505023"/>
      </dsp:txXfrm>
    </dsp:sp>
    <dsp:sp modelId="{A9233E7D-6552-42D7-A8AE-54B237701EE4}">
      <dsp:nvSpPr>
        <dsp:cNvPr id="0" name=""/>
        <dsp:cNvSpPr/>
      </dsp:nvSpPr>
      <dsp:spPr>
        <a:xfrm>
          <a:off x="3624277" y="2084420"/>
          <a:ext cx="1810122" cy="181030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lumMod val="95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5514574"/>
              <a:satOff val="30963"/>
              <a:lumOff val="-143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ED0608-4AE0-4D30-A0B2-5FA31B4DBE35}">
      <dsp:nvSpPr>
        <dsp:cNvPr id="0" name=""/>
        <dsp:cNvSpPr/>
      </dsp:nvSpPr>
      <dsp:spPr>
        <a:xfrm>
          <a:off x="4023923" y="2739702"/>
          <a:ext cx="101015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Send work to manager</a:t>
          </a:r>
          <a:endParaRPr lang="en-US" sz="1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4023923" y="2739702"/>
        <a:ext cx="1010150" cy="505023"/>
      </dsp:txXfrm>
    </dsp:sp>
    <dsp:sp modelId="{6FCCD2EA-4061-49DB-AA36-A20A24C4C4A2}">
      <dsp:nvSpPr>
        <dsp:cNvPr id="0" name=""/>
        <dsp:cNvSpPr/>
      </dsp:nvSpPr>
      <dsp:spPr>
        <a:xfrm>
          <a:off x="3250436" y="3244725"/>
          <a:ext cx="1555122" cy="155587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8271860"/>
              <a:satOff val="46445"/>
              <a:lumOff val="-2156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5257C-D2B4-4D37-8A65-20E080D3EAE0}">
      <dsp:nvSpPr>
        <dsp:cNvPr id="0" name=""/>
        <dsp:cNvSpPr/>
      </dsp:nvSpPr>
      <dsp:spPr>
        <a:xfrm>
          <a:off x="3519018" y="3781912"/>
          <a:ext cx="101015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Work with expert</a:t>
          </a:r>
          <a:endParaRPr lang="en-US" sz="1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519018" y="3781912"/>
        <a:ext cx="1010150" cy="5050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70D18-92D4-4B44-9F50-DA7C17FC24B3}">
      <dsp:nvSpPr>
        <dsp:cNvPr id="0" name=""/>
        <dsp:cNvSpPr/>
      </dsp:nvSpPr>
      <dsp:spPr>
        <a:xfrm>
          <a:off x="888241" y="167638"/>
          <a:ext cx="3509723" cy="670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Login as Manager</a:t>
          </a:r>
          <a:endParaRPr lang="en-US" sz="2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907881" y="187278"/>
        <a:ext cx="2732505" cy="631283"/>
      </dsp:txXfrm>
    </dsp:sp>
    <dsp:sp modelId="{B653FF3B-C4EF-405B-8E60-C5EA7838C69E}">
      <dsp:nvSpPr>
        <dsp:cNvPr id="0" name=""/>
        <dsp:cNvSpPr/>
      </dsp:nvSpPr>
      <dsp:spPr>
        <a:xfrm>
          <a:off x="1497846" y="1356358"/>
          <a:ext cx="3509723" cy="670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57287"/>
                <a:satOff val="15482"/>
                <a:lumOff val="-719"/>
                <a:alphaOff val="0"/>
                <a:lumMod val="95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2757287"/>
              <a:satOff val="15482"/>
              <a:lumOff val="-71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Work with Customer</a:t>
          </a:r>
          <a:endParaRPr lang="en-US" sz="2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1517486" y="1375998"/>
        <a:ext cx="2742422" cy="631283"/>
      </dsp:txXfrm>
    </dsp:sp>
    <dsp:sp modelId="{3F0657CB-65F5-48B4-8244-8CD7AF6D4FC7}">
      <dsp:nvSpPr>
        <dsp:cNvPr id="0" name=""/>
        <dsp:cNvSpPr/>
      </dsp:nvSpPr>
      <dsp:spPr>
        <a:xfrm>
          <a:off x="2183625" y="2545078"/>
          <a:ext cx="3509723" cy="670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lumMod val="95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5514574"/>
              <a:satOff val="30963"/>
              <a:lumOff val="-143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Assign expert</a:t>
          </a:r>
          <a:endParaRPr lang="en-US" sz="2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2203265" y="2564718"/>
        <a:ext cx="2746809" cy="631283"/>
      </dsp:txXfrm>
    </dsp:sp>
    <dsp:sp modelId="{55A17CA3-AE0D-4B4C-B7EE-307C6AC6725B}">
      <dsp:nvSpPr>
        <dsp:cNvPr id="0" name=""/>
        <dsp:cNvSpPr/>
      </dsp:nvSpPr>
      <dsp:spPr>
        <a:xfrm>
          <a:off x="2869458" y="3733798"/>
          <a:ext cx="3509723" cy="670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-8271860"/>
              <a:satOff val="46445"/>
              <a:lumOff val="-2156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View expert detail</a:t>
          </a:r>
          <a:endParaRPr lang="en-US" sz="2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2889098" y="3753438"/>
        <a:ext cx="2742422" cy="631283"/>
      </dsp:txXfrm>
    </dsp:sp>
    <dsp:sp modelId="{BEBA3A9D-E248-45E5-8AF6-2A117CAA9F80}">
      <dsp:nvSpPr>
        <dsp:cNvPr id="0" name=""/>
        <dsp:cNvSpPr/>
      </dsp:nvSpPr>
      <dsp:spPr>
        <a:xfrm>
          <a:off x="3551129" y="816101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698233" y="816101"/>
        <a:ext cx="359588" cy="491981"/>
      </dsp:txXfrm>
    </dsp:sp>
    <dsp:sp modelId="{ED50D6FB-7B01-4DD2-AFB0-EF0F22E8E88E}">
      <dsp:nvSpPr>
        <dsp:cNvPr id="0" name=""/>
        <dsp:cNvSpPr/>
      </dsp:nvSpPr>
      <dsp:spPr>
        <a:xfrm>
          <a:off x="4201363" y="2004821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348467" y="2004821"/>
        <a:ext cx="359588" cy="491981"/>
      </dsp:txXfrm>
    </dsp:sp>
    <dsp:sp modelId="{4CFD4B1E-36EB-40B4-B3E0-0B3320C8B689}">
      <dsp:nvSpPr>
        <dsp:cNvPr id="0" name=""/>
        <dsp:cNvSpPr/>
      </dsp:nvSpPr>
      <dsp:spPr>
        <a:xfrm>
          <a:off x="4887160" y="3193541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034264" y="3193541"/>
        <a:ext cx="359588" cy="4919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48E31-B5F2-4DA5-8177-3F19D2A945D9}">
      <dsp:nvSpPr>
        <dsp:cNvPr id="0" name=""/>
        <dsp:cNvSpPr/>
      </dsp:nvSpPr>
      <dsp:spPr>
        <a:xfrm rot="5400000">
          <a:off x="1460136" y="1335797"/>
          <a:ext cx="1181397" cy="1344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61544B18-CC78-4186-82C4-9F76A113F0E9}">
      <dsp:nvSpPr>
        <dsp:cNvPr id="0" name=""/>
        <dsp:cNvSpPr/>
      </dsp:nvSpPr>
      <dsp:spPr>
        <a:xfrm>
          <a:off x="76200" y="0"/>
          <a:ext cx="1988778" cy="1392080"/>
        </a:xfrm>
        <a:prstGeom prst="roundRect">
          <a:avLst>
            <a:gd name="adj" fmla="val 16670"/>
          </a:avLst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Login as Expert</a:t>
          </a:r>
          <a:endParaRPr lang="en-US" sz="2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144168" y="67968"/>
        <a:ext cx="1852842" cy="1256144"/>
      </dsp:txXfrm>
    </dsp:sp>
    <dsp:sp modelId="{02E3D780-7F4D-44E8-B8D8-73AB3724679F}">
      <dsp:nvSpPr>
        <dsp:cNvPr id="0" name=""/>
        <dsp:cNvSpPr/>
      </dsp:nvSpPr>
      <dsp:spPr>
        <a:xfrm>
          <a:off x="3135916" y="158961"/>
          <a:ext cx="1446447" cy="112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523FB-8DD1-4DB3-A99B-10CD551E1AAE}">
      <dsp:nvSpPr>
        <dsp:cNvPr id="0" name=""/>
        <dsp:cNvSpPr/>
      </dsp:nvSpPr>
      <dsp:spPr>
        <a:xfrm rot="5400000">
          <a:off x="4147019" y="2899562"/>
          <a:ext cx="1181397" cy="1344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2C02F2F-270C-4D94-BABA-584C3EAB6032}">
      <dsp:nvSpPr>
        <dsp:cNvPr id="0" name=""/>
        <dsp:cNvSpPr/>
      </dsp:nvSpPr>
      <dsp:spPr>
        <a:xfrm>
          <a:off x="2731689" y="1524003"/>
          <a:ext cx="1988778" cy="1392080"/>
        </a:xfrm>
        <a:prstGeom prst="roundRect">
          <a:avLst>
            <a:gd name="adj" fmla="val 1667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View Works</a:t>
          </a:r>
          <a:endParaRPr lang="en-US" sz="2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2799657" y="1591971"/>
        <a:ext cx="1852842" cy="1256144"/>
      </dsp:txXfrm>
    </dsp:sp>
    <dsp:sp modelId="{89B16253-FB5E-4257-8A17-E758712657EA}">
      <dsp:nvSpPr>
        <dsp:cNvPr id="0" name=""/>
        <dsp:cNvSpPr/>
      </dsp:nvSpPr>
      <dsp:spPr>
        <a:xfrm>
          <a:off x="4784824" y="1722726"/>
          <a:ext cx="1446447" cy="112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2CB1C-71A1-47CA-B2DE-C26A694A7B30}">
      <dsp:nvSpPr>
        <dsp:cNvPr id="0" name=""/>
        <dsp:cNvSpPr/>
      </dsp:nvSpPr>
      <dsp:spPr>
        <a:xfrm>
          <a:off x="5402631" y="3153725"/>
          <a:ext cx="1988778" cy="1392080"/>
        </a:xfrm>
        <a:prstGeom prst="roundRect">
          <a:avLst>
            <a:gd name="adj" fmla="val 1667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Complete Timesheet</a:t>
          </a:r>
          <a:endParaRPr lang="en-US" sz="2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5470599" y="3221693"/>
        <a:ext cx="1852842" cy="1256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B0F0-E558-4802-AC13-C2822D9B856C}">
      <dsp:nvSpPr>
        <dsp:cNvPr id="0" name=""/>
        <dsp:cNvSpPr/>
      </dsp:nvSpPr>
      <dsp:spPr>
        <a:xfrm>
          <a:off x="3184178" y="1680622"/>
          <a:ext cx="1199032" cy="1199032"/>
        </a:xfrm>
        <a:prstGeom prst="ellipse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Current Situation</a:t>
          </a:r>
          <a:endParaRPr lang="en-US" sz="1500" b="1" kern="1200"/>
        </a:p>
      </dsp:txBody>
      <dsp:txXfrm>
        <a:off x="3359772" y="1856216"/>
        <a:ext cx="847844" cy="847844"/>
      </dsp:txXfrm>
    </dsp:sp>
    <dsp:sp modelId="{1558D734-886F-4D2A-BC99-BAF49D3C04C5}">
      <dsp:nvSpPr>
        <dsp:cNvPr id="0" name=""/>
        <dsp:cNvSpPr/>
      </dsp:nvSpPr>
      <dsp:spPr>
        <a:xfrm rot="16200000">
          <a:off x="3656815" y="1244574"/>
          <a:ext cx="253758" cy="407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94879" y="1364172"/>
        <a:ext cx="177631" cy="244602"/>
      </dsp:txXfrm>
    </dsp:sp>
    <dsp:sp modelId="{EA84A9EF-86DC-4C41-B36A-73B41F60A4AD}">
      <dsp:nvSpPr>
        <dsp:cNvPr id="0" name=""/>
        <dsp:cNvSpPr/>
      </dsp:nvSpPr>
      <dsp:spPr>
        <a:xfrm>
          <a:off x="3184178" y="2801"/>
          <a:ext cx="1199032" cy="1199032"/>
        </a:xfrm>
        <a:prstGeom prst="ellipse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Demand of business</a:t>
          </a:r>
          <a:endParaRPr lang="en-US" sz="1100" b="1" kern="1200" dirty="0"/>
        </a:p>
      </dsp:txBody>
      <dsp:txXfrm>
        <a:off x="3359772" y="178395"/>
        <a:ext cx="847844" cy="847844"/>
      </dsp:txXfrm>
    </dsp:sp>
    <dsp:sp modelId="{00C18D1D-A45D-4FA0-814B-41038217CEBF}">
      <dsp:nvSpPr>
        <dsp:cNvPr id="0" name=""/>
        <dsp:cNvSpPr/>
      </dsp:nvSpPr>
      <dsp:spPr>
        <a:xfrm>
          <a:off x="4488544" y="2076303"/>
          <a:ext cx="253758" cy="407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-2757287"/>
                <a:satOff val="15482"/>
                <a:lumOff val="-71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488544" y="2157837"/>
        <a:ext cx="177631" cy="244602"/>
      </dsp:txXfrm>
    </dsp:sp>
    <dsp:sp modelId="{B6DD63DA-D0EA-4841-B81C-9782278BF9FC}">
      <dsp:nvSpPr>
        <dsp:cNvPr id="0" name=""/>
        <dsp:cNvSpPr/>
      </dsp:nvSpPr>
      <dsp:spPr>
        <a:xfrm>
          <a:off x="4861999" y="1680622"/>
          <a:ext cx="1199032" cy="1199032"/>
        </a:xfrm>
        <a:prstGeom prst="ellipse">
          <a:avLst/>
        </a:prstGeom>
        <a:gradFill rotWithShape="0">
          <a:gsLst>
            <a:gs pos="28000">
              <a:schemeClr val="accent4">
                <a:hueOff val="-2757287"/>
                <a:satOff val="15482"/>
                <a:lumOff val="-71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Connect </a:t>
          </a:r>
          <a:r>
            <a:rPr lang="en-GB" sz="1100" b="1" kern="1200" dirty="0" smtClean="0"/>
            <a:t>recruitment &amp; candidates</a:t>
          </a:r>
          <a:endParaRPr lang="en-US" sz="1100" b="1" kern="1200" dirty="0"/>
        </a:p>
      </dsp:txBody>
      <dsp:txXfrm>
        <a:off x="5037593" y="1856216"/>
        <a:ext cx="847844" cy="847844"/>
      </dsp:txXfrm>
    </dsp:sp>
    <dsp:sp modelId="{CB5E1958-1B2D-4FAB-9A14-94942E7F95D5}">
      <dsp:nvSpPr>
        <dsp:cNvPr id="0" name=""/>
        <dsp:cNvSpPr/>
      </dsp:nvSpPr>
      <dsp:spPr>
        <a:xfrm rot="5400000">
          <a:off x="3656815" y="2908031"/>
          <a:ext cx="253758" cy="407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-5514574"/>
                <a:satOff val="30963"/>
                <a:lumOff val="-143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94879" y="2951502"/>
        <a:ext cx="177631" cy="244602"/>
      </dsp:txXfrm>
    </dsp:sp>
    <dsp:sp modelId="{C71B6B64-8913-45BC-B2B4-C528D0631B8D}">
      <dsp:nvSpPr>
        <dsp:cNvPr id="0" name=""/>
        <dsp:cNvSpPr/>
      </dsp:nvSpPr>
      <dsp:spPr>
        <a:xfrm>
          <a:off x="3184178" y="3358443"/>
          <a:ext cx="1199032" cy="1199032"/>
        </a:xfrm>
        <a:prstGeom prst="ellipse">
          <a:avLst/>
        </a:prstGeom>
        <a:gradFill rotWithShape="0">
          <a:gsLst>
            <a:gs pos="28000">
              <a:schemeClr val="accent4">
                <a:hueOff val="-5514574"/>
                <a:satOff val="30963"/>
                <a:lumOff val="-143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Outsourcing is developing</a:t>
          </a:r>
          <a:endParaRPr lang="en-US" sz="1100" b="1" kern="1200" dirty="0"/>
        </a:p>
      </dsp:txBody>
      <dsp:txXfrm>
        <a:off x="3359772" y="3534037"/>
        <a:ext cx="847844" cy="847844"/>
      </dsp:txXfrm>
    </dsp:sp>
    <dsp:sp modelId="{1252F05D-07FE-47F5-A6DC-4A59A9394DD0}">
      <dsp:nvSpPr>
        <dsp:cNvPr id="0" name=""/>
        <dsp:cNvSpPr/>
      </dsp:nvSpPr>
      <dsp:spPr>
        <a:xfrm rot="10800000">
          <a:off x="2825086" y="2076303"/>
          <a:ext cx="253758" cy="407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901213" y="2157837"/>
        <a:ext cx="177631" cy="244602"/>
      </dsp:txXfrm>
    </dsp:sp>
    <dsp:sp modelId="{1B05E142-0F76-446C-A035-B0DB94C55EC8}">
      <dsp:nvSpPr>
        <dsp:cNvPr id="0" name=""/>
        <dsp:cNvSpPr/>
      </dsp:nvSpPr>
      <dsp:spPr>
        <a:xfrm>
          <a:off x="1506357" y="1680622"/>
          <a:ext cx="1199032" cy="1199032"/>
        </a:xfrm>
        <a:prstGeom prst="ellipse">
          <a:avLst/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Existing has limitation</a:t>
          </a:r>
          <a:endParaRPr lang="en-US" sz="1200" b="1" kern="1200" dirty="0"/>
        </a:p>
      </dsp:txBody>
      <dsp:txXfrm>
        <a:off x="1681951" y="1856216"/>
        <a:ext cx="847844" cy="847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6421E-8AD7-4D5D-A83B-C0F08AF4F1B5}">
      <dsp:nvSpPr>
        <dsp:cNvPr id="0" name=""/>
        <dsp:cNvSpPr/>
      </dsp:nvSpPr>
      <dsp:spPr>
        <a:xfrm>
          <a:off x="2062196" y="297966"/>
          <a:ext cx="3415855" cy="1186281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7EBAE-34A5-4CC4-A9CB-885678ACA844}">
      <dsp:nvSpPr>
        <dsp:cNvPr id="0" name=""/>
        <dsp:cNvSpPr/>
      </dsp:nvSpPr>
      <dsp:spPr>
        <a:xfrm>
          <a:off x="3444426" y="3202767"/>
          <a:ext cx="661987" cy="423672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4D0966-4CA8-4DA5-B6B3-08704FE6EC0A}">
      <dsp:nvSpPr>
        <dsp:cNvPr id="0" name=""/>
        <dsp:cNvSpPr/>
      </dsp:nvSpPr>
      <dsp:spPr>
        <a:xfrm>
          <a:off x="2186650" y="3541705"/>
          <a:ext cx="3177540" cy="794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</a:t>
          </a:r>
          <a:endParaRPr lang="en-US" sz="2800" kern="1200" dirty="0"/>
        </a:p>
      </dsp:txBody>
      <dsp:txXfrm>
        <a:off x="2186650" y="3541705"/>
        <a:ext cx="3177540" cy="794385"/>
      </dsp:txXfrm>
    </dsp:sp>
    <dsp:sp modelId="{5279407F-E1F4-462D-9CB7-F8BEC6F1028C}">
      <dsp:nvSpPr>
        <dsp:cNvPr id="0" name=""/>
        <dsp:cNvSpPr/>
      </dsp:nvSpPr>
      <dsp:spPr>
        <a:xfrm>
          <a:off x="3304085" y="1978346"/>
          <a:ext cx="1191577" cy="11915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Work Detail</a:t>
          </a:r>
          <a:endParaRPr lang="en-US" sz="2200" kern="1200" dirty="0"/>
        </a:p>
      </dsp:txBody>
      <dsp:txXfrm>
        <a:off x="3478587" y="2152848"/>
        <a:ext cx="842573" cy="842573"/>
      </dsp:txXfrm>
    </dsp:sp>
    <dsp:sp modelId="{57A7AB16-FA31-4858-96A3-63A9D68FFB59}">
      <dsp:nvSpPr>
        <dsp:cNvPr id="0" name=""/>
        <dsp:cNvSpPr/>
      </dsp:nvSpPr>
      <dsp:spPr>
        <a:xfrm>
          <a:off x="2057396" y="426724"/>
          <a:ext cx="1399209" cy="1399209"/>
        </a:xfrm>
        <a:prstGeom prst="ellipse">
          <a:avLst/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lumMod val="95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Short time works</a:t>
          </a:r>
          <a:endParaRPr lang="en-US" sz="2200" kern="1200" dirty="0"/>
        </a:p>
      </dsp:txBody>
      <dsp:txXfrm>
        <a:off x="2262305" y="631633"/>
        <a:ext cx="989391" cy="989391"/>
      </dsp:txXfrm>
    </dsp:sp>
    <dsp:sp modelId="{7DEAC32C-B81D-4D5D-B6A2-D07D9CD7BE1B}">
      <dsp:nvSpPr>
        <dsp:cNvPr id="0" name=""/>
        <dsp:cNvSpPr/>
      </dsp:nvSpPr>
      <dsp:spPr>
        <a:xfrm>
          <a:off x="3762862" y="45720"/>
          <a:ext cx="1418739" cy="1418775"/>
        </a:xfrm>
        <a:prstGeom prst="ellipse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Free lances</a:t>
          </a:r>
          <a:endParaRPr lang="en-US" sz="2200" kern="1200" dirty="0"/>
        </a:p>
      </dsp:txBody>
      <dsp:txXfrm>
        <a:off x="3970632" y="253495"/>
        <a:ext cx="1003199" cy="1003225"/>
      </dsp:txXfrm>
    </dsp:sp>
    <dsp:sp modelId="{C00AE75C-EBEA-4C80-A080-DED360726A83}">
      <dsp:nvSpPr>
        <dsp:cNvPr id="0" name=""/>
        <dsp:cNvSpPr/>
      </dsp:nvSpPr>
      <dsp:spPr>
        <a:xfrm>
          <a:off x="1523376" y="-99370"/>
          <a:ext cx="4336378" cy="34691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F1D74-FA7E-4D8D-953A-4C9E500F2053}">
      <dsp:nvSpPr>
        <dsp:cNvPr id="0" name=""/>
        <dsp:cNvSpPr/>
      </dsp:nvSpPr>
      <dsp:spPr>
        <a:xfrm>
          <a:off x="4592" y="910284"/>
          <a:ext cx="1461954" cy="508533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Inception</a:t>
          </a:r>
          <a:endParaRPr lang="en-US" sz="1400" b="1" kern="1200" dirty="0"/>
        </a:p>
      </dsp:txBody>
      <dsp:txXfrm>
        <a:off x="4592" y="910284"/>
        <a:ext cx="1461954" cy="339022"/>
      </dsp:txXfrm>
    </dsp:sp>
    <dsp:sp modelId="{76CDC3E3-84D5-452E-887A-FC770DA31B23}">
      <dsp:nvSpPr>
        <dsp:cNvPr id="0" name=""/>
        <dsp:cNvSpPr/>
      </dsp:nvSpPr>
      <dsp:spPr>
        <a:xfrm>
          <a:off x="422618" y="1681750"/>
          <a:ext cx="1147558" cy="69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Requirement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Plan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Risk</a:t>
          </a:r>
          <a:endParaRPr lang="en-US" sz="1100" kern="1200" dirty="0"/>
        </a:p>
      </dsp:txBody>
      <dsp:txXfrm>
        <a:off x="442915" y="1702047"/>
        <a:ext cx="1106964" cy="652406"/>
      </dsp:txXfrm>
    </dsp:sp>
    <dsp:sp modelId="{22EC0885-154D-41EF-861F-272DD8A1A869}">
      <dsp:nvSpPr>
        <dsp:cNvPr id="0" name=""/>
        <dsp:cNvSpPr/>
      </dsp:nvSpPr>
      <dsp:spPr>
        <a:xfrm>
          <a:off x="1601213" y="845731"/>
          <a:ext cx="285492" cy="285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601213" y="902873"/>
        <a:ext cx="199844" cy="171424"/>
      </dsp:txXfrm>
    </dsp:sp>
    <dsp:sp modelId="{BF1B7486-BDFF-49DA-9BB3-CB51DFB987B0}">
      <dsp:nvSpPr>
        <dsp:cNvPr id="0" name=""/>
        <dsp:cNvSpPr/>
      </dsp:nvSpPr>
      <dsp:spPr>
        <a:xfrm>
          <a:off x="2005211" y="910284"/>
          <a:ext cx="1461954" cy="508533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-2757287"/>
                <a:satOff val="15482"/>
                <a:lumOff val="-71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Elaboration</a:t>
          </a:r>
          <a:endParaRPr lang="en-US" sz="1400" b="1" kern="1200" dirty="0"/>
        </a:p>
      </dsp:txBody>
      <dsp:txXfrm>
        <a:off x="2005211" y="910284"/>
        <a:ext cx="1461954" cy="339022"/>
      </dsp:txXfrm>
    </dsp:sp>
    <dsp:sp modelId="{BA746AEA-5539-4945-9FFB-14F32F686E34}">
      <dsp:nvSpPr>
        <dsp:cNvPr id="0" name=""/>
        <dsp:cNvSpPr/>
      </dsp:nvSpPr>
      <dsp:spPr>
        <a:xfrm>
          <a:off x="2423237" y="1681750"/>
          <a:ext cx="1147558" cy="69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Clear Requirement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Prototype</a:t>
          </a:r>
          <a:endParaRPr lang="en-US" sz="1100" kern="1200" dirty="0"/>
        </a:p>
      </dsp:txBody>
      <dsp:txXfrm>
        <a:off x="2443534" y="1702047"/>
        <a:ext cx="1106964" cy="652406"/>
      </dsp:txXfrm>
    </dsp:sp>
    <dsp:sp modelId="{03D33C01-F22D-476C-B030-BDA7790C2E6D}">
      <dsp:nvSpPr>
        <dsp:cNvPr id="0" name=""/>
        <dsp:cNvSpPr/>
      </dsp:nvSpPr>
      <dsp:spPr>
        <a:xfrm>
          <a:off x="3601832" y="845731"/>
          <a:ext cx="285492" cy="285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-4135930"/>
                <a:satOff val="23223"/>
                <a:lumOff val="-107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01832" y="902873"/>
        <a:ext cx="199844" cy="171424"/>
      </dsp:txXfrm>
    </dsp:sp>
    <dsp:sp modelId="{D63EEFCF-34DE-4632-B0FA-AC410C435729}">
      <dsp:nvSpPr>
        <dsp:cNvPr id="0" name=""/>
        <dsp:cNvSpPr/>
      </dsp:nvSpPr>
      <dsp:spPr>
        <a:xfrm>
          <a:off x="4005830" y="910284"/>
          <a:ext cx="1461954" cy="508533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-5514574"/>
                <a:satOff val="30963"/>
                <a:lumOff val="-143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Construction</a:t>
          </a:r>
          <a:endParaRPr lang="en-US" sz="1400" b="1" kern="1200" dirty="0"/>
        </a:p>
      </dsp:txBody>
      <dsp:txXfrm>
        <a:off x="4005830" y="910284"/>
        <a:ext cx="1461954" cy="339022"/>
      </dsp:txXfrm>
    </dsp:sp>
    <dsp:sp modelId="{52B2315B-4DCA-4DED-AA7A-16B4EF1C1D5E}">
      <dsp:nvSpPr>
        <dsp:cNvPr id="0" name=""/>
        <dsp:cNvSpPr/>
      </dsp:nvSpPr>
      <dsp:spPr>
        <a:xfrm>
          <a:off x="4423856" y="1681750"/>
          <a:ext cx="1147558" cy="69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Develop</a:t>
          </a:r>
          <a:endParaRPr lang="en-US" sz="1100" kern="1200" dirty="0"/>
        </a:p>
      </dsp:txBody>
      <dsp:txXfrm>
        <a:off x="4444153" y="1702047"/>
        <a:ext cx="1106964" cy="652406"/>
      </dsp:txXfrm>
    </dsp:sp>
    <dsp:sp modelId="{8429E2DF-7E36-4AAE-B578-E96F5D5EC096}">
      <dsp:nvSpPr>
        <dsp:cNvPr id="0" name=""/>
        <dsp:cNvSpPr/>
      </dsp:nvSpPr>
      <dsp:spPr>
        <a:xfrm>
          <a:off x="5602451" y="845731"/>
          <a:ext cx="285492" cy="285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602451" y="902873"/>
        <a:ext cx="199844" cy="171424"/>
      </dsp:txXfrm>
    </dsp:sp>
    <dsp:sp modelId="{492A0A23-2F1D-4F40-9AF7-106B2A7626DE}">
      <dsp:nvSpPr>
        <dsp:cNvPr id="0" name=""/>
        <dsp:cNvSpPr/>
      </dsp:nvSpPr>
      <dsp:spPr>
        <a:xfrm>
          <a:off x="6006450" y="910284"/>
          <a:ext cx="1461954" cy="508533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Transition</a:t>
          </a:r>
          <a:endParaRPr lang="en-US" sz="1400" b="1" kern="1200" dirty="0"/>
        </a:p>
      </dsp:txBody>
      <dsp:txXfrm>
        <a:off x="6006450" y="910284"/>
        <a:ext cx="1461954" cy="339022"/>
      </dsp:txXfrm>
    </dsp:sp>
    <dsp:sp modelId="{BAF4A368-C238-4DBB-BB9B-35210BB5B502}">
      <dsp:nvSpPr>
        <dsp:cNvPr id="0" name=""/>
        <dsp:cNvSpPr/>
      </dsp:nvSpPr>
      <dsp:spPr>
        <a:xfrm>
          <a:off x="6403282" y="1681750"/>
          <a:ext cx="1147558" cy="693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Beta Testing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Maintaining</a:t>
          </a:r>
          <a:endParaRPr lang="en-US" sz="1100" kern="1200" dirty="0"/>
        </a:p>
      </dsp:txBody>
      <dsp:txXfrm>
        <a:off x="6423579" y="1702047"/>
        <a:ext cx="1106964" cy="652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A1FB-2E6B-443D-9074-CEAD6BD65E81}">
      <dsp:nvSpPr>
        <dsp:cNvPr id="0" name=""/>
        <dsp:cNvSpPr/>
      </dsp:nvSpPr>
      <dsp:spPr>
        <a:xfrm>
          <a:off x="3038955" y="1881"/>
          <a:ext cx="1472929" cy="1472929"/>
        </a:xfrm>
        <a:prstGeom prst="ellipse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Requirement Analysis</a:t>
          </a:r>
          <a:endParaRPr lang="en-US" sz="1100" kern="1200"/>
        </a:p>
      </dsp:txBody>
      <dsp:txXfrm>
        <a:off x="3254660" y="217586"/>
        <a:ext cx="1041519" cy="1041519"/>
      </dsp:txXfrm>
    </dsp:sp>
    <dsp:sp modelId="{0A7B38E9-8330-4A34-8A7E-B8275F94CBD0}">
      <dsp:nvSpPr>
        <dsp:cNvPr id="0" name=""/>
        <dsp:cNvSpPr/>
      </dsp:nvSpPr>
      <dsp:spPr>
        <a:xfrm rot="2160000">
          <a:off x="4465054" y="1132658"/>
          <a:ext cx="390394" cy="4971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476238" y="1197661"/>
        <a:ext cx="273276" cy="298267"/>
      </dsp:txXfrm>
    </dsp:sp>
    <dsp:sp modelId="{75B6B2FD-63E7-46A3-99F9-03E30F36B899}">
      <dsp:nvSpPr>
        <dsp:cNvPr id="0" name=""/>
        <dsp:cNvSpPr/>
      </dsp:nvSpPr>
      <dsp:spPr>
        <a:xfrm>
          <a:off x="4826496" y="1300606"/>
          <a:ext cx="1472929" cy="1472929"/>
        </a:xfrm>
        <a:prstGeom prst="ellipse">
          <a:avLst/>
        </a:prstGeom>
        <a:gradFill rotWithShape="0">
          <a:gsLst>
            <a:gs pos="28000">
              <a:schemeClr val="accent4">
                <a:hueOff val="-2067965"/>
                <a:satOff val="11611"/>
                <a:lumOff val="-53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2067965"/>
                <a:satOff val="11611"/>
                <a:lumOff val="-53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Design &amp; Development</a:t>
          </a:r>
          <a:endParaRPr lang="en-US" sz="1100" kern="1200"/>
        </a:p>
      </dsp:txBody>
      <dsp:txXfrm>
        <a:off x="5042201" y="1516311"/>
        <a:ext cx="1041519" cy="1041519"/>
      </dsp:txXfrm>
    </dsp:sp>
    <dsp:sp modelId="{C2F67DCE-C9AD-4A28-B959-5AE51B2C4360}">
      <dsp:nvSpPr>
        <dsp:cNvPr id="0" name=""/>
        <dsp:cNvSpPr/>
      </dsp:nvSpPr>
      <dsp:spPr>
        <a:xfrm rot="6480000">
          <a:off x="5029788" y="2828697"/>
          <a:ext cx="390394" cy="4971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-2067965"/>
                <a:satOff val="11611"/>
                <a:lumOff val="-53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2067965"/>
                <a:satOff val="11611"/>
                <a:lumOff val="-53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106443" y="2872427"/>
        <a:ext cx="273276" cy="298267"/>
      </dsp:txXfrm>
    </dsp:sp>
    <dsp:sp modelId="{1EF4323C-2652-4B89-B6D2-EEBA10B39389}">
      <dsp:nvSpPr>
        <dsp:cNvPr id="0" name=""/>
        <dsp:cNvSpPr/>
      </dsp:nvSpPr>
      <dsp:spPr>
        <a:xfrm>
          <a:off x="4143716" y="3401988"/>
          <a:ext cx="1472929" cy="1472929"/>
        </a:xfrm>
        <a:prstGeom prst="ellipse">
          <a:avLst/>
        </a:prstGeom>
        <a:gradFill rotWithShape="0">
          <a:gsLst>
            <a:gs pos="28000">
              <a:schemeClr val="accent4">
                <a:hueOff val="-4135930"/>
                <a:satOff val="23223"/>
                <a:lumOff val="-107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Quality Assurance &amp; Testing</a:t>
          </a:r>
          <a:endParaRPr lang="en-US" sz="1100" kern="1200"/>
        </a:p>
      </dsp:txBody>
      <dsp:txXfrm>
        <a:off x="4359421" y="3617693"/>
        <a:ext cx="1041519" cy="1041519"/>
      </dsp:txXfrm>
    </dsp:sp>
    <dsp:sp modelId="{B7A61771-D164-4899-923D-FED55CDBCC74}">
      <dsp:nvSpPr>
        <dsp:cNvPr id="0" name=""/>
        <dsp:cNvSpPr/>
      </dsp:nvSpPr>
      <dsp:spPr>
        <a:xfrm rot="10800000">
          <a:off x="3591271" y="3889896"/>
          <a:ext cx="390394" cy="4971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-4135930"/>
                <a:satOff val="23223"/>
                <a:lumOff val="-107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708389" y="3989319"/>
        <a:ext cx="273276" cy="298267"/>
      </dsp:txXfrm>
    </dsp:sp>
    <dsp:sp modelId="{F47B0CEE-65C6-4EF1-9FC3-C9211CB0D138}">
      <dsp:nvSpPr>
        <dsp:cNvPr id="0" name=""/>
        <dsp:cNvSpPr/>
      </dsp:nvSpPr>
      <dsp:spPr>
        <a:xfrm>
          <a:off x="1934193" y="3401988"/>
          <a:ext cx="1472929" cy="1472929"/>
        </a:xfrm>
        <a:prstGeom prst="ellipse">
          <a:avLst/>
        </a:prstGeom>
        <a:gradFill rotWithShape="0">
          <a:gsLst>
            <a:gs pos="28000">
              <a:schemeClr val="accent4">
                <a:hueOff val="-6203895"/>
                <a:satOff val="34834"/>
                <a:lumOff val="-16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6203895"/>
                <a:satOff val="34834"/>
                <a:lumOff val="-16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Implementation &amp; Development</a:t>
          </a:r>
          <a:endParaRPr lang="en-US" sz="1100" kern="1200"/>
        </a:p>
      </dsp:txBody>
      <dsp:txXfrm>
        <a:off x="2149898" y="3617693"/>
        <a:ext cx="1041519" cy="1041519"/>
      </dsp:txXfrm>
    </dsp:sp>
    <dsp:sp modelId="{24C5747A-CFAA-4836-A8AB-CA8D752FAC71}">
      <dsp:nvSpPr>
        <dsp:cNvPr id="0" name=""/>
        <dsp:cNvSpPr/>
      </dsp:nvSpPr>
      <dsp:spPr>
        <a:xfrm rot="15120000">
          <a:off x="2137485" y="2849713"/>
          <a:ext cx="390394" cy="4971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-6203895"/>
                <a:satOff val="34834"/>
                <a:lumOff val="-16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6203895"/>
                <a:satOff val="34834"/>
                <a:lumOff val="-16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214140" y="3004829"/>
        <a:ext cx="273276" cy="298267"/>
      </dsp:txXfrm>
    </dsp:sp>
    <dsp:sp modelId="{487FDBD9-1472-4584-B390-5434BCE9B39A}">
      <dsp:nvSpPr>
        <dsp:cNvPr id="0" name=""/>
        <dsp:cNvSpPr/>
      </dsp:nvSpPr>
      <dsp:spPr>
        <a:xfrm>
          <a:off x="1251413" y="1300606"/>
          <a:ext cx="1472929" cy="1472929"/>
        </a:xfrm>
        <a:prstGeom prst="ellipse">
          <a:avLst/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Maintenance &amp; Support</a:t>
          </a:r>
          <a:endParaRPr lang="en-US" sz="1100" kern="1200"/>
        </a:p>
      </dsp:txBody>
      <dsp:txXfrm>
        <a:off x="1467118" y="1516311"/>
        <a:ext cx="1041519" cy="1041519"/>
      </dsp:txXfrm>
    </dsp:sp>
    <dsp:sp modelId="{C97E92EC-2A3F-4B99-A08C-BEADCB287EDE}">
      <dsp:nvSpPr>
        <dsp:cNvPr id="0" name=""/>
        <dsp:cNvSpPr/>
      </dsp:nvSpPr>
      <dsp:spPr>
        <a:xfrm rot="19440000">
          <a:off x="2677513" y="1145646"/>
          <a:ext cx="390394" cy="4971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688697" y="1279489"/>
        <a:ext cx="273276" cy="298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484E7-FDD2-4B0B-ACC1-3653B5DC539A}">
      <dsp:nvSpPr>
        <dsp:cNvPr id="0" name=""/>
        <dsp:cNvSpPr/>
      </dsp:nvSpPr>
      <dsp:spPr>
        <a:xfrm>
          <a:off x="0" y="2040"/>
          <a:ext cx="7520811" cy="416675"/>
        </a:xfrm>
        <a:prstGeom prst="round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OBJECTIVE</a:t>
          </a:r>
          <a:endParaRPr lang="en-US" sz="18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20340" y="22380"/>
        <a:ext cx="7480131" cy="375995"/>
      </dsp:txXfrm>
    </dsp:sp>
    <dsp:sp modelId="{A0F91F1E-2D9F-41D2-A8F2-BF7FC8AE1A5F}">
      <dsp:nvSpPr>
        <dsp:cNvPr id="0" name=""/>
        <dsp:cNvSpPr/>
      </dsp:nvSpPr>
      <dsp:spPr>
        <a:xfrm>
          <a:off x="0" y="418716"/>
          <a:ext cx="7520811" cy="188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786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Deliver on time</a:t>
          </a:r>
          <a:endParaRPr lang="en-US" sz="1500" b="0" kern="1200" dirty="0"/>
        </a:p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Requirement Completion</a:t>
          </a:r>
          <a:endParaRPr lang="en-US" sz="1500" b="0" kern="1200" dirty="0"/>
        </a:p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UT test case destiny</a:t>
          </a:r>
          <a:endParaRPr lang="en-US" sz="1500" b="0" kern="1200" dirty="0"/>
        </a:p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CT test case destiny</a:t>
          </a:r>
          <a:endParaRPr lang="en-US" sz="1500" b="0" kern="1200" dirty="0"/>
        </a:p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Bug ratio</a:t>
          </a:r>
          <a:endParaRPr lang="en-US" sz="1500" b="0" kern="1200" dirty="0"/>
        </a:p>
      </dsp:txBody>
      <dsp:txXfrm>
        <a:off x="0" y="418716"/>
        <a:ext cx="7520811" cy="1883942"/>
      </dsp:txXfrm>
    </dsp:sp>
    <dsp:sp modelId="{1EEF2F06-C061-41BE-BC19-E44910F5F93E}">
      <dsp:nvSpPr>
        <dsp:cNvPr id="0" name=""/>
        <dsp:cNvSpPr/>
      </dsp:nvSpPr>
      <dsp:spPr>
        <a:xfrm>
          <a:off x="0" y="2302658"/>
          <a:ext cx="7520811" cy="416675"/>
        </a:xfrm>
        <a:prstGeom prst="roundRect">
          <a:avLst/>
        </a:prstGeom>
        <a:gradFill rotWithShape="0">
          <a:gsLst>
            <a:gs pos="28000">
              <a:schemeClr val="accent3">
                <a:hueOff val="4625516"/>
                <a:satOff val="-24796"/>
                <a:lumOff val="-333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effectLst>
                <a:reflection blurRad="6350" stA="50000" endA="300" endPos="50000" dist="60007" dir="5400000" sy="-100000" algn="bl" rotWithShape="0"/>
              </a:effectLst>
            </a:rPr>
            <a:t>DELIVERABLE</a:t>
          </a:r>
          <a:endParaRPr lang="en-US" sz="1800" kern="120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20340" y="2322998"/>
        <a:ext cx="7480131" cy="375995"/>
      </dsp:txXfrm>
    </dsp:sp>
    <dsp:sp modelId="{F4C3DC3B-6CEA-481B-AB20-94D9A6F4547E}">
      <dsp:nvSpPr>
        <dsp:cNvPr id="0" name=""/>
        <dsp:cNvSpPr/>
      </dsp:nvSpPr>
      <dsp:spPr>
        <a:xfrm>
          <a:off x="0" y="2719334"/>
          <a:ext cx="7520811" cy="151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786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Inception</a:t>
          </a:r>
          <a:endParaRPr lang="en-US" sz="1500" b="0" kern="1200" dirty="0"/>
        </a:p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Elaboration</a:t>
          </a:r>
          <a:endParaRPr lang="en-US" sz="1500" b="0" kern="1200" dirty="0"/>
        </a:p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Construction</a:t>
          </a:r>
          <a:endParaRPr lang="en-US" sz="1500" b="0" kern="1200" dirty="0"/>
        </a:p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kern="1200" dirty="0" smtClean="0"/>
            <a:t>Transition</a:t>
          </a:r>
          <a:endParaRPr lang="en-US" sz="1500" b="0" kern="1200" dirty="0"/>
        </a:p>
      </dsp:txBody>
      <dsp:txXfrm>
        <a:off x="0" y="2719334"/>
        <a:ext cx="7520811" cy="1515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DE30C-484A-41F8-9BDE-2D0C2105BD92}">
      <dsp:nvSpPr>
        <dsp:cNvPr id="0" name=""/>
        <dsp:cNvSpPr/>
      </dsp:nvSpPr>
      <dsp:spPr>
        <a:xfrm>
          <a:off x="0" y="0"/>
          <a:ext cx="7550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0D6E2-7E22-445C-9B59-C16C8630734D}">
      <dsp:nvSpPr>
        <dsp:cNvPr id="0" name=""/>
        <dsp:cNvSpPr/>
      </dsp:nvSpPr>
      <dsp:spPr>
        <a:xfrm>
          <a:off x="0" y="0"/>
          <a:ext cx="1510168" cy="2118360"/>
        </a:xfrm>
        <a:prstGeom prst="flowChartAlternateProcess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Test approach</a:t>
          </a:r>
          <a:endParaRPr lang="en-US" sz="2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73719" y="73719"/>
        <a:ext cx="1362730" cy="1970922"/>
      </dsp:txXfrm>
    </dsp:sp>
    <dsp:sp modelId="{C37686C1-6B26-4684-8B29-6F5385248088}">
      <dsp:nvSpPr>
        <dsp:cNvPr id="0" name=""/>
        <dsp:cNvSpPr/>
      </dsp:nvSpPr>
      <dsp:spPr>
        <a:xfrm>
          <a:off x="1623430" y="49235"/>
          <a:ext cx="5927410" cy="98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Test base on user’s role in system</a:t>
          </a:r>
          <a:endParaRPr lang="en-US" sz="2900" kern="1200" dirty="0"/>
        </a:p>
      </dsp:txBody>
      <dsp:txXfrm>
        <a:off x="1623430" y="49235"/>
        <a:ext cx="5927410" cy="984706"/>
      </dsp:txXfrm>
    </dsp:sp>
    <dsp:sp modelId="{BA24886A-5FB8-43C3-AE00-4A5E854E8444}">
      <dsp:nvSpPr>
        <dsp:cNvPr id="0" name=""/>
        <dsp:cNvSpPr/>
      </dsp:nvSpPr>
      <dsp:spPr>
        <a:xfrm>
          <a:off x="1510168" y="1033941"/>
          <a:ext cx="6040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9FE36-54C2-4BD7-B376-339CA06E6FE4}">
      <dsp:nvSpPr>
        <dsp:cNvPr id="0" name=""/>
        <dsp:cNvSpPr/>
      </dsp:nvSpPr>
      <dsp:spPr>
        <a:xfrm>
          <a:off x="1623430" y="1083177"/>
          <a:ext cx="5927410" cy="984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Black box test &amp; white box test</a:t>
          </a:r>
          <a:endParaRPr lang="en-US" sz="2900" kern="1200" dirty="0"/>
        </a:p>
      </dsp:txBody>
      <dsp:txXfrm>
        <a:off x="1623430" y="1083177"/>
        <a:ext cx="5927410" cy="984706"/>
      </dsp:txXfrm>
    </dsp:sp>
    <dsp:sp modelId="{7DA89B09-4387-4950-8151-E87C7E6A4D56}">
      <dsp:nvSpPr>
        <dsp:cNvPr id="0" name=""/>
        <dsp:cNvSpPr/>
      </dsp:nvSpPr>
      <dsp:spPr>
        <a:xfrm>
          <a:off x="1510168" y="2067883"/>
          <a:ext cx="6040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EA59E-D887-4247-8620-9DF456548F27}">
      <dsp:nvSpPr>
        <dsp:cNvPr id="0" name=""/>
        <dsp:cNvSpPr/>
      </dsp:nvSpPr>
      <dsp:spPr>
        <a:xfrm>
          <a:off x="0" y="2118360"/>
          <a:ext cx="7550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870EC-F374-4393-B6A8-90E085E29FBC}">
      <dsp:nvSpPr>
        <dsp:cNvPr id="0" name=""/>
        <dsp:cNvSpPr/>
      </dsp:nvSpPr>
      <dsp:spPr>
        <a:xfrm>
          <a:off x="0" y="2118360"/>
          <a:ext cx="1510168" cy="2118360"/>
        </a:xfrm>
        <a:prstGeom prst="flowChartAlternateProcess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Ensure quality</a:t>
          </a:r>
          <a:endParaRPr lang="en-US" sz="22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73719" y="2192079"/>
        <a:ext cx="1362730" cy="1970922"/>
      </dsp:txXfrm>
    </dsp:sp>
    <dsp:sp modelId="{2B8C1BBC-F743-4D2B-82F4-CB1073170CE7}">
      <dsp:nvSpPr>
        <dsp:cNvPr id="0" name=""/>
        <dsp:cNvSpPr/>
      </dsp:nvSpPr>
      <dsp:spPr>
        <a:xfrm>
          <a:off x="1623430" y="2151459"/>
          <a:ext cx="5927410" cy="6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Unit test</a:t>
          </a:r>
          <a:endParaRPr lang="en-US" sz="2900" kern="1200"/>
        </a:p>
      </dsp:txBody>
      <dsp:txXfrm>
        <a:off x="1623430" y="2151459"/>
        <a:ext cx="5927410" cy="661987"/>
      </dsp:txXfrm>
    </dsp:sp>
    <dsp:sp modelId="{8CCD9790-EF00-4487-B30D-B75B42A3A5B3}">
      <dsp:nvSpPr>
        <dsp:cNvPr id="0" name=""/>
        <dsp:cNvSpPr/>
      </dsp:nvSpPr>
      <dsp:spPr>
        <a:xfrm>
          <a:off x="1510168" y="2813446"/>
          <a:ext cx="6040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4B140-E579-493A-95CE-77510D6D9720}">
      <dsp:nvSpPr>
        <dsp:cNvPr id="0" name=""/>
        <dsp:cNvSpPr/>
      </dsp:nvSpPr>
      <dsp:spPr>
        <a:xfrm>
          <a:off x="1623430" y="2846546"/>
          <a:ext cx="5927410" cy="6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Integration test</a:t>
          </a:r>
          <a:endParaRPr lang="en-US" sz="2900" kern="1200"/>
        </a:p>
      </dsp:txBody>
      <dsp:txXfrm>
        <a:off x="1623430" y="2846546"/>
        <a:ext cx="5927410" cy="661987"/>
      </dsp:txXfrm>
    </dsp:sp>
    <dsp:sp modelId="{C17680D1-3251-4062-8411-27693E9A70F1}">
      <dsp:nvSpPr>
        <dsp:cNvPr id="0" name=""/>
        <dsp:cNvSpPr/>
      </dsp:nvSpPr>
      <dsp:spPr>
        <a:xfrm>
          <a:off x="1510168" y="3508533"/>
          <a:ext cx="6040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7C482-66A4-48DF-8D0F-76113656D1F3}">
      <dsp:nvSpPr>
        <dsp:cNvPr id="0" name=""/>
        <dsp:cNvSpPr/>
      </dsp:nvSpPr>
      <dsp:spPr>
        <a:xfrm>
          <a:off x="1623430" y="3541633"/>
          <a:ext cx="5927410" cy="66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System test</a:t>
          </a:r>
          <a:endParaRPr lang="en-US" sz="2900" kern="1200"/>
        </a:p>
      </dsp:txBody>
      <dsp:txXfrm>
        <a:off x="1623430" y="3541633"/>
        <a:ext cx="5927410" cy="661987"/>
      </dsp:txXfrm>
    </dsp:sp>
    <dsp:sp modelId="{C7784FE5-2D38-4251-B21D-89A9A28A8ADA}">
      <dsp:nvSpPr>
        <dsp:cNvPr id="0" name=""/>
        <dsp:cNvSpPr/>
      </dsp:nvSpPr>
      <dsp:spPr>
        <a:xfrm>
          <a:off x="1510168" y="4203620"/>
          <a:ext cx="6040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38C95-B7E0-4962-AD1A-7BD5E693D140}">
      <dsp:nvSpPr>
        <dsp:cNvPr id="0" name=""/>
        <dsp:cNvSpPr/>
      </dsp:nvSpPr>
      <dsp:spPr>
        <a:xfrm>
          <a:off x="2991894" y="228593"/>
          <a:ext cx="1871851" cy="10233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.NET is familiar</a:t>
          </a:r>
          <a:endParaRPr lang="en-US" sz="1500" kern="1200" dirty="0"/>
        </a:p>
      </dsp:txBody>
      <dsp:txXfrm>
        <a:off x="3459857" y="228593"/>
        <a:ext cx="935925" cy="844226"/>
      </dsp:txXfrm>
    </dsp:sp>
    <dsp:sp modelId="{57DB09AA-EC36-4D05-B4C9-4099192EBD7D}">
      <dsp:nvSpPr>
        <dsp:cNvPr id="0" name=""/>
        <dsp:cNvSpPr/>
      </dsp:nvSpPr>
      <dsp:spPr>
        <a:xfrm rot="5400000">
          <a:off x="5062346" y="1142996"/>
          <a:ext cx="1871851" cy="187185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28000">
              <a:schemeClr val="accent4">
                <a:hueOff val="-2757287"/>
                <a:satOff val="15482"/>
                <a:lumOff val="-71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RIA</a:t>
          </a:r>
          <a:r>
            <a:rPr lang="en-US" sz="1500" kern="1200" dirty="0" smtClean="0"/>
            <a:t> Service is easy to apply</a:t>
          </a:r>
          <a:endParaRPr lang="en-US" sz="1500" kern="1200" dirty="0"/>
        </a:p>
      </dsp:txBody>
      <dsp:txXfrm rot="-5400000">
        <a:off x="5389920" y="1610959"/>
        <a:ext cx="1544277" cy="935925"/>
      </dsp:txXfrm>
    </dsp:sp>
    <dsp:sp modelId="{F2109300-A36F-433A-98A8-8E91BC3551C5}">
      <dsp:nvSpPr>
        <dsp:cNvPr id="0" name=""/>
        <dsp:cNvSpPr/>
      </dsp:nvSpPr>
      <dsp:spPr>
        <a:xfrm rot="10800000">
          <a:off x="2991894" y="3047997"/>
          <a:ext cx="1871851" cy="10233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28000">
              <a:schemeClr val="accent4">
                <a:hueOff val="-5514574"/>
                <a:satOff val="30963"/>
                <a:lumOff val="-143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LINQ</a:t>
          </a:r>
          <a:r>
            <a:rPr lang="en-US" sz="1500" kern="1200" dirty="0" smtClean="0"/>
            <a:t> is easy to study</a:t>
          </a:r>
          <a:endParaRPr lang="en-US" sz="1500" kern="1200" dirty="0"/>
        </a:p>
      </dsp:txBody>
      <dsp:txXfrm rot="10800000">
        <a:off x="3459857" y="3227075"/>
        <a:ext cx="935925" cy="844226"/>
      </dsp:txXfrm>
    </dsp:sp>
    <dsp:sp modelId="{D425101E-D32B-421D-9C61-5BCB5FB35E8D}">
      <dsp:nvSpPr>
        <dsp:cNvPr id="0" name=""/>
        <dsp:cNvSpPr/>
      </dsp:nvSpPr>
      <dsp:spPr>
        <a:xfrm rot="16200000">
          <a:off x="1099942" y="1143012"/>
          <a:ext cx="1871851" cy="187185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Silverlight can reduce effort </a:t>
          </a:r>
          <a:endParaRPr lang="en-US" sz="1500" kern="1200" dirty="0"/>
        </a:p>
      </dsp:txBody>
      <dsp:txXfrm rot="5400000">
        <a:off x="1099942" y="1610975"/>
        <a:ext cx="1544277" cy="9359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A6344-E420-4E95-B238-401DC7119800}">
      <dsp:nvSpPr>
        <dsp:cNvPr id="0" name=""/>
        <dsp:cNvSpPr/>
      </dsp:nvSpPr>
      <dsp:spPr>
        <a:xfrm>
          <a:off x="0" y="334762"/>
          <a:ext cx="6407841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20" tIns="354076" rIns="49732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Product satisfy requirement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Product is delivered on time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User Interface is not satisfy all user</a:t>
          </a:r>
          <a:endParaRPr lang="en-US" sz="1700" kern="1200"/>
        </a:p>
      </dsp:txBody>
      <dsp:txXfrm>
        <a:off x="0" y="334762"/>
        <a:ext cx="6407841" cy="1231650"/>
      </dsp:txXfrm>
    </dsp:sp>
    <dsp:sp modelId="{F8D972B4-34D7-418E-AEEF-20A112B448D5}">
      <dsp:nvSpPr>
        <dsp:cNvPr id="0" name=""/>
        <dsp:cNvSpPr/>
      </dsp:nvSpPr>
      <dsp:spPr>
        <a:xfrm>
          <a:off x="329302" y="84324"/>
          <a:ext cx="4485488" cy="501840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9541" tIns="0" rIns="16954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Product</a:t>
          </a:r>
          <a:endParaRPr lang="en-US" sz="17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53800" y="108822"/>
        <a:ext cx="4436492" cy="452844"/>
      </dsp:txXfrm>
    </dsp:sp>
    <dsp:sp modelId="{49A357F4-5CFE-4AA6-BB12-022B376F28F9}">
      <dsp:nvSpPr>
        <dsp:cNvPr id="0" name=""/>
        <dsp:cNvSpPr/>
      </dsp:nvSpPr>
      <dsp:spPr>
        <a:xfrm>
          <a:off x="0" y="1909132"/>
          <a:ext cx="6407841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20" tIns="354076" rIns="49732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System use technology as designed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Developing team studied new technology as target</a:t>
          </a:r>
          <a:endParaRPr lang="en-US" sz="1700" kern="1200" dirty="0"/>
        </a:p>
      </dsp:txBody>
      <dsp:txXfrm>
        <a:off x="0" y="1909132"/>
        <a:ext cx="6407841" cy="963900"/>
      </dsp:txXfrm>
    </dsp:sp>
    <dsp:sp modelId="{173E87F5-5A63-4558-B35F-D9EC7D73488C}">
      <dsp:nvSpPr>
        <dsp:cNvPr id="0" name=""/>
        <dsp:cNvSpPr/>
      </dsp:nvSpPr>
      <dsp:spPr>
        <a:xfrm>
          <a:off x="320392" y="1658212"/>
          <a:ext cx="4485488" cy="501840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9541" tIns="0" rIns="16954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effectLst>
                <a:reflection blurRad="6350" stA="50000" endA="300" endPos="50000" dist="60007" dir="5400000" sy="-100000" algn="bl" rotWithShape="0"/>
              </a:effectLst>
            </a:rPr>
            <a:t>Technology</a:t>
          </a:r>
          <a:endParaRPr lang="en-US" sz="1700" kern="120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44890" y="1682710"/>
        <a:ext cx="4436492" cy="452844"/>
      </dsp:txXfrm>
    </dsp:sp>
    <dsp:sp modelId="{FFBFD276-EE3A-4327-A8C0-21E4B60C8FCC}">
      <dsp:nvSpPr>
        <dsp:cNvPr id="0" name=""/>
        <dsp:cNvSpPr/>
      </dsp:nvSpPr>
      <dsp:spPr>
        <a:xfrm>
          <a:off x="0" y="3215752"/>
          <a:ext cx="6407841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20" tIns="354076" rIns="49732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Developing process is completed in budget of human resource</a:t>
          </a:r>
          <a:endParaRPr lang="en-US" sz="1700" kern="1200" dirty="0"/>
        </a:p>
      </dsp:txBody>
      <dsp:txXfrm>
        <a:off x="0" y="3215752"/>
        <a:ext cx="6407841" cy="937125"/>
      </dsp:txXfrm>
    </dsp:sp>
    <dsp:sp modelId="{CD22EE8E-93F1-4E5A-A15E-A577C72974C3}">
      <dsp:nvSpPr>
        <dsp:cNvPr id="0" name=""/>
        <dsp:cNvSpPr/>
      </dsp:nvSpPr>
      <dsp:spPr>
        <a:xfrm>
          <a:off x="320392" y="2964832"/>
          <a:ext cx="4485488" cy="501840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9541" tIns="0" rIns="16954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effectLst>
                <a:reflection blurRad="6350" stA="50000" endA="300" endPos="50000" dist="60007" dir="5400000" sy="-100000" algn="bl" rotWithShape="0"/>
              </a:effectLst>
            </a:rPr>
            <a:t>Resource</a:t>
          </a:r>
          <a:endParaRPr lang="en-US" sz="1700" kern="1200" dirty="0">
            <a:effectLst>
              <a:reflection blurRad="6350" stA="50000" endA="300" endPos="50000" dist="60007" dir="5400000" sy="-100000" algn="bl" rotWithShape="0"/>
            </a:effectLst>
          </a:endParaRPr>
        </a:p>
      </dsp:txBody>
      <dsp:txXfrm>
        <a:off x="344890" y="2989330"/>
        <a:ext cx="443649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3FA71-0D4E-427D-8BB1-DCE81297D2B9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D9639-5F66-4A00-B771-53118C89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5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r>
              <a:rPr lang="en-US" baseline="0" dirty="0" smtClean="0"/>
              <a:t> objective &amp; type of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7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r>
              <a:rPr lang="en-US" baseline="0" dirty="0" smtClean="0"/>
              <a:t> objective &amp; type of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7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 sung </a:t>
            </a:r>
            <a:r>
              <a:rPr lang="en-US" dirty="0" err="1" smtClean="0"/>
              <a:t>huong</a:t>
            </a:r>
            <a:r>
              <a:rPr lang="en-US" dirty="0" smtClean="0"/>
              <a:t> </a:t>
            </a:r>
            <a:r>
              <a:rPr lang="en-US" dirty="0" err="1" smtClean="0"/>
              <a:t>phat</a:t>
            </a:r>
            <a:r>
              <a:rPr lang="en-US" dirty="0" smtClean="0"/>
              <a:t> </a:t>
            </a:r>
            <a:r>
              <a:rPr lang="en-US" dirty="0" err="1" smtClean="0"/>
              <a:t>trien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 sung </a:t>
            </a:r>
            <a:r>
              <a:rPr lang="en-US" dirty="0" err="1" smtClean="0"/>
              <a:t>huong</a:t>
            </a:r>
            <a:r>
              <a:rPr lang="en-US" dirty="0" smtClean="0"/>
              <a:t> </a:t>
            </a:r>
            <a:r>
              <a:rPr lang="en-US" dirty="0" err="1" smtClean="0"/>
              <a:t>phat</a:t>
            </a:r>
            <a:r>
              <a:rPr lang="en-US" dirty="0" smtClean="0"/>
              <a:t> </a:t>
            </a:r>
            <a:r>
              <a:rPr lang="en-US" dirty="0" err="1" smtClean="0"/>
              <a:t>trien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 sung </a:t>
            </a:r>
            <a:r>
              <a:rPr lang="en-US" dirty="0" err="1" smtClean="0"/>
              <a:t>huong</a:t>
            </a:r>
            <a:r>
              <a:rPr lang="en-US" dirty="0" smtClean="0"/>
              <a:t> </a:t>
            </a:r>
            <a:r>
              <a:rPr lang="en-US" dirty="0" err="1" smtClean="0"/>
              <a:t>phat</a:t>
            </a:r>
            <a:r>
              <a:rPr lang="en-US" dirty="0" smtClean="0"/>
              <a:t> </a:t>
            </a:r>
            <a:r>
              <a:rPr lang="en-US" dirty="0" err="1" smtClean="0"/>
              <a:t>trien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8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 sung </a:t>
            </a:r>
            <a:r>
              <a:rPr lang="en-US" dirty="0" err="1" smtClean="0"/>
              <a:t>huong</a:t>
            </a:r>
            <a:r>
              <a:rPr lang="en-US" dirty="0" smtClean="0"/>
              <a:t> </a:t>
            </a:r>
            <a:r>
              <a:rPr lang="en-US" dirty="0" err="1" smtClean="0"/>
              <a:t>phat</a:t>
            </a:r>
            <a:r>
              <a:rPr lang="en-US" dirty="0" smtClean="0"/>
              <a:t> </a:t>
            </a:r>
            <a:r>
              <a:rPr lang="en-US" dirty="0" err="1" smtClean="0"/>
              <a:t>trien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 sung </a:t>
            </a:r>
            <a:r>
              <a:rPr lang="en-US" dirty="0" err="1" smtClean="0"/>
              <a:t>huong</a:t>
            </a:r>
            <a:r>
              <a:rPr lang="en-US" dirty="0" smtClean="0"/>
              <a:t> </a:t>
            </a:r>
            <a:r>
              <a:rPr lang="en-US" dirty="0" err="1" smtClean="0"/>
              <a:t>phat</a:t>
            </a:r>
            <a:r>
              <a:rPr lang="en-US" dirty="0" smtClean="0"/>
              <a:t> </a:t>
            </a:r>
            <a:r>
              <a:rPr lang="en-US" dirty="0" err="1" smtClean="0"/>
              <a:t>trien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8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&amp; bad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 project life</a:t>
            </a:r>
            <a:r>
              <a:rPr lang="en-US" baseline="0" dirty="0" smtClean="0"/>
              <a:t>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4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 project life</a:t>
            </a:r>
            <a:r>
              <a:rPr lang="en-US" baseline="0" dirty="0" smtClean="0"/>
              <a:t>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4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 project life</a:t>
            </a:r>
            <a:r>
              <a:rPr lang="en-US" baseline="0" dirty="0" smtClean="0"/>
              <a:t>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4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 project life</a:t>
            </a:r>
            <a:r>
              <a:rPr lang="en-US" baseline="0" dirty="0" smtClean="0"/>
              <a:t>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4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 sung Deliver</a:t>
            </a:r>
            <a:r>
              <a:rPr lang="en-US" baseline="0" dirty="0" smtClean="0"/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 sung Deliver</a:t>
            </a:r>
            <a:r>
              <a:rPr lang="en-US" baseline="0" dirty="0" smtClean="0"/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 sung Deliver</a:t>
            </a:r>
            <a:r>
              <a:rPr lang="en-US" baseline="0" dirty="0" smtClean="0"/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r>
              <a:rPr lang="en-US" baseline="0" dirty="0" smtClean="0"/>
              <a:t> objective &amp; type of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9639-5F66-4A00-B771-53118C8995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7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09213F-3B5F-41BC-BF1E-DED850D88B51}" type="datetimeFigureOut">
              <a:rPr lang="en-US" smtClean="0"/>
              <a:t>17-Aug-11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619014-CBC6-4A3D-BF99-BFF462A432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8.xml"/><Relationship Id="rId9" Type="http://schemas.microsoft.com/office/2007/relationships/hdphoto" Target="../media/hdphoto2.wdp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microsoft.com/office/2007/relationships/hdphoto" Target="../media/hdphoto2.wdp"/><Relationship Id="rId9" Type="http://schemas.microsoft.com/office/2007/relationships/diagramDrawing" Target="../diagrams/drawing10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openxmlformats.org/officeDocument/2006/relationships/diagramLayout" Target="../diagrams/layout2.xml"/><Relationship Id="rId4" Type="http://schemas.openxmlformats.org/officeDocument/2006/relationships/image" Target="../media/image6.png"/><Relationship Id="rId9" Type="http://schemas.openxmlformats.org/officeDocument/2006/relationships/diagramData" Target="../diagrams/data2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2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590" y="3352800"/>
            <a:ext cx="563701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Supervisor</a:t>
            </a:r>
            <a:r>
              <a:rPr lang="en-US" sz="2600" b="1" dirty="0" smtClean="0"/>
              <a:t>:</a:t>
            </a:r>
          </a:p>
          <a:p>
            <a:r>
              <a:rPr lang="en-US" sz="2300" dirty="0" smtClean="0"/>
              <a:t>	MR. Nguyen Van Sang</a:t>
            </a:r>
          </a:p>
          <a:p>
            <a:r>
              <a:rPr lang="en-US" sz="2600" b="1" dirty="0" smtClean="0"/>
              <a:t>Members:</a:t>
            </a:r>
          </a:p>
          <a:p>
            <a:r>
              <a:rPr lang="en-US" dirty="0"/>
              <a:t>	</a:t>
            </a:r>
            <a:r>
              <a:rPr lang="en-US" dirty="0" smtClean="0"/>
              <a:t>00605	Nguyen </a:t>
            </a:r>
            <a:r>
              <a:rPr lang="en-US" dirty="0" err="1" smtClean="0"/>
              <a:t>Khoa</a:t>
            </a:r>
            <a:r>
              <a:rPr lang="en-US" dirty="0" smtClean="0"/>
              <a:t> Chung</a:t>
            </a:r>
          </a:p>
          <a:p>
            <a:r>
              <a:rPr lang="en-US" dirty="0"/>
              <a:t>	</a:t>
            </a:r>
            <a:r>
              <a:rPr lang="en-US" dirty="0" smtClean="0"/>
              <a:t>00623	Dao </a:t>
            </a:r>
            <a:r>
              <a:rPr lang="en-US" dirty="0" err="1" smtClean="0"/>
              <a:t>Trong</a:t>
            </a:r>
            <a:r>
              <a:rPr lang="en-US" dirty="0" smtClean="0"/>
              <a:t> Luan</a:t>
            </a:r>
          </a:p>
          <a:p>
            <a:r>
              <a:rPr lang="en-US" dirty="0"/>
              <a:t>	</a:t>
            </a:r>
            <a:r>
              <a:rPr lang="en-US" dirty="0" smtClean="0"/>
              <a:t>00597	Nguyen </a:t>
            </a:r>
            <a:r>
              <a:rPr lang="en-US" dirty="0" err="1" smtClean="0"/>
              <a:t>Thi</a:t>
            </a:r>
            <a:r>
              <a:rPr lang="en-US" dirty="0" smtClean="0"/>
              <a:t> Le</a:t>
            </a:r>
          </a:p>
          <a:p>
            <a:r>
              <a:rPr lang="en-US" dirty="0"/>
              <a:t>	</a:t>
            </a:r>
            <a:r>
              <a:rPr lang="en-US" dirty="0" smtClean="0"/>
              <a:t>00648	Nguyen </a:t>
            </a:r>
            <a:r>
              <a:rPr lang="en-US" dirty="0" err="1" smtClean="0"/>
              <a:t>Phan</a:t>
            </a:r>
            <a:r>
              <a:rPr lang="en-US" dirty="0" smtClean="0"/>
              <a:t> Nam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9144000" cy="990600"/>
          </a:xfrm>
        </p:spPr>
        <p:txBody>
          <a:bodyPr/>
          <a:lstStyle/>
          <a:p>
            <a:pPr marL="182880" indent="0">
              <a:buNone/>
            </a:pPr>
            <a:r>
              <a:rPr lang="en-US" sz="4800" dirty="0" smtClean="0"/>
              <a:t>Expert Management System</a:t>
            </a:r>
            <a:endParaRPr lang="en-US" sz="4800" dirty="0"/>
          </a:p>
        </p:txBody>
      </p:sp>
      <p:pic>
        <p:nvPicPr>
          <p:cNvPr id="5122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" y="76200"/>
            <a:ext cx="2440839" cy="167640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5943600"/>
            <a:ext cx="58674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Ha </a:t>
            </a:r>
            <a:r>
              <a:rPr lang="en-US" sz="2000" dirty="0" err="1" smtClean="0">
                <a:solidFill>
                  <a:schemeClr val="tx1"/>
                </a:solidFill>
              </a:rPr>
              <a:t>Noi</a:t>
            </a:r>
            <a:r>
              <a:rPr lang="en-US" sz="2000" dirty="0" smtClean="0">
                <a:solidFill>
                  <a:schemeClr val="tx1"/>
                </a:solidFill>
              </a:rPr>
              <a:t> - Summer 2011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55309" y="1371600"/>
            <a:ext cx="56007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r">
              <a:buFont typeface="Georgia" pitchFamily="18" charset="0"/>
              <a:buNone/>
            </a:pPr>
            <a:r>
              <a:rPr lang="en-US" sz="4800" dirty="0" smtClean="0"/>
              <a:t>Capstone Project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951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PROCESS MODEL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2051" name="Picture 3" descr="C:\Users\CHUNGNK00605\Pictures\IterativeDevelop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9288"/>
            <a:ext cx="7562203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4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PROCESS MODEL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0148890"/>
              </p:ext>
            </p:extLst>
          </p:nvPr>
        </p:nvGraphicFramePr>
        <p:xfrm>
          <a:off x="796579" y="1143000"/>
          <a:ext cx="7550841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1639"/>
              </p:ext>
            </p:extLst>
          </p:nvPr>
        </p:nvGraphicFramePr>
        <p:xfrm>
          <a:off x="0" y="8001000"/>
          <a:ext cx="7437570" cy="73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190"/>
                <a:gridCol w="2479190"/>
                <a:gridCol w="247919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MS Mincho"/>
                        </a:rPr>
                        <a:t>Stage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MS Mincho"/>
                        </a:rPr>
                        <a:t>Deliverable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MS Mincho"/>
                        </a:rPr>
                        <a:t>Delivery date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Inception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No.1 Introduction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Fri 13/05/11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Inception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R</a:t>
                      </a:r>
                      <a:r>
                        <a:rPr lang="vi-VN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eport No.2 Software Project Management Plan 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Mon 23/05/11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Elaboration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No.3 Software Requirements Specifications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Fri 03/06/11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Elaboration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No.4 Software Design Description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  <a:latin typeface="Tahoma"/>
                          <a:ea typeface="MS Mincho"/>
                          <a:cs typeface="Tahoma"/>
                        </a:rPr>
                        <a:t>Mon 20/06/11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 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Construction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All coding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Mon 25/07/11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Construction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No.5 Software Test Documentation (STD)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Mon 01/08/11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Transition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No.6 Software User’s Manual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Mon 01/08/11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Transition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The last Document and CD source code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Mon 18/08/11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85410"/>
              </p:ext>
            </p:extLst>
          </p:nvPr>
        </p:nvGraphicFramePr>
        <p:xfrm>
          <a:off x="914400" y="3869440"/>
          <a:ext cx="7428472" cy="2759960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2864332"/>
                <a:gridCol w="2020143"/>
                <a:gridCol w="2543997"/>
              </a:tblGrid>
              <a:tr h="257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Metrics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Unit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Committed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Start 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20/4/2011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End 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25/08/2011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Duration</a:t>
                      </a:r>
                      <a:endParaRPr lang="en-US" sz="180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days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91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Maximum Team Size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Person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PROJECT LIFE CYCLE</a:t>
              </a:r>
              <a:endPara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34961"/>
              </p:ext>
            </p:extLst>
          </p:nvPr>
        </p:nvGraphicFramePr>
        <p:xfrm>
          <a:off x="0" y="8001000"/>
          <a:ext cx="7437570" cy="73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190"/>
                <a:gridCol w="2479190"/>
                <a:gridCol w="247919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MS Mincho"/>
                        </a:rPr>
                        <a:t>Stage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MS Mincho"/>
                        </a:rPr>
                        <a:t>Deliverable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MS Mincho"/>
                        </a:rPr>
                        <a:t>Delivery date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Inception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No.1 Introduction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Fri 13/05/11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Inception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R</a:t>
                      </a:r>
                      <a:r>
                        <a:rPr lang="vi-VN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eport No.2 Software Project Management Plan 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Mon 23/05/11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Elaboration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No.3 Software Requirements Specifications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Fri 03/06/11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Elaboration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No.4 Software Design Description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100">
                          <a:effectLst/>
                          <a:latin typeface="Tahoma"/>
                          <a:ea typeface="MS Mincho"/>
                          <a:cs typeface="Tahoma"/>
                        </a:rPr>
                        <a:t>Mon 20/06/11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 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Construction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All coding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Mon 25/07/11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Construction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No.5 Software Test Documentation (STD)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Mon 01/08/11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Transition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Report No.6 Software User’s Manual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Mon 01/08/11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ahoma"/>
                          <a:ea typeface="MS Mincho"/>
                          <a:cs typeface="Tahoma"/>
                        </a:rPr>
                        <a:t>Transition</a:t>
                      </a:r>
                      <a:endParaRPr lang="en-US" sz="9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The last Document and CD source code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ahoma"/>
                          <a:ea typeface="MS Mincho"/>
                          <a:cs typeface="Tahoma"/>
                        </a:rPr>
                        <a:t>Mon 18/08/11</a:t>
                      </a:r>
                      <a:endParaRPr lang="en-US" sz="9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493987"/>
              </p:ext>
            </p:extLst>
          </p:nvPr>
        </p:nvGraphicFramePr>
        <p:xfrm>
          <a:off x="792031" y="1905000"/>
          <a:ext cx="755084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46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ORGANIZATION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74850"/>
            <a:ext cx="5341021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MASTER SCHEDULE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0" y="2400300"/>
            <a:ext cx="9144000" cy="3238500"/>
            <a:chOff x="-1033463" y="2057400"/>
            <a:chExt cx="10177463" cy="3238500"/>
          </a:xfrm>
        </p:grpSpPr>
        <p:pic>
          <p:nvPicPr>
            <p:cNvPr id="13" name="Picture 2" descr="D:\RELAX\Games\EMS_Plan_ver3.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30"/>
            <a:stretch/>
          </p:blipFill>
          <p:spPr bwMode="auto">
            <a:xfrm>
              <a:off x="-1033463" y="2057400"/>
              <a:ext cx="2786063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RELAX\Games\EMS_Plan_ver3.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97" r="7572"/>
            <a:stretch/>
          </p:blipFill>
          <p:spPr bwMode="auto">
            <a:xfrm>
              <a:off x="1752600" y="2057400"/>
              <a:ext cx="739140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MEETING MINUTES SCHEDULE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5122" name="Picture 2" descr="http://t3.gstatic.com/images?q=tbn:ANd9GcS7Uv7nGGUS7e8tuCJn3T8UKm3LK8bjYSjUgVJNyW_TlhrWd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7" y="2743200"/>
            <a:ext cx="3769969" cy="2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quarter" idx="13"/>
          </p:nvPr>
        </p:nvSpPr>
        <p:spPr>
          <a:xfrm>
            <a:off x="4953000" y="2545080"/>
            <a:ext cx="3429000" cy="4236720"/>
          </a:xfrm>
        </p:spPr>
        <p:txBody>
          <a:bodyPr>
            <a:normAutofit/>
          </a:bodyPr>
          <a:lstStyle/>
          <a:p>
            <a:pPr marL="338138" indent="-292100">
              <a:lnSpc>
                <a:spcPct val="19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/>
              <a:t>Report task, issues.</a:t>
            </a:r>
          </a:p>
          <a:p>
            <a:pPr marL="338138" indent="-292100">
              <a:lnSpc>
                <a:spcPct val="19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/>
              <a:t>Meeting minutes are tracked.</a:t>
            </a:r>
          </a:p>
          <a:p>
            <a:pPr marL="338138" indent="-292100">
              <a:lnSpc>
                <a:spcPct val="19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/>
              <a:t>Discuss plan next week</a:t>
            </a:r>
          </a:p>
          <a:p>
            <a:pPr marL="338138" indent="-292100">
              <a:lnSpc>
                <a:spcPct val="1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dirty="0" smtClean="0"/>
          </a:p>
        </p:txBody>
      </p:sp>
      <p:pic>
        <p:nvPicPr>
          <p:cNvPr id="14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OBJECTIVE &amp; DELIVERABLE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1017443"/>
              </p:ext>
            </p:extLst>
          </p:nvPr>
        </p:nvGraphicFramePr>
        <p:xfrm>
          <a:off x="792030" y="1905000"/>
          <a:ext cx="7520811" cy="423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OBJECTIVE &amp; DELIVERABLE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13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61397"/>
              </p:ext>
            </p:extLst>
          </p:nvPr>
        </p:nvGraphicFramePr>
        <p:xfrm>
          <a:off x="914399" y="2895600"/>
          <a:ext cx="7428472" cy="275996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2864332"/>
                <a:gridCol w="2020143"/>
                <a:gridCol w="2543997"/>
              </a:tblGrid>
              <a:tr h="2575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Metrics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Unit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Committed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Start 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20/4/2011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End 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25/08/2011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Duration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days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91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Maximum Team Size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Person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811594" y="2250325"/>
            <a:ext cx="7520811" cy="416675"/>
            <a:chOff x="0" y="2040"/>
            <a:chExt cx="7520811" cy="416675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0" y="2040"/>
              <a:ext cx="7520811" cy="416675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0340" y="22380"/>
              <a:ext cx="7480131" cy="3759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OBJECTIVE</a:t>
              </a:r>
              <a:endParaRPr lang="en-US" sz="18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4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OBJECTIVE &amp; DELIVERABLE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13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53324"/>
              </p:ext>
            </p:extLst>
          </p:nvPr>
        </p:nvGraphicFramePr>
        <p:xfrm>
          <a:off x="792029" y="2590796"/>
          <a:ext cx="7550842" cy="4267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15"/>
                <a:gridCol w="1662037"/>
                <a:gridCol w="3138072"/>
                <a:gridCol w="2030718"/>
              </a:tblGrid>
              <a:tr h="390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No</a:t>
                      </a:r>
                      <a:endParaRPr lang="en-US" sz="1600" b="1" dirty="0">
                        <a:solidFill>
                          <a:srgbClr val="6E2500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Stage</a:t>
                      </a:r>
                      <a:endParaRPr lang="en-US" sz="1600" b="1" dirty="0">
                        <a:solidFill>
                          <a:srgbClr val="6E2500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Deliverable</a:t>
                      </a:r>
                      <a:endParaRPr lang="en-US" sz="1600" b="1" dirty="0">
                        <a:solidFill>
                          <a:srgbClr val="6E2500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Delivery date</a:t>
                      </a:r>
                      <a:endParaRPr lang="en-US" sz="1600" b="1" dirty="0">
                        <a:solidFill>
                          <a:srgbClr val="6E2500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04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Inception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Report </a:t>
                      </a:r>
                      <a:r>
                        <a:rPr lang="en-GB" sz="1200" dirty="0" err="1">
                          <a:effectLst/>
                        </a:rPr>
                        <a:t>No.1</a:t>
                      </a:r>
                      <a:r>
                        <a:rPr lang="en-GB" sz="1200" dirty="0">
                          <a:effectLst/>
                        </a:rPr>
                        <a:t> Introduction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Fri 13/05/11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2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Inception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vi-VN" sz="1200" dirty="0">
                          <a:effectLst/>
                        </a:rPr>
                        <a:t>eport No.2 Software Project Management Plan 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Mon 23/05/11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2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Elaboration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Report </a:t>
                      </a:r>
                      <a:r>
                        <a:rPr lang="en-GB" sz="1200" dirty="0" err="1">
                          <a:effectLst/>
                        </a:rPr>
                        <a:t>No.3</a:t>
                      </a:r>
                      <a:r>
                        <a:rPr lang="en-GB" sz="1200" dirty="0">
                          <a:effectLst/>
                        </a:rPr>
                        <a:t> Software Requirements Specifications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Fri 03/06/11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009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Elaboration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Report </a:t>
                      </a:r>
                      <a:r>
                        <a:rPr lang="en-GB" sz="1200" dirty="0" err="1">
                          <a:effectLst/>
                        </a:rPr>
                        <a:t>No.4</a:t>
                      </a:r>
                      <a:r>
                        <a:rPr lang="en-GB" sz="1200" dirty="0">
                          <a:effectLst/>
                        </a:rPr>
                        <a:t> Software Design Description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Mon 20/06/11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Construction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All coding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Mon 25/07/11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2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Construction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Report </a:t>
                      </a:r>
                      <a:r>
                        <a:rPr lang="en-GB" sz="1200" dirty="0" err="1">
                          <a:effectLst/>
                        </a:rPr>
                        <a:t>No.5</a:t>
                      </a:r>
                      <a:r>
                        <a:rPr lang="en-GB" sz="1200" dirty="0">
                          <a:effectLst/>
                        </a:rPr>
                        <a:t> Software Test Documentation (STD)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Mon 01/08/11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Transition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Report </a:t>
                      </a:r>
                      <a:r>
                        <a:rPr lang="en-GB" sz="1200" dirty="0" err="1">
                          <a:effectLst/>
                        </a:rPr>
                        <a:t>No.6</a:t>
                      </a:r>
                      <a:r>
                        <a:rPr lang="en-GB" sz="1200" dirty="0">
                          <a:effectLst/>
                        </a:rPr>
                        <a:t> Software User’s Manual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Mon 01/08/11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5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Transition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The last Document and CD source code</a:t>
                      </a:r>
                      <a:endParaRPr lang="en-US" sz="11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Mon 18/08/11</a:t>
                      </a:r>
                      <a:endParaRPr lang="en-US" sz="11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46265" marR="462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11594" y="2057400"/>
            <a:ext cx="7520811" cy="416675"/>
            <a:chOff x="0" y="2302658"/>
            <a:chExt cx="7520811" cy="416675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2302658"/>
              <a:ext cx="7520811" cy="416675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3">
                <a:hueOff val="4625516"/>
                <a:satOff val="-24796"/>
                <a:lumOff val="-3334"/>
                <a:alphaOff val="0"/>
              </a:schemeClr>
            </a:fillRef>
            <a:effectRef idx="1">
              <a:schemeClr val="accent3">
                <a:hueOff val="4625516"/>
                <a:satOff val="-24796"/>
                <a:lumOff val="-333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0340" y="2322998"/>
              <a:ext cx="7480131" cy="3759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DELIVERABLE</a:t>
              </a:r>
              <a:endParaRPr lang="en-US" sz="1800" kern="120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9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QUALITY MANAGEMENT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9580961"/>
              </p:ext>
            </p:extLst>
          </p:nvPr>
        </p:nvGraphicFramePr>
        <p:xfrm>
          <a:off x="914399" y="2438400"/>
          <a:ext cx="7550841" cy="423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0"/>
            <a:ext cx="3810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4181740"/>
              </p:ext>
            </p:extLst>
          </p:nvPr>
        </p:nvGraphicFramePr>
        <p:xfrm>
          <a:off x="1818043" y="1447800"/>
          <a:ext cx="5970494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QUALITY MANAGEMENT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8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20926"/>
              </p:ext>
            </p:extLst>
          </p:nvPr>
        </p:nvGraphicFramePr>
        <p:xfrm>
          <a:off x="794305" y="2362200"/>
          <a:ext cx="7548566" cy="400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7813"/>
                <a:gridCol w="2296214"/>
                <a:gridCol w="1774539"/>
              </a:tblGrid>
              <a:tr h="28404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Metrics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Targeted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680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Timeliness</a:t>
                      </a:r>
                      <a:endParaRPr lang="en-US" sz="14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80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Requirement completion</a:t>
                      </a:r>
                      <a:endParaRPr lang="en-US" sz="14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2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80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UT test case destiny</a:t>
                      </a:r>
                      <a:endParaRPr lang="en-US" sz="14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Test cases/</a:t>
                      </a:r>
                      <a:r>
                        <a:rPr lang="en-US" sz="1800" dirty="0" err="1">
                          <a:effectLst/>
                        </a:rPr>
                        <a:t>KStep</a:t>
                      </a:r>
                      <a:endParaRPr lang="en-US" sz="12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indent="0" algn="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285750" algn="l"/>
                        </a:tabLst>
                      </a:pPr>
                      <a:r>
                        <a:rPr lang="en-GB" sz="1800" dirty="0">
                          <a:effectLst/>
                        </a:rPr>
                        <a:t>80</a:t>
                      </a:r>
                      <a:endParaRPr lang="en-US" sz="14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80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CT test case destiny</a:t>
                      </a:r>
                      <a:endParaRPr lang="en-US" sz="140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Test cases/</a:t>
                      </a:r>
                      <a:r>
                        <a:rPr lang="en-US" sz="1800" dirty="0" err="1">
                          <a:effectLst/>
                        </a:rPr>
                        <a:t>KStep</a:t>
                      </a:r>
                      <a:endParaRPr lang="en-US" sz="12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indent="0" algn="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28600" algn="l"/>
                          <a:tab pos="285750" algn="l"/>
                        </a:tabLst>
                      </a:pPr>
                      <a:r>
                        <a:rPr lang="en-GB" sz="18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3298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Bug ratio</a:t>
                      </a:r>
                      <a:endParaRPr lang="en-US" sz="14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Bugs/</a:t>
                      </a:r>
                      <a:r>
                        <a:rPr lang="en-US" sz="1800" dirty="0" err="1">
                          <a:effectLst/>
                        </a:rPr>
                        <a:t>KStep</a:t>
                      </a:r>
                      <a:endParaRPr lang="en-US" sz="1200" dirty="0"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4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030" y="457200"/>
            <a:ext cx="7550841" cy="1397649"/>
            <a:chOff x="792030" y="3098151"/>
            <a:chExt cx="7550841" cy="1397649"/>
          </a:xfrm>
        </p:grpSpPr>
        <p:sp>
          <p:nvSpPr>
            <p:cNvPr id="9" name="Rectangle 8"/>
            <p:cNvSpPr/>
            <p:nvPr/>
          </p:nvSpPr>
          <p:spPr>
            <a:xfrm>
              <a:off x="792030" y="3351062"/>
              <a:ext cx="7550841" cy="114473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lvl="0"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QUALITY MANAGEMENT</a:t>
              </a:r>
            </a:p>
            <a:p>
              <a:pPr lvl="0"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43000" y="3098151"/>
              <a:ext cx="4179345" cy="560880"/>
              <a:chOff x="298524" y="96834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98524" y="96834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4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2" name="Rounded Rectangle 5"/>
              <p:cNvSpPr/>
              <p:nvPr/>
            </p:nvSpPr>
            <p:spPr>
              <a:xfrm>
                <a:off x="325904" y="99572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MANAGEMENT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8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32376"/>
              </p:ext>
            </p:extLst>
          </p:nvPr>
        </p:nvGraphicFramePr>
        <p:xfrm>
          <a:off x="914400" y="2743200"/>
          <a:ext cx="7428471" cy="3436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676"/>
                <a:gridCol w="3118124"/>
                <a:gridCol w="3576671"/>
              </a:tblGrid>
              <a:tr h="304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No</a:t>
                      </a:r>
                      <a:endParaRPr lang="en-US" sz="1600" b="1" dirty="0">
                        <a:solidFill>
                          <a:srgbClr val="6E2500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Group Function</a:t>
                      </a:r>
                      <a:endParaRPr lang="en-US" sz="1600" b="1" dirty="0">
                        <a:solidFill>
                          <a:srgbClr val="6E2500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Function</a:t>
                      </a:r>
                      <a:endParaRPr lang="en-US" sz="1600" b="1" dirty="0">
                        <a:solidFill>
                          <a:srgbClr val="6E2500"/>
                        </a:solidFill>
                        <a:effectLst/>
                        <a:latin typeface="Tahoma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9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HOME PAGE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Top Page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EXPERT MANAGEMENT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Profile Registration</a:t>
                      </a:r>
                      <a:endParaRPr lang="en-US" sz="14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Schedule &amp; Timesheet Display</a:t>
                      </a:r>
                      <a:endParaRPr lang="en-US" sz="14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CUSTOMER MANAGEMENT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Profile Registration</a:t>
                      </a:r>
                      <a:endParaRPr lang="en-US" sz="14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Customer’s Job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JOB MANAGEMENT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Manage Job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OTHER </a:t>
                      </a:r>
                      <a:endParaRPr lang="en-US" sz="140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Login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9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Authority Setting</a:t>
                      </a:r>
                      <a:endParaRPr lang="en-US" sz="1400" dirty="0">
                        <a:effectLst/>
                        <a:latin typeface="Tahom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1981200"/>
            <a:ext cx="742847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Test Scope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0676" y="737640"/>
            <a:ext cx="5970494" cy="35295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indent="-342900">
              <a:lnSpc>
                <a:spcPct val="2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ARCHITECTURE REPRESENTATION</a:t>
            </a:r>
          </a:p>
          <a:p>
            <a:pPr marL="342900" indent="-342900">
              <a:lnSpc>
                <a:spcPct val="2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WHY CHOOSE TECHNOLOGY</a:t>
            </a:r>
          </a:p>
          <a:p>
            <a:pPr marL="342900" indent="-342900">
              <a:lnSpc>
                <a:spcPct val="2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COMPONENT VIEW</a:t>
            </a:r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lvl="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429720"/>
            <a:ext cx="4179345" cy="560880"/>
            <a:chOff x="298524" y="1830180"/>
            <a:chExt cx="4179345" cy="56088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98524" y="1830180"/>
              <a:ext cx="4179345" cy="560880"/>
            </a:xfrm>
            <a:prstGeom prst="roundRect">
              <a:avLst/>
            </a:prstGeom>
            <a:effectLst>
              <a:reflection blurRad="6350" stA="50000" endA="300" endPos="55000" dir="5400000" sy="-100000" algn="bl" rotWithShape="0"/>
            </a:effectLst>
            <a:sp3d contourW="14605" prstMaterial="plastic">
              <a:bevelT w="50800" prst="convex"/>
              <a:contourClr>
                <a:schemeClr val="accent2">
                  <a:shade val="30000"/>
                  <a:satMod val="12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Rounded Rectangle 5"/>
            <p:cNvSpPr/>
            <p:nvPr/>
          </p:nvSpPr>
          <p:spPr>
            <a:xfrm>
              <a:off x="325904" y="1857560"/>
              <a:ext cx="4124585" cy="506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969" tIns="0" rIns="157969" bIns="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ARCHITECTURES</a:t>
              </a:r>
              <a:endParaRPr lang="en-US" sz="19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  <p:pic>
        <p:nvPicPr>
          <p:cNvPr id="13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2029" y="479822"/>
            <a:ext cx="7550841" cy="1425178"/>
            <a:chOff x="792029" y="1622822"/>
            <a:chExt cx="7550841" cy="1425178"/>
          </a:xfrm>
        </p:grpSpPr>
        <p:sp>
          <p:nvSpPr>
            <p:cNvPr id="14" name="Rectangle 13"/>
            <p:cNvSpPr/>
            <p:nvPr/>
          </p:nvSpPr>
          <p:spPr>
            <a:xfrm>
              <a:off x="792029" y="1903262"/>
              <a:ext cx="7550841" cy="114473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>
                  <a:effectLst>
                    <a:reflection blurRad="6350" stA="50000" endA="300" endPos="50000" dist="60007" dir="5400000" sy="-100000" algn="bl" rotWithShape="0"/>
                  </a:effectLst>
                </a:rPr>
                <a:t>ARCHITECTURE </a:t>
              </a:r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REPRESENTATION</a:t>
              </a: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90554" y="1622822"/>
              <a:ext cx="4231791" cy="560880"/>
              <a:chOff x="298524" y="183018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6" name="Rounded Rectangle 15"/>
              <p:cNvSpPr/>
              <p:nvPr/>
            </p:nvSpPr>
            <p:spPr>
              <a:xfrm>
                <a:off x="298524" y="183018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2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7" name="Rounded Rectangle 5"/>
              <p:cNvSpPr/>
              <p:nvPr/>
            </p:nvSpPr>
            <p:spPr>
              <a:xfrm>
                <a:off x="325904" y="185756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ARCHITECTURES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" y="2014036"/>
            <a:ext cx="8761413" cy="156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HUNGNK00605\Pictures\silver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7" y="4218465"/>
            <a:ext cx="1276350" cy="14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UNGNK00605\Pictures\sq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92" y="5287483"/>
            <a:ext cx="1422400" cy="116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UNGNK00605\Pictures\R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35694"/>
            <a:ext cx="2286000" cy="9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UNGNK00605\Pictures\n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13487"/>
            <a:ext cx="2552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2029" y="479822"/>
            <a:ext cx="7550841" cy="1425178"/>
            <a:chOff x="792029" y="1622822"/>
            <a:chExt cx="7550841" cy="1425178"/>
          </a:xfrm>
        </p:grpSpPr>
        <p:sp>
          <p:nvSpPr>
            <p:cNvPr id="14" name="Rectangle 13"/>
            <p:cNvSpPr/>
            <p:nvPr/>
          </p:nvSpPr>
          <p:spPr>
            <a:xfrm>
              <a:off x="792029" y="1903262"/>
              <a:ext cx="7550841" cy="114473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WHY CHOOSE TECHNOLOGY</a:t>
              </a: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90554" y="1622822"/>
              <a:ext cx="4231791" cy="560880"/>
              <a:chOff x="298524" y="183018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6" name="Rounded Rectangle 15"/>
              <p:cNvSpPr/>
              <p:nvPr/>
            </p:nvSpPr>
            <p:spPr>
              <a:xfrm>
                <a:off x="298524" y="183018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2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7" name="Rounded Rectangle 5"/>
              <p:cNvSpPr/>
              <p:nvPr/>
            </p:nvSpPr>
            <p:spPr>
              <a:xfrm>
                <a:off x="325904" y="185756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ARCHITECTURES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graphicFrame>
        <p:nvGraphicFramePr>
          <p:cNvPr id="2" name="Content Placeholder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8485001"/>
              </p:ext>
            </p:extLst>
          </p:nvPr>
        </p:nvGraphicFramePr>
        <p:xfrm>
          <a:off x="609600" y="2057400"/>
          <a:ext cx="7855641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CHUNGNK00605\Pictures\ne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12763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CHUNGNK00605\Pictures\RI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HUNGNK00605\Pictures\silverligh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97" y="4666928"/>
            <a:ext cx="1014703" cy="11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CHUNGNK00605\Pictures\sq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91200"/>
            <a:ext cx="1173928" cy="96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g;base64,/9j/4AAQSkZJRgABAQAAAQABAAD/2wCEAAkGBhQSERUUExQUFRUVFBgXGBgYFBUWFxQXFBQVFBYXFBUXHCYeFxwjGhQUHy8gJCcpLCwsFR4xNTAqNSYrLCkBCQoKDgwOGg8PGiwkHSQsLCksLCwsLCksLCkpLCwsLCksKSwpLCksLCwsLCwsLCwpLCwsKSwsLCwsLCwpKSwsLP/AABEIAL4BCgMBIgACEQEDEQH/xAAcAAABBQEBAQAAAAAAAAAAAAADAQIEBQYABwj/xAA8EAABAwIDBgMFBwMFAAMAAAABAAIRAwQSITEFQVFhcfAGgZEiobHB0RMUMkJS4fEjYnIHM6Ky0hVDgv/EABkBAAMBAQEAAAAAAAAAAAAAAAABAgMEBf/EACURAAICAgMAAQQDAQAAAAAAAAABAhEhMQMSQTIEE1FhI5HwIv/aAAwDAQACEQMRAD8A9PZRDdAlY3NOcmEwVLYJBZS6obTKUTuSGUTdlvF1iDfZJkngQtLiQmlOJSSobyOkLgEkJQmI4riulISEAcWoaIQmOSGdEpj6waMzEKNd3+E4WjE46AbuvBMp7PJOKocW/D+Vp+atR9ZLfiEc59XQFjP1Rm7k0fNSba2aweyNdTvniSjjTokDhuScrwtDUfWI0ninlshNlLJUlCjNObmEi7Dv0QI4FPlNJSh6AHFcUwFODuCdiOSkJCeaSUAL3xQK9MEZolSuAJy9VntqbemW045k/hHHMankFLaKimRNtVQ3XfoIkk8gNVjdqCQcWQ4fUqx2ltdrZM4nHUn5bgOQWWvtp4yuXk5UsI7uLik8srbmnmVAqMVm7NRKrFzxkdawRmhPXQuWhoj6QmUscU3Fz1Sgr0DwBrXJ4zTJS03ZpDCBk6pwCUFcXJgdKVdkkQIVKRKZijVQ6+0DMUxjOh4N6lNJsTdEurcNaJJgKGXvq/h9hnE/iPQbkWlYScVQ4na8h0CkkZ6eiq1HQssBb2raYgDPedSeZKfkg7S2iyizFUcAPeeg3rOu8U1qh/pWzi0b3ZYhy+ixlPP7NYxwacDmlgefxVdsjaza7JAwkGCMpEclPxZ/uhO8g1Q8meqSU0j1TsSYhQ/eFwPf8pB0SoAcCuhNY7qucSD1jL470AKOSdPZSO8lCu9pNpjVJtLY1Fy0TS+NclX322GsGvflqs7tPxPMhqzV7tYnMmSuaf1C8OqH0z9Lrau3y6c4HDeep+Sy+09vGIBgKFd36z+0rzVc3aXIzthxxiOu9syTnKBSvpKp3uzRKT10/aSRp2TwaGlUS1QoVtWUwPXO1TJZGeEOUWqgStEUj6Pa2URglCafJFGfI96L0DwRjT6pJOoTnc9U0hIoPTdlyTohR2FOfVDRJMRrJgQgQaJQLm8FMZySdABJPRQ/vL6n+3k3e4j/AKN39VLoW4bnmTvJzce+SulH5E3eiO2hUq/7nst1wjUj+4jToFPpMa0QAABuGiXFklDknJvAKNDwmV6oa0uOjQSegErmnhmnSpGZbY+yfvbjc1wXAuP2bScg0HhuWnYwNEAAAboStEAADLh9Al6JJUqKbtmWt6f2W0Xho9mqwnhm3PLyK0JGWeY73jRU16wi/omIxNc3UZw3Fpw+MK6077lTH0piDh6JcHTvokLupHwXNJ70TELHfBLPl7kvfRAuL2nTEvcBy+g3b0NpbBJskk8VGuNospgye+KzO0vGA/DT9dFmL3a5dmXSuTk+pS+J18f0rfyNTtbxeNGrJ3m3i45lUO1NsBgJJWKvPET3OyOSxjHk5snV/HwrJ6DV2lKr7i8WXtNqO3mVNbckpPga2adk8ol166rrkSEV7kElbQjQmyue1cxS67FHAXQnYks2TLZynMeq2g5S2VFhNGjD1So0p7qiCSkkI+k5lKPghtdB4/wn4vRdx4Yrn98l2PcfX6qLeXbWjMyToBm49Bv3clGFKpU/GcDP0A5n/J27oPVWo+vRLl4iTXv/AMrBjdv3NHNx+SdStMRDqhD3bhENHQb+pT6NNrRAAAGgiMkbhmI48EOVfEOt7CN6riY7+CY50b909wkq1g0S4gDjMD9lmWEY4Jw9D8VGxg5iDvBBkGfiE8PH8/VABwRr30T8SjhwPfvCc07kBQUHv5JQhF6diQKiv2hZE16Lx+VxBgDhv5ZKa74d6bk/GueJ1RQ7AE9c0G92hTotxVKgaN06mODd6xnirxtUp16lCj7ApHC55AkuwtLsOLJoExMbiVjrnabqmIuxPJ1cSTOWpJzKxly1o2jx3lmw2x/qKS77O2bhnV7teoAyCoLjaxJl7i928k/BZuwc4EzIJyzyUp5PEFcXLOUnR28MYpWSK96SclEqXB0SBpGplPgHcskjosodq2Dqm9VdLYRnNbM2Tjo0+hXM2PUOjD6FdcOWaVJGM4wk7ZnWbOhFp0YWibsCqfyFPHhSsfywl2k9ofeKM65iHhWpPgyrvTmeCam9PIfciZKoxQ3MzXoA8DneSnDwMN8qk2gXLFHngBRmPK3x8GtG5CqeGmjcm2/wP70TEGomY1q7rYAG5Vp2OFPb9D7o93qXDWiSYA8vjqo7a7n/AIMm8XD/AKtPzQ6dpo55xuGY3Nb/AIjd11UoGdO/ovQtR1k8Sm/0LaWzWaa73HMnqeHuR8I3IbH+ScPX3/wobb2UlQ4kH+c45JRly796E8eY3Z/Tmn4uvwSKDT598ghXNqyowsqND2OiWnQidCErHd6JzeXHTh67kAZ7w7XNF77J+tOX0STOOi45An9TdD0WhB7Oo6qg8YWJwsuaZ/qUTMknNurgQNdx8julSq/iOkynSqPdhFWIEGQd88ADlmoTrDKavKLYvEEmABM8o4nggWF/TrtxUnBzZIxDiMt+qeYcw6EObuzBBG7jI9VQeBmgMrCZiu4ZDhn0OcnLSYTvNCrFku78Utp3H2LmkDIGpPstJEjEN2oHDNWN3ew5lNubnkE6+ywH23aRpkDz5KhsbZtw+8e7OH4ROeHCJBkZDyiIRfBdR1bHXecRH9IQdA2CSRzGA/ypTZTSRqWlCvMf2bsBAdGRiY6CYKcBv/ZAuL4SWM9t8ZtBmP8AM6N81qk5YRk2ls+aNv8Ai27N1Vc90OxkH2QPw+yJy4AK88C0m3zy24uK9MyIcw02tI4AYCZ5yApH+pPhXBXdVOeLUD8IPLeepWV2XXNKoCJELJ9UsJWjpjByy3g9yof6T2Ue065fwLq3/loVrbeAbOmIFKeZcT8Sqbwj4mxsALpgecdVtKNXEE4tSVoyl2i9lYzwnajSk30HzRh4eoN0pt9FYSlxKqQuzIg2VSH5Uo2bT/SpUJcPBKkLsyKdm0/0p33Cn+n6fspAHPL4JXH+E6QdmRf/AI+nwj1j3JgsGjcD78lMJ3pEUh2yL9xbwB9UKpYsPLvgpsx38EN7u4+aVDtlPc2Qz+ipbu3CvL+u1okkQqC7xVP7W+8/RDh6yu3hR3ztQ0Sfh1VSaB/V/wAQr25YAIGUKrIWMmvDeK/J6azuO+5S8Nx3d/VDB6/ROBhdByBMj3Ce0z171QmnNO7+aACsPlPuKcwnvL3IZM6pR3n69EAEEEaZ97ko55T3p5JAZVbtnaNWjBp2z67Ilxa8BzYH5WnN54xu9Um6GlZNvqIfTe12hBnpmCZ6ZrG+F2tqiix7AQGVWEO1ILpDhx35qTU27U2i00Lam6lTcIfVeIw7y2N28cdE27oC1vaeHRzogNiQdZmN+LPdJjlm92WtUXexKxpvqWz8zT9phP5qZzz6E+5VvhnajKf3jH7IJNZpJ1kAOicpkRHx1Vj4m2TUe37WiP6zAWgCBjBGGJy3GVHb4Lpvo0W1i8OY0ThfAMnEWmZmCYn9inTsVqivtKTqdoXgkOuqkb5DJcANJbm7McPObPwu9tu2rTOQpvgZQDI1aNcyHGEG+qmpfUaNEAsoNxf2NgEAk74IaIGfMKdsOiDXuCYLmuaMW8y0h0DRoy0CqMUnkmUm1gsCH1ONNnD/AOx3/jLz6aKZSotY2GgAct54nieaUd9FwPGVo5XjwzUayYzx1sv7WmchovE7q1NN8aQfmvonbdviYen8LxzxVs2HEhcs/wDl2d3C8UM8ObULHCCcu9V6rsPbGIAyvE7Gphctz4f2tBA0n4qIy6ui+SFo9Vp1gfNGICz+z74EdVb0a8hdKdnE1RKC4Qhh88QU+UyR5z6/FM+K49/vCGXAcR6pjHx6hI5yYavfyQLi+a3Uxz+XNCVhoO5+XYVfW2jJwsbidv4DqUyH1czLGcPzH/yFIbSDQAAAOKvEd7FlkB1qAZf7Tt06DoNyr71XFzEZqou3LGbb2axSWiivTxVSZVteKtLeawZ0I9DPX4pwd8OHcpsb++icAOY+q6jjFlKDwPfmkmI+H0lPY/kgAV7ftpMc+oQ1rdTmeQiOfeqOx0gHPMA56iRvBTa1u14LXZtORBzHnPoqjY1w6i/7rVGg/ovk/wBSm2YaeD2gR0AySvI/C9D+ufv6IzI45H3dFFrVMLXOgkgEwCASY0kwBPNRNibfZcNlshwyfTdH2lMgwQ5vUa/BAqIlnVNC/qUSRhrMNVoAOT2RiPm0g9Ryznbc2L94NIh2FzKrXTnm0GXNHMjjlnyVW+uXbUOYw0aBxEkiDUgdDMDXL0Vubh9T8GTd73D/AKg69TlnvThDsv8AfkJSpkyvftbAMlx0aAcTug8/JCFq6rnU9lsfgadZ/U4a9BkiWto1k6kk5udm53U/LkpLSOv87uC07KPx/sz6t7M5semPv9ckEYWw2BAw6OyAEHfmpfh0EvuHSCHVQBAy9lonz0nnKh7Ym3uHVm5teyHADOTkP+UZjlPK12HbmnQYHfiPtOBIyc8yZ4ahYLZs9Fji+v1yToSE+hzTAeasgi3zDBjNed+J9nzP00XpFznr6z8lk9uW8rLkVo243TPIrihhd3qFabNuY+maLt2yIJKq7WrBgrkZ37R6NsTaciCZ7yK1VtdTr6715hs68iM1sNlX8iJW3HM5eSFGypVpyPfRExc584VPbXeSn07gQuhOznaJIf31TXVI1P7oNa8a0Sd2h/ZQziq8WM4/mPluWijeSG/B9e/9rCwYjHoP7imUbKDid7bumQ/xG7qpVO3DBDYhLj4IcqxEFH1iYk11TJMe7qg1anBZmg24qQqm8U2rUVXeVFEmWkVl1Cri5Hva6qzXWDZ0RiengpzRz9EwHvd+yXvRdhxBQO/5ShvNMhPBkd+9Ah4d2UHaFgKrImHAyxw1a4TBCKm1LlrM3dNM8+A4o63gLrJG2PfmoHU6sCqz8YEw4EkB7eTo03GVmquyRUuKtMvqC4pwWPafadSfMh5ESBoC7OCAtBeUqtQ/asBYWgxnDqjd7SPyzqJzB6lVuyrtlS/9hrm4beHAjMOxCcU89/L0TSTXbYJtp1osdg+GGUGnETUc7NxMkE7jnqQrzQZad70GYKeXc1Tk2JKgs8M0vn380OOCQ8v2SGGEeXknYRrzQcU970s5IAKW+nzSNOSaH9fNE1QAB55d8CqTalCQVd1Wqtu2SFMtFRPPdtWkysfcMhy9F2rb6hYvalrBlccsOzu4pWgVncaLQ7OvoWSpOgq0trwDUjlz6KVh4KmlR6HZXsqY3ameFgxH3Dqdyx2zrlztZaPeR8lp7Gq0ABuS7INR2cMk3otqNpmHP9o7huHQKwBkKspXCkMuIVuVk9aJJKGanVIXodSokB1R6g1aqLVrKFXqhS2UgdxWhU19czvRL273Kku7pYykbwhYK8uYVO7aGaBtPaKojdFZqLnk7YwpH0MCD381x+Pu75obUQnmu48gcHJwfGsKJcXoblmXbgNSkbbl/wDu6R+Gcv8A9HeqUfWS5eIMbsukMg/3H8I+vQItC0AOIkudxO4HcBuCVrYAAEAeUdE8GNdEdvELr6w9Op7h6pAxoJcAATEmBJ4Sd6HOm9PaVBQ/FOS4/wAfNMxeQ+CXzTAJij5JS7n/ACh7oXCoEAEHvSyeHzhDc7inYkAPDk6SEOToulIB1R0hQLnRSnuyUaq7JA0Z7adNZPaltMrYbSqAZDM8As1f2hObtOH1WM4Ytm8J5wYS4rOx4Wgddw+qmWVLDmTiPw6BTb+3A0hQGZLmbxSOtRvLL+0uuCv7C9lY+3qq2tLmCnCRE4mzpXOSmsryFnbS7VlTrroUjmaLUVkrqyhMrpH1VdkDqtRVV5co9zXVJe3CzkzSKsj3dws9tK+hS9oXkBZW/u5Kxruzu440iPdXElRPtElV6DjXXGODLk5cn0k+qBm7LmgCo6pk32W8SMz/AIgoNpRJzqHE4HTcOisQVtaWjzZRldMbb24p6CSdScyeqMSkBTgobbyykktCtHmnhyGDmnpAPjgnNQk4OQA/ElkocSlBhABg7zTXJGlISmA4OyzzShyGck0FIA+P3Li9Ac5R33ROTMzx3KkrE3RKq3AAzUKo579Mm+8olO13uzKe96dpaEk3srqloGzGqpL+mtDciVS37VzzybwwZW/oaqiqsgrU31OVnbynBXLJUztg8AKb+anW1ZVRUijVUtVkpo0tldbirm3uVj6Nwre0vZWkZGE4mjbWSuuFW07lc6utbMqH3VdUd7X1U25rqh2nXWc2b8USn2peKjq1FJu6skqBVct+ONI25ZdVQKo5CxLqjkKV0pHlzlk+lrhsEOGuh5hFp1JzTg5Ab7Lo3bllo2+cf2iYCngZ6oIdKc1yZiGICVDHJPagQpKSUsSkcEAOlLj4oWNcSgYXElxIONI6rCBBi/JR6tyAgvrlxho80tOgBmcyrpLZN3o4Nc78RgcFIZDRlkhlyQPUuVlKNBvtEJ5TCUx7lJQ2s7JVd1mFYPcq+sVnIpFFdsVHfU1orxqo71q55o6uNlBVakp1IRblqh4kllG5PZVUilewVWNqpPtkuojU0r+VNbXkLI0LuFZWu0eKdtbIcCzuaizu1K2qs7u8EarPX9WULLNeNFXWcodQqTVUSqu6Jzc7I9RyYnPTFsec9n0+kqskfBcAlCxNoypjKFSeoR8Sj3FODiCKx6SLml8lphg5cChhydjTMgoekLkwOSkoAVyaXJrnKK6sXGBkqUbE5UGq1wNM0xlMky45cESnQDRzSuKdpaFV7HAxokxIZemys7LCEphemFySUrGP+0Qy9MeUx7kgFc9Q65zRC9R67lDLRBvAqW7arm4Kp7krKRtBlFchV9Qq2vGqrrKIHRYEpspXKHWujMBbJWJslPuA1Np3hJyyCi06U5lSGZKmkGyb945qJc1JSPcgPcpjE2jgBVUSqpVRRqoXRE4uYiOTU5wTVscDP//Z"/>
          <p:cNvSpPr>
            <a:spLocks noChangeAspect="1" noChangeArrowheads="1"/>
          </p:cNvSpPr>
          <p:nvPr/>
        </p:nvSpPr>
        <p:spPr bwMode="auto">
          <a:xfrm>
            <a:off x="117475" y="-706438"/>
            <a:ext cx="20383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20" y="3657600"/>
            <a:ext cx="1440180" cy="10287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1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2029" y="479822"/>
            <a:ext cx="7550841" cy="1425178"/>
            <a:chOff x="792029" y="1622822"/>
            <a:chExt cx="7550841" cy="1425178"/>
          </a:xfrm>
        </p:grpSpPr>
        <p:sp>
          <p:nvSpPr>
            <p:cNvPr id="14" name="Rectangle 13"/>
            <p:cNvSpPr/>
            <p:nvPr/>
          </p:nvSpPr>
          <p:spPr>
            <a:xfrm>
              <a:off x="792029" y="1903262"/>
              <a:ext cx="7550841" cy="114473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COMPONENT VIEW</a:t>
              </a: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90554" y="1622822"/>
              <a:ext cx="4231791" cy="560880"/>
              <a:chOff x="298524" y="183018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6" name="Rounded Rectangle 15"/>
              <p:cNvSpPr/>
              <p:nvPr/>
            </p:nvSpPr>
            <p:spPr>
              <a:xfrm>
                <a:off x="298524" y="183018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2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7" name="Rounded Rectangle 5"/>
              <p:cNvSpPr/>
              <p:nvPr/>
            </p:nvSpPr>
            <p:spPr>
              <a:xfrm>
                <a:off x="325904" y="185756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ARCHITECTURES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8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9" y="1917510"/>
            <a:ext cx="7738364" cy="455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6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2029" y="479822"/>
            <a:ext cx="7550841" cy="1425178"/>
            <a:chOff x="792029" y="1622822"/>
            <a:chExt cx="7550841" cy="1425178"/>
          </a:xfrm>
        </p:grpSpPr>
        <p:sp>
          <p:nvSpPr>
            <p:cNvPr id="14" name="Rectangle 13"/>
            <p:cNvSpPr/>
            <p:nvPr/>
          </p:nvSpPr>
          <p:spPr>
            <a:xfrm>
              <a:off x="792029" y="1903262"/>
              <a:ext cx="7550841" cy="114473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COMPONENT VIEW</a:t>
              </a: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90554" y="1622822"/>
              <a:ext cx="4231791" cy="560880"/>
              <a:chOff x="298524" y="183018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6" name="Rounded Rectangle 15"/>
              <p:cNvSpPr/>
              <p:nvPr/>
            </p:nvSpPr>
            <p:spPr>
              <a:xfrm>
                <a:off x="298524" y="183018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2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7" name="Rounded Rectangle 5"/>
              <p:cNvSpPr/>
              <p:nvPr/>
            </p:nvSpPr>
            <p:spPr>
              <a:xfrm>
                <a:off x="325904" y="185756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ARCHITECTURES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8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930" y1="9358" x2="6930" y2="9358"/>
                        <a14:backgroundMark x1="3704" y1="14973" x2="3704" y2="14973"/>
                        <a14:backgroundMark x1="7527" y1="15508" x2="7527" y2="15508"/>
                        <a14:backgroundMark x1="10155" y1="7219" x2="10155" y2="7219"/>
                        <a14:backgroundMark x1="2987" y1="6150" x2="2987" y2="6150"/>
                        <a14:backgroundMark x1="5974" y1="7219" x2="5974" y2="7219"/>
                        <a14:backgroundMark x1="3226" y1="51070" x2="3226" y2="51070"/>
                        <a14:backgroundMark x1="7766" y1="48930" x2="7766" y2="48930"/>
                        <a14:backgroundMark x1="5974" y1="48396" x2="5974" y2="48396"/>
                        <a14:backgroundMark x1="7168" y1="54011" x2="7168" y2="54011"/>
                        <a14:backgroundMark x1="8244" y1="54545" x2="8244" y2="54545"/>
                        <a14:backgroundMark x1="5018" y1="50535" x2="5018" y2="50535"/>
                        <a14:backgroundMark x1="5018" y1="50535" x2="5018" y2="50535"/>
                        <a14:backgroundMark x1="5257" y1="85561" x2="5257" y2="85561"/>
                        <a14:backgroundMark x1="7766" y1="90642" x2="7766" y2="90642"/>
                        <a14:backgroundMark x1="7766" y1="90642" x2="7766" y2="90642"/>
                        <a14:backgroundMark x1="6213" y1="92781" x2="5496" y2="93316"/>
                        <a14:backgroundMark x1="5257" y1="93316" x2="5257" y2="93316"/>
                        <a14:backgroundMark x1="5974" y1="91711" x2="5974" y2="91711"/>
                        <a14:backgroundMark x1="8244" y1="91711" x2="8244" y2="91711"/>
                        <a14:backgroundMark x1="8244" y1="91711" x2="8244" y2="91711"/>
                        <a14:backgroundMark x1="8244" y1="91711" x2="8244" y2="91711"/>
                        <a14:backgroundMark x1="8244" y1="91176" x2="8244" y2="91176"/>
                        <a14:backgroundMark x1="6452" y1="91176" x2="6452" y2="91176"/>
                        <a14:backgroundMark x1="3465" y1="89305" x2="2748" y2="88770"/>
                        <a14:backgroundMark x1="2509" y1="88235" x2="2509" y2="88235"/>
                        <a14:backgroundMark x1="2509" y1="87166" x2="2509" y2="87166"/>
                        <a14:backgroundMark x1="2748" y1="86631" x2="2748" y2="86631"/>
                        <a14:backgroundMark x1="3226" y1="86096" x2="3226" y2="86096"/>
                        <a14:backgroundMark x1="3226" y1="86096" x2="3226" y2="86096"/>
                        <a14:backgroundMark x1="4182" y1="87701" x2="4182" y2="87701"/>
                        <a14:backgroundMark x1="4659" y1="88235" x2="4659" y2="88235"/>
                        <a14:backgroundMark x1="99522" y1="28342" x2="99522" y2="28342"/>
                        <a14:backgroundMark x1="99522" y1="35829" x2="99522" y2="35829"/>
                        <a14:backgroundMark x1="94504" y1="98930" x2="94504" y2="98930"/>
                        <a14:backgroundMark x1="39665" y1="98930" x2="39665" y2="98930"/>
                        <a14:backgroundMark x1="38829" y1="1070" x2="38829" y2="1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2" y="2743200"/>
            <a:ext cx="59515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6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2029" y="479822"/>
            <a:ext cx="7550841" cy="1425178"/>
            <a:chOff x="792029" y="1622822"/>
            <a:chExt cx="7550841" cy="1425178"/>
          </a:xfrm>
        </p:grpSpPr>
        <p:sp>
          <p:nvSpPr>
            <p:cNvPr id="14" name="Rectangle 13"/>
            <p:cNvSpPr/>
            <p:nvPr/>
          </p:nvSpPr>
          <p:spPr>
            <a:xfrm>
              <a:off x="792029" y="1903262"/>
              <a:ext cx="7550841" cy="114473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COMPONENT VIEW</a:t>
              </a: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90554" y="1622822"/>
              <a:ext cx="4231791" cy="560880"/>
              <a:chOff x="298524" y="183018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6" name="Rounded Rectangle 15"/>
              <p:cNvSpPr/>
              <p:nvPr/>
            </p:nvSpPr>
            <p:spPr>
              <a:xfrm>
                <a:off x="298524" y="183018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2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7" name="Rounded Rectangle 5"/>
              <p:cNvSpPr/>
              <p:nvPr/>
            </p:nvSpPr>
            <p:spPr>
              <a:xfrm>
                <a:off x="325904" y="185756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ARCHITECTURES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8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421" y1="13577" x2="6421" y2="13577"/>
                        <a14:backgroundMark x1="7253" y1="5744" x2="7253" y2="5744"/>
                        <a14:backgroundMark x1="7253" y1="5744" x2="7253" y2="5744"/>
                        <a14:backgroundMark x1="7015" y1="5222" x2="7015" y2="5222"/>
                        <a14:backgroundMark x1="5707" y1="5222" x2="5707" y2="5222"/>
                        <a14:backgroundMark x1="5351" y1="5222" x2="5351" y2="5222"/>
                        <a14:backgroundMark x1="4518" y1="6005" x2="4518" y2="6005"/>
                        <a14:backgroundMark x1="3686" y1="8094" x2="3686" y2="8094"/>
                        <a14:backgroundMark x1="2735" y1="10444" x2="2735" y2="10444"/>
                        <a14:backgroundMark x1="3805" y1="49869" x2="3805" y2="49869"/>
                        <a14:backgroundMark x1="3805" y1="49869" x2="3805" y2="49869"/>
                        <a14:backgroundMark x1="6659" y1="50392" x2="6659" y2="50392"/>
                        <a14:backgroundMark x1="6659" y1="50392" x2="6659" y2="50392"/>
                        <a14:backgroundMark x1="6659" y1="50392" x2="6659" y2="50392"/>
                        <a14:backgroundMark x1="7015" y1="51175" x2="7015" y2="51175"/>
                        <a14:backgroundMark x1="7253" y1="52219" x2="7253" y2="52219"/>
                        <a14:backgroundMark x1="7015" y1="84073" x2="7015" y2="84073"/>
                        <a14:backgroundMark x1="6659" y1="85640" x2="6659" y2="85640"/>
                        <a14:backgroundMark x1="6659" y1="87990" x2="6659" y2="87990"/>
                        <a14:backgroundMark x1="6659" y1="87990" x2="6659" y2="87990"/>
                        <a14:backgroundMark x1="6659" y1="87990" x2="6659" y2="87990"/>
                        <a14:backgroundMark x1="6183" y1="89295" x2="6183" y2="89295"/>
                        <a14:backgroundMark x1="5351" y1="90339" x2="5351" y2="90339"/>
                        <a14:backgroundMark x1="5351" y1="90339" x2="5351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9499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0676" y="737640"/>
            <a:ext cx="5970494" cy="26913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indent="-342900">
              <a:lnSpc>
                <a:spcPct val="25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OBJECTIVE COMPARE WITH RESULT</a:t>
            </a:r>
          </a:p>
          <a:p>
            <a:pPr marL="342900" indent="-342900">
              <a:lnSpc>
                <a:spcPct val="25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LESSON LEARNT</a:t>
            </a:r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0524" y="457200"/>
            <a:ext cx="4261821" cy="560880"/>
            <a:chOff x="298524" y="2692020"/>
            <a:chExt cx="4179345" cy="56088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98524" y="2692020"/>
              <a:ext cx="4179345" cy="560880"/>
            </a:xfrm>
            <a:prstGeom prst="roundRect">
              <a:avLst/>
            </a:prstGeom>
            <a:effectLst>
              <a:reflection blurRad="6350" stA="50000" endA="300" endPos="55000" dir="5400000" sy="-100000" algn="bl" rotWithShape="0"/>
            </a:effectLst>
            <a:sp3d contourW="14605" prstMaterial="plastic">
              <a:bevelT w="50800" prst="convex"/>
              <a:contourClr>
                <a:schemeClr val="accent5">
                  <a:shade val="30000"/>
                  <a:satMod val="120000"/>
                </a:schemeClr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1" name="Rounded Rectangle 5"/>
            <p:cNvSpPr/>
            <p:nvPr/>
          </p:nvSpPr>
          <p:spPr>
            <a:xfrm>
              <a:off x="325904" y="2719400"/>
              <a:ext cx="4124585" cy="506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969" tIns="0" rIns="157969" bIns="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RESULT</a:t>
              </a:r>
              <a:endParaRPr lang="en-US" sz="19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  <p:pic>
        <p:nvPicPr>
          <p:cNvPr id="13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6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999" y="457200"/>
            <a:ext cx="7580871" cy="1447800"/>
            <a:chOff x="761999" y="685800"/>
            <a:chExt cx="7580871" cy="1447800"/>
          </a:xfrm>
        </p:grpSpPr>
        <p:sp>
          <p:nvSpPr>
            <p:cNvPr id="8" name="Rectangle 7"/>
            <p:cNvSpPr/>
            <p:nvPr/>
          </p:nvSpPr>
          <p:spPr>
            <a:xfrm>
              <a:off x="761999" y="966240"/>
              <a:ext cx="7580871" cy="11673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>
                  <a:effectLst>
                    <a:reflection blurRad="6350" stA="50000" endA="300" endPos="50000" dist="60007" dir="5400000" sy="-100000" algn="bl" rotWithShape="0"/>
                  </a:effectLst>
                </a:rPr>
                <a:t>OBJECTIVE COMPARE WITH </a:t>
              </a:r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RESULT</a:t>
              </a: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60524" y="685800"/>
              <a:ext cx="4261821" cy="560880"/>
              <a:chOff x="298524" y="269202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298524" y="269202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5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1" name="Rounded Rectangle 5"/>
              <p:cNvSpPr/>
              <p:nvPr/>
            </p:nvSpPr>
            <p:spPr>
              <a:xfrm>
                <a:off x="325904" y="271940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RESULT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7878114"/>
              </p:ext>
            </p:extLst>
          </p:nvPr>
        </p:nvGraphicFramePr>
        <p:xfrm>
          <a:off x="1905000" y="2316480"/>
          <a:ext cx="6407841" cy="423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3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676" y="737640"/>
            <a:ext cx="5970494" cy="3605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indent="-342900">
              <a:lnSpc>
                <a:spcPct val="2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CURRENT SITUATION</a:t>
            </a:r>
          </a:p>
          <a:p>
            <a:pPr marL="342900" indent="-342900">
              <a:lnSpc>
                <a:spcPct val="2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IDEAS – PROJECT 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APPROACH</a:t>
            </a:r>
          </a:p>
          <a:p>
            <a:pPr marL="342900" indent="-342900">
              <a:lnSpc>
                <a:spcPct val="2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FUNCTIONAL OVERVIEW &amp; SYSTEM OVERVIEW</a:t>
            </a:r>
          </a:p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457200"/>
            <a:ext cx="4179345" cy="560880"/>
            <a:chOff x="298524" y="106500"/>
            <a:chExt cx="4179345" cy="56088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298524" y="106500"/>
              <a:ext cx="4179345" cy="560880"/>
            </a:xfrm>
            <a:prstGeom prst="roundRect">
              <a:avLst/>
            </a:prstGeom>
            <a:effectLst>
              <a:reflection blurRad="6350" stA="50000" endA="300" endPos="55000" dir="5400000" sy="-100000" algn="bl" rotWithShape="0"/>
            </a:effectLst>
            <a:sp3d contourW="14605" prstMaterial="plastic">
              <a:bevelT w="50800" prst="convex"/>
              <a:contourClr>
                <a:schemeClr val="accent3">
                  <a:shade val="30000"/>
                  <a:satMod val="12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325904" y="133880"/>
              <a:ext cx="4124585" cy="506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969" tIns="0" rIns="157969" bIns="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PROJECT OVERVIEW</a:t>
              </a:r>
              <a:endParaRPr lang="en-US" sz="19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  <p:pic>
        <p:nvPicPr>
          <p:cNvPr id="12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96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999" y="457200"/>
            <a:ext cx="7580871" cy="1447800"/>
            <a:chOff x="761999" y="685800"/>
            <a:chExt cx="7580871" cy="1447800"/>
          </a:xfrm>
        </p:grpSpPr>
        <p:sp>
          <p:nvSpPr>
            <p:cNvPr id="8" name="Rectangle 7"/>
            <p:cNvSpPr/>
            <p:nvPr/>
          </p:nvSpPr>
          <p:spPr>
            <a:xfrm>
              <a:off x="761999" y="966240"/>
              <a:ext cx="7580871" cy="11673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>
                  <a:effectLst>
                    <a:reflection blurRad="6350" stA="50000" endA="300" endPos="50000" dist="60007" dir="5400000" sy="-100000" algn="bl" rotWithShape="0"/>
                  </a:effectLst>
                </a:rPr>
                <a:t>OBJECTIVE COMPARE WITH </a:t>
              </a:r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RESULT</a:t>
              </a: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60524" y="685800"/>
              <a:ext cx="4261821" cy="560880"/>
              <a:chOff x="298524" y="269202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298524" y="269202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5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1" name="Rounded Rectangle 5"/>
              <p:cNvSpPr/>
              <p:nvPr/>
            </p:nvSpPr>
            <p:spPr>
              <a:xfrm>
                <a:off x="325904" y="271940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RESULT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12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72421"/>
              </p:ext>
            </p:extLst>
          </p:nvPr>
        </p:nvGraphicFramePr>
        <p:xfrm>
          <a:off x="914399" y="2438400"/>
          <a:ext cx="7428472" cy="2595750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2675646"/>
                <a:gridCol w="2376413"/>
                <a:gridCol w="2376413"/>
              </a:tblGrid>
              <a:tr h="3329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Metrics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Objective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Actual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42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Start 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20/4/2011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/>
                        <a:t>20/4/2011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542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End Date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25/08/2011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/>
                        <a:t>25/8.2011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542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Duration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91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 smtClean="0"/>
                        <a:t>91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6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999" y="457200"/>
            <a:ext cx="7580871" cy="1447800"/>
            <a:chOff x="761999" y="685800"/>
            <a:chExt cx="7580871" cy="1447800"/>
          </a:xfrm>
        </p:grpSpPr>
        <p:sp>
          <p:nvSpPr>
            <p:cNvPr id="8" name="Rectangle 7"/>
            <p:cNvSpPr/>
            <p:nvPr/>
          </p:nvSpPr>
          <p:spPr>
            <a:xfrm>
              <a:off x="761999" y="966240"/>
              <a:ext cx="7580871" cy="11673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QUALITY OBJECTIVE </a:t>
              </a:r>
              <a:r>
                <a:rPr lang="en-US" sz="2000" dirty="0">
                  <a:effectLst>
                    <a:reflection blurRad="6350" stA="50000" endA="300" endPos="50000" dist="60007" dir="5400000" sy="-100000" algn="bl" rotWithShape="0"/>
                  </a:effectLst>
                </a:rPr>
                <a:t>COMPARE WITH </a:t>
              </a:r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RESULT</a:t>
              </a: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60524" y="685800"/>
              <a:ext cx="4261821" cy="560880"/>
              <a:chOff x="298524" y="269202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298524" y="269202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5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1" name="Rounded Rectangle 5"/>
              <p:cNvSpPr/>
              <p:nvPr/>
            </p:nvSpPr>
            <p:spPr>
              <a:xfrm>
                <a:off x="325904" y="271940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RESULT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12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70502"/>
              </p:ext>
            </p:extLst>
          </p:nvPr>
        </p:nvGraphicFramePr>
        <p:xfrm>
          <a:off x="838200" y="2286000"/>
          <a:ext cx="7428472" cy="4104272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2675646"/>
                <a:gridCol w="2376413"/>
                <a:gridCol w="2376413"/>
              </a:tblGrid>
              <a:tr h="3329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/>
                        <a:t>Metrics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/>
                        <a:t>Objective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Actual</a:t>
                      </a:r>
                      <a:endParaRPr lang="en-US" sz="1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426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Timeliness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5426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 completion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5426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 test case destiny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5750" algn="l"/>
                        </a:tabLs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Test cases/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KStep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5750" algn="l"/>
                        </a:tabLs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Test cases/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KStep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5426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 test case destiny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5750" algn="l"/>
                        </a:tabLs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Test cases/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KStep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285750" algn="l"/>
                        </a:tabLs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Test cases/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KStep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5426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Bug ratio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Bugs/KStep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Bugs/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KStep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6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999" y="457200"/>
            <a:ext cx="7580871" cy="1447800"/>
            <a:chOff x="761999" y="685800"/>
            <a:chExt cx="7580871" cy="1447800"/>
          </a:xfrm>
        </p:grpSpPr>
        <p:sp>
          <p:nvSpPr>
            <p:cNvPr id="8" name="Rectangle 7"/>
            <p:cNvSpPr/>
            <p:nvPr/>
          </p:nvSpPr>
          <p:spPr>
            <a:xfrm>
              <a:off x="761999" y="966240"/>
              <a:ext cx="7580871" cy="11673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FUTURE DEVELOPMENT</a:t>
              </a:r>
              <a:endPara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60524" y="685800"/>
              <a:ext cx="4261821" cy="560880"/>
              <a:chOff x="298524" y="269202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298524" y="269202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5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1" name="Rounded Rectangle 5"/>
              <p:cNvSpPr/>
              <p:nvPr/>
            </p:nvSpPr>
            <p:spPr>
              <a:xfrm>
                <a:off x="325904" y="271940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RESULT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12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792030" y="1981200"/>
            <a:ext cx="7550841" cy="4572000"/>
          </a:xfrm>
        </p:spPr>
        <p:txBody>
          <a:bodyPr/>
          <a:lstStyle/>
          <a:p>
            <a:pPr>
              <a:lnSpc>
                <a:spcPct val="30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Offline system</a:t>
            </a:r>
          </a:p>
          <a:p>
            <a:pPr>
              <a:lnSpc>
                <a:spcPct val="30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Windows Mobile version</a:t>
            </a:r>
          </a:p>
          <a:p>
            <a:pPr>
              <a:lnSpc>
                <a:spcPct val="30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Human resource functions</a:t>
            </a:r>
          </a:p>
        </p:txBody>
      </p:sp>
      <p:sp>
        <p:nvSpPr>
          <p:cNvPr id="3" name="AutoShape 2" descr="data:image/jpg;base64,/9j/4AAQSkZJRgABAQAAAQABAAD/2wCEAAkGBhQSERUUExQUFRUWGB0ZFhgXGB0cGxgfHiAaGBoiHyAcHCgiHhojIBgdHy8gIycpLCwsHR4xNTAqNSYrLCkBCQoKDgwOGA8PGiwkHyQsLCosLCwvKSkpLSkpKSosLiwpLCksKSksLCwsKSksLCwpKSwsLCwpLCwpKSwpLCwsLP/AABEIAM0A9gMBIgACEQEDEQH/xAAcAAACAgMBAQAAAAAAAAAAAAAABwUGAwQIAgH/xABPEAACAQMCAgcEBQYKCAUFAAABAgMABBEFIRIxBgcTIkFRYTJxgZEUI0KhsTNSYpLB0QgVF1NUcoLS0+EWY3OTorLC8DVDRFXiGCSDo/H/xAAZAQEAAwEBAAAAAAAAAAAAAAAAAQIDBAX/xAAvEQACAgEDAgIJBAMAAAAAAAAAAQIRAxIhMQRBMlETImFxgZGx4fAUQqHBI2LR/9oADAMBAAIRAxEAPwB40UUUAUUUUAUVralqcVvG0s0ixxqMszHAH+fpzNJDpv8Awg2bii05eAZx27gZI/QQ8ve2/oKAeN3fRxLxSOkajmXYKPmTVM1jrq0u3ziftm/NhUt5/a2Xwxz8a5i1PWJrh+OeWSVvN2LH7+Xwr7puiT3BxDDJIeXcUn5kbD40ugOrUP4SqD8jZsd+ckgGR7lU4PxqEk/hI3mTi2tgM7A9oSB4ZPGMn4CoDTupe/kGXEUPo75PyQNVktOoRcDtbs5zuEj2x6Etz9cVk80F3JpmD/6kL3+j2vyk/wASpjTf4Su2J7PfbJik/WOGHyGfjWvd9S1hEvFLdTRr5u0aj5laqer6FokKnhvLmVhyEaq3PxyVVSB/W9KiOaMuLFDq0Trr0y4IXtjCxxtMvCN/Di3Xb31dLe/jkTtEkR0/PVgV+YOK5E0voVc3rkWVvPIg+0wCjz3YnhGR60w9E/g93TIBc3SQod2jTLn1zuFzsPP7q2IHDrHTuxtdp7qFDjPDxBm8/ZXJ8fLeqhrXX9YRELAst0x5cC8K58iXwc+5TRpfUfpcH5QS3BztxuQB8E4R86tOk9HrO1JNtawxE8yFGduW/P76WWUWxcnrF12+2stP7FSM8bKTzBwQ0vCvu2NZYurvXLlg13qhhXJJEcjZGSOQThX3b7U02umPj8qwSzAbswHvP76iyygUyLqkiIH0nUL+5xnYzELnzA3I2251uRdV+nKADHO5/Oa5lyf1XA+6pyTWYV5yLt5b/hRbaxFI3Cr5J5DBH4iostoRoaX1c6ekqukMnEh4l4p5WGRyyGcg+4itvpd0imsGS4ZRJZbJOFU9pCSTiQY9pNwGXmNiPEVJrcdmHfGeFGbHngZ/ZS/6n7+S906cXjSTJLNIn1hLdxlXIBPgCTy5b1JRx32Gjb3CyIroQysAysORBGQR6EGslKfqb1t4JrnSLgnjt3Yw8XMpncD03Dj0Y+VNipKBRRRQBRRRQBRRRQBRRRQBRRRQBVf6Z9N7fTIO1nJJO0ca443PoD4DxJ2HyFfOnHTWHTLYzS5JPdjQc3bnj0HiT4D4CuVelPSmfULhp7hssdlA9lF8FUeAH38zQG30z6eXOpTF5nIQE9nED3Ix6DxPmx3P3Vl6I9XlzqHejASIHBlfPD6hfFj6D5irB1a9V/0sC5uciDPcQc5cHfPkm2PM+lO+3t1jUIiqqqMKqgAAegHKuXLn07R5LKNlJ6O9T9nbYaQG4cHOZNlHuQbfrZq7QQKihUUKo5KoAA+A2rJWOcnhbDKhwcM/srtzbcd0czuNq4nKU3uy9Uaur63Dax9pPIsa8hnmx8lA3J9BUE11qd9tZ2/0SE/+ouhhyPNI+fz+6rLo3RGKBu3mb6VdNv2rgcKekS8kTyxufEmpiSYndjt68hXbj6eMfFuN2L6LqWgkcSX95cXb+Izwr4beJxz5EVYtP6v9NgKmKyhyhyrPlzn+0Tn9lRfSfrUs7PKlu0cfZTn/AJfHFL7Veve5lPDaQqmdhxDjb0wBXSKiuR7tdEDwUDy2Aqv6x04s7YZmuIwfINxH5ClBFo+raj3rmd4Ym+ySQceiDf8AWIqd0rqss4t5A07eJc4H6q4+8mspZYoq8iXBKah162a7QpLKfAAYz7s1FzdampzA/R9PZRgbsrHn7wM5q0WmmxRACOONAOXCoHp4CtgmsX1HkijysX93f9IZQWyqYPsqYwTn4kYHvFQUula5zJmOP9YhP/Nn4U3c0Zqv6iXkV9IxSaFbrLJ2U15epPneJiY8nxA3OfTl7qsdq7WmoWMayy9lNNhzI5ck8lUZGwJYf9ipjpf0RW+jXDCOVCCkmNx5g43x4+h+NV/Uu0S50qKVg7i6TicDGSrIM/Hi39a6ITUzaMrQ3ukc7JY3bqcMtvKVPkeE1UupH/wmP/ayfiKtPTCQLpl8WIA+jyDJ8ypAHxJAqmdVMhisLJAc9qZWYeWWKj5cGc+prXsW/cSdmgfpVIezX6uxBLAb8TFME/pcLFfdTLpbdAl7TW9YmwBwtFD67Agn3Hs8/KmTUmIUUUUAUUUUAUUUUAUUUUAV5dwASSABuSfCvVLrry6Tm000xocSXLdkPMLjMhHwwv8AaoBHdZvTNtSvnkBPYoSkA8AgPP3se8fgPCt/qy6vjeydtOpFsh93aMPsj9HzI93jtXeh/Rtr67jgXPCTmQj7KD2j+wepFdM6fp8cEaxRKEjQYVR4D9/jnxNc2fLpVLktFWZYogqhVAVQMAAYAA5ADyrIiEnAGTWW2ti5wPifKpi2tQg25+JrgSsvZE/xfJ+b94/fWO70RpYpEYDDoykE7HiBGNvfU+aKtSsiyB0ScvaWzMQzGCPiIxgtwji5bc80uOtHW7yS4SztA6KRmSXcL6jPhjHv8qvfRSYGB4sAG3nmhIGMABy0fj+Yy8/WoDpK4W5cbcWA3D4kY5454JBGa9QvFWhMJ0Q7e9W0iJYpvcTHffYsQD4DOB4k05+i/QeK3QCFAg8ZDu7e8/8A8FVfql0stE8zDv3ErEnx4QSD/wAXEabDMsa+SgVzZJanXZHO92abWUUYy2/v8fhWlNqPgihR54GawXd2ZGyfgPKteudvyKN+R6JryaKKoVCiiipB9qidJ4+PW9NRN2DoxHoHzny5IflV7qo6bF2/SVPZIt4C3x4Tj+0Gk+QrbB4jSHJfOsj/AMGvf9n+1arvVlCOzsVXJCwqTk53YF2/4nO1SPXHKBotyM4JaIDfGe+px67A7elQHRi4+i6c8uRmGyJGxwSVAXlvzYCu43XLJrqQ+sTULjHdmvXK59rA3393H+NM2qP1L6eItHt98mTikPvZj+wAVeKkyCiiigCiiigCiiigCiiigCuZuvzXjPqZiB7tsgQf1mAdj94HwrphjtXGOuXrXd7NIN2mmZgDge0xx6eIoBwdSegCK0a4I787EA/oKcD5tk/AUx609I05beCKFeUaKg+Awfmd6krRcuoPnXkTlqk2arZErY2/Ag8zua2KKKsQFFFFAUjSR2Oq38HJZliukGDjl2MvxLBST7tqp/WZYGPVrC5UbSAwsfUZx4+T/dVn6xHNtfadejPD2htpj+hLjhz6Agnc4B99fOtPTe009pAMtbOk6j+oe94/mkn4V6GN3FErgiOgoEUIUf8AlzSgjxH1jHf14WB+NWnV7vibhB2HP1NVjo7GOGR1YMkr9qmPDiVc7+OSCaljXHkdSaMJbNoK+UZorIzCiiipAUUV9xQBVW6nsz32o3e+GYRrvtjJPv2CLj31LdIdREdnPKCDwxtjyzjhA29SBWDqHseDTWcgZlmY58SFCqM+48Xzrq6dcs2xrc+dfd2F01ExvJOuPThVz+2q10wuuw0dozjik7GLx5Dvtj/djn4E1Idd0gku9Og29osTzI4mReXl3c/Oqr1r6j+RgHm0hGT49xduXgd/U11Gr7nRnRmx7Gztov5uGNPkoFSdKHq368YpwlvfFYZRhVl5RvyA4vzGP6vu5U3EcEAggg7gjkakyPVFFFAFFFFAFFFFAFFFFARHS677KwupPFIJWG+OSMRv4Vyz1b2HbanbKRkB+M+5AX/EDaujutufg0e8IbhJjC88Zyygj4gkYpG9SFrxaizcOQkLnP5pJVR8wSKzyOoNkrkfNZbU99feKxV9VsEHyryTUsVFfI3yAfOsV7drFG8jnCopdj5BQSfuFbclTNRVFuNY1S5/IpBZRHBDyHtZsHfIQdwH0JPOoWz125stSgSa7kuoZm7GTjCAJI+6FQo2GRw4J8aKm6T3LaJVdFz6wND+l6dcRD2+DjjPk6d9ceW4x8a19Bvhe2MMj7ieEcY/rLwuPnmrTS66sZOCK5tG9q1upUGQAeFmLocDkDlq6sD2aIjyVPoJO0Rms3zx20jR7+K5PAfuP3VcTVM6bJ9D12KYbJdoA3lxDu/iEPxNXINkA+dUzx3syyIKKKK5zEKKK+igPgFRfSG84IwoOC34Dn+6pC6uVjUsxwB9/u9aqd3cmeUHlkhQPIVpjjbstFGDrAlMWk8O+XKKcHlklznzHdxir71YWfZaTaDbvR8Zx48ZL7+uCM+6lp1yTYhtowObsfTugD/qp06RZiK3hiGO5Gi7DA2UDYeFdeHw2b4hQ9Npu26RxKMfURKDjfHdaQg+W74+VV3V+jsup6lPFCRmGIHvHYkcPd9Mlseh51OWJ7fW9QnyCEYxqRyO4QfdH86nupG07Y6lcbkyShVJGBtxPttz3GR7qnJJxi2iz4EjqmjzWzmOeN42Hgwxn3HkR6ip3ol1l3unECGUtF4xSd5D7hzX3qRXRd1ZRyrwyIjr5OoYfIiqnqnVJp8xJETRMd8xMQB/ZOVA8cACsY9Uv3IrpM/RTr/s7ju3Sm1fzOXjP9oDK/EY9aZ1rdpKgeN1dG3DKQQfcRsa59vOoQ8P1V0C3gHjwPTdWP4VF2vRrW9KYtbFyg3PYtxo3vjO55fm1tHNCXDK0zpuikx0X/hDozCPUITEeRljyVz48SHvL8CfdTb0vV4bmMSQSJKh5MhBH+R9DWpBuUUUUAUUUUAuevy7C6QynOZJY1XHmDx/LC/eKXHURZsJ7piMYjRSDse8eIfDC/eKb3WBaBfo94yh1tmYSAqDwxyhVZ1zyaMqjZH2Q1Lbq3v+z1LUEnIjlmkBjVtuPBkJ4c89iDseVc+eTpx9n9mkY7WMyedUUs7KqjmzEAD3k7CtfT9YgnGYZopR+g4bHhuAcjl41S+kGuAm4umTtBazpa2sTg9k07YLySAHvcHgPDAPM1m1bRrwxm7ZYFkto2mjuIYxECY/ykMi8RZ43XODtgg+dYx6Vyhqshy3Lp0gvmXTrngYq6RswIODwgcTcJHJuEMB64pR9cGhR2/YC1EwaZnDDtpZC/skbMxyTxHl500tP19Wshe8IKiETcJYKOQ2LNy3yPXFKL/SBDcxakkd0Y4pip7WdJkHFsQmQHXY5Gx5DyrTBGSg3RNruMHo5rFxb6YXuoeyFvAOAySZkkKrvxLju74ABJO++KptrpsptoYUz9JuJFIJ5rI7dqz+fcALZ/RrY6ZdIPpjxRKrqs0nCA4Kns0w7HB3Ab1HnVq6u7dbi+lkwCLRQieQkkzx/qooX+01c0Ites1zv+fE7ZVCD91fP7DOjBAAJycbnlmlppj/AEfpFew8luYY51AJxlQA22MZOWOf30zKV3WWjW2raZfb9nxfR5DtheInGeWMh2OScd2tsL9Y4TT69tOZrOG4T2reYEkeAbbPnsyr863dB1AT20Uo+2gPuPiPgcirZ0k0cXVrPbnH1kbKM8g3NT8GANKno7fPpVsIL9WRw7dkigOxUgHPdJ7vFnc1tmjcdiMqLzX2qpD1gK6hksr9geREOQfiDWhP1g3ee5pdzj9JXz90dcqxTfYx0svVFURNd1q43t9PMa+cinfGx3cqOfpmvdv0c6Q3BPE8dsM+JQfLgDMR4VdYJFtDLBqWkSStnjXA9lcHA/zosdDWIhpGHENwOQ+/nUR/JNqU+11qQC5GycbZHP8ARGffWaLqCiJzNezybbYVQR8WLbVqsUqqy+iRXusVBPqFjApVuIqCudu9IBv5ZAx8KfBYDfYAfIAfsxS80PqTtLa4jnEs7mJg6qxUDI3XPCoOx3x6VdtaVzbTCMBpDE4QE4BJUgAnwGa2jHSqNIR0oS3RmUraXd0wwZXll7pPhnGM+ucGr91AWnDpRbJPaTu3uwFT4+zmqH0gt/o2kGLbIREPvJBbG/POTTb6qrXs9Is1znMXF+uS+PhxYrLM/VEuyJXU7bhbiHI/jWlVidARgjIqMu9MI3TceXjXA4hM0KMUUGqElY6Y9ALe/jbKrHN9mZR3gf0se0vod/KksJ77Q7whHMbjy3jmXO2x2ZT8x6GujeOoPpn0Rj1C3MT4VxvG+MlG/unkR+6ujDmcHT4KuJIdWvWdFqsZUr2VxGAZI87EcuJD4rnw5jbzBN3rjaKW50u9BGY54H9cHH/MjD5g11Z0K6Vx6jZx3Me3Fs6/mOPaX9oPiCDXpGZO0UUUArNW6ZzM1xeM3DY2zPFBHuPpEi5V3fxaMHKhORPDnlWTX7c6lpInRAl5GiTrweDrwsQufMfsqtDo5LJoTWrcSTwzTCRSdwxbtFz5qw4SG3BBzmp3qe1gdisMgKyJ9W6tsRgY3z6YPrv5V5ubL/kp9ml7ttn8zvx4k8Vrmn9d18tyqRQPqdtPbxFUa6cX1uCdmlRezuYs8w3F3hnwxyG9WPpX0ruYtF+jXFu0F3Pi3iTiVu0DY42XgY4GDw4Piy881Hy2f0a+vbJSY/8A11k3826gl8eancEDw4hW9ehb7WNOuz7L2PbBCNlIyBj1DSZz6CuyOT1H7DicadExptg1nY21jG5WWX6rtAFbg7rzSvwuCGA4T3fEHbFL3o10WD6nMJJF4LIpMzxoIw7DvIpVTwjkSTw52Iq9Xt4G1VVPDi1tJJDn7LTMsWfgg8Tyal90U02GW3ur64UOzztwBieABR2jHB2b2sAnON64/Sy8N7Vb98nt/CfzOjHBOvf9DNd34+lzzn2bWHHpxvliPfgAU0uq7SxaWSI+0sp7aUnxd8HHpgYX4UlNLhNwlvET3r67435ewp3+AxyOafgHlsPCmR6VX5t97Jyy1P8An5/aiyVTOuDTTNpNxwglo+GVcfoMCffheI4qesb8ghW3Hn5f5Vu6jZiWKSM8pEZD4bMCp5e+ohLdMwaITo7qf0m0gn/nIlY+8gcXh55qN1rp3a2s5gkExlCByI4mfCnYEla0uruwuLDT+xvgkPYyMqMZF4WQnIOc4G5IGfDGwr5rNrZ3F3Dc/TLdDGjxyASx5kVsFRni+ywJ3869HkvexH6n1vCIjFjd4ZgoMhSPLNnhAGTnOOfhWs/WLqTDuWEMeOfaT8Wfdw4qa1bTdMnRFM9uvZyJIGE0ZOUOcHLcjyPpUzHrFipys1oPdJF++pHxFnpfWBrN0oliS0WNiQMqcrgkb97O1YrjpFrMTxJLdoDM/BGUt1YcXkTwDHMcs0y9KvbC2j7OGe3VOJmx26HdiWbctnmTXq81KylaJ3uLctC/aRnto9jgqftciGOR7vKhFFFvjrKQvJLessaIWZo7ZQwCjJxsPKvunaNqs8SSx6lclJFDqSiDIIyNi1X+fXbR1ZWubchgVP1yciMH7Xkaw6Zqdlbwxwx3MHBEgRczxk4UYGTxbmhNIrXREajDqJgup5J4mtzLlwuVYOEGME+f/eKu2pzcEMjeSn79v21gt761kkMiSwPIE4SyyKxCZ4sbNyzvUd0j1yLsWUOPDLclAG53O3hUEoVPWjMRaIv50o+4MaffR+2MdrAhABSKNSByyFAP30kOkHR+TU5LeO14Jgj5mVZF2UlRxHvchuNt96fqLgADkNhXNneyRSXiPtFFFcpBr3Nir+h86ibm0ZOY28/Cp4V8kQEEHkahqxZWuCvVZrmAo2D8PWsVZlhc9cPQ76RB9KiX62Ed/H2o+Z95XmPTiqq9RPS82t+Ldj9VdYTHgJB+TPx3T14h5U72UEEEZB2IPjXMnTDRzY38sSHAR+KMg7hTh0+IBHxFd/TTtaWUkjsSioDoJ0lF/YQXH2mXEg8nXuv8MgkehFFdZQ2tQ0QPJ2qnDFOBl+y4BJXPqMsB6Mfgp9RtvourDHd7SMjBOCTGVZfeeFyM+lO2lX156bAUtpZVVyrkFQSHKHBdgF3IjVSTuAM71w9T0ym9a8qZ29N1Dx+q+Pz+rNHrsm7D6JeIyGVOKIrn21dGDDbnjnz8a1+lWmyWI06dNvoccUcoJ5xsFWTfkQGz88+Fe9T6KW38QXKwxrxJ9ahzk5XBOCcndR8c+terjpA17owkkGX+jOCfFiFI39crkH1ro6TTlg6737zDPBwnT7ETc6ziPWbsMTmQW8R8MIpQYyM5y4JHKqml5cQ6RwssaxMCEwWLkyEEk42A4Qfl61nvSY+j6ZJ47i4Lnckvud/Q9xfl61I6vpJMVlCyhUVlMhZgoHCucZYjmcjNcWKnKT/2r4RSX1s6IxqPw+r/AOG10BSIahGskiKbW2VEVmAJkfd8eBIDEHHpzpu0qtO1HSIbF0v3huJ5HeVxEDIwL4ACSAYBAA5MB+2x9VeoSzWRMnGUWRlgMmOMxjHDkjmRuM+npWvUYtKUrOOOXXJ7Fyqa0+44l35jY1C1tadNwv6Hb91csXuXZIahpkU6cE0UcqZzwyKGGRyOCOdQl11cabJjisrfblwoF/5cZ+NTOravFawvNO4SNBlmOdtwBy3JJIGKqtxqt7qNsjWS/Q4pS3FNMMyhBw8DRxjxfLYJOwHqK6IRk/CVEppPR2D+NLu2CLPAhcB9xw4bAxg8/s/DIqyfye2X80f13/fV10bq9stNQh5277ZZ5WSPi8hk+W+3vr7qPTfR7Q4MkTMPBA0x+7K/fXduXVJblJ/k+sf5o/7xv315k6urIjAjYeodsj5kipy56+7TOIrWeTnnuouPLlxfsqCvOtB7k4t9NkONyFBJx5kqh8fSlMm4mH+TK0/1v64/u1p6v1ZwiFzB2nagZUMwIPpyHMVs/wCmF7/7Zcfqyf4dH+mF5/7Zcfqyf4VNxcDS6ONosXZtcrfQXUZHEvtKWHiAFzwk+B++rHp/QbSrkCafULsqZAvBcfVcRPsqONcn3g/KotdR1SXEkekuR4Fo3LDHrgH7q19Vg1idUVtNlHBIsgwj7ldwNzyqri+zM9vMfWh9F7WzXhtoI4tsEqo4mA/Obm3xNSlKL+UTXv8A2j/gl/vUfyqavFvPo78J2HAsgOfk3h6VzPDMixu0Uoo+viSNlN5ps8ETHHHls59A6KD47ZzTbjcEAjkRkfGsZQceST1RRRVSTWv7cMpPiNxULVhmXKkehqvVWRKCkp18aeFuYJRzkjKn+wdvuf7qddKnr7K9la8uPjfHnjC5+GcVpgdZERLg3/4NmssRdWpPdHDKg8ie4/4JRVL6ldZS2vpXcgA27LuwXfjiPj7jRXpmZ1HVD6bWlzDex3kVt9Mh+jvBNGApeME8RZA3tFs8JXfIXG2avlFAJvoxp2oXNsXtNQtxGG4GQ2YQowAypUjbAI5bcq19Q6NaxE3/AIkig+yEjCgegAXYelMOSD6PqY4fyd9G3GN8CaEAhh6vHkH/AGYqN6YwzJxOihyB3VOQDjcrnwJGcHzrTFCK2SoxyOTyLU7T8/MU11oE93N9GuNTLMmD2RVhyHdKLkKefNd+dfD0DtzcJFcX0kzn2YwO957nLcI9+KzdIL9dVaOC1jPGnekmkUqYMZHDtvnPhv6eYnur7V7aERWsqiKdZOzeNRksw34ztkoRvxHatEo2aP1VsUvVuhkI1WCwgDfZMxYknvfWMOWO6nkPGn2iAAADAGwA8ANgKV/QKyNxrWoXbj8lI6L4gMzFeZ8lQ/Or9fdKbSB+Ca4hjcYJV3AO+4515PVPVOl2NMfhtkbolzqF8Jmia0gSK4khUujuzhDgnHGAOf3VL3fRO9Ybamkfqlquf+KU4x6VVOrzpzaJHdRzXEEeLyZ4yz441c8QYZ2I2PKranTzTyQBe2xJOB9YtdEcUF2LpX3Ii96ubqdGiuNZnkhfZ07FRxDnjOTjl5VpN1KwnnqF+eQ9seGw8PIVdI9ct2IVbiBidgBKhJ9wDb1t9sv5w+YrVbcE6EUS06krENxTyXV1tgCSTAH6u/31P6b1d6ZAMJZQt6yDtDzz9vNTnbL+cPmK9rvuNx6UGlBaRRQjEUMcYxjuKBsOQ2A2rObxvQfCsPCfI/KvlCdKMpum86r3SzrAi0/sxL2rvKTwRxKGcgczjI2/78DU5Sx6XKW1xMjKx2eVz9gs7DI9TjFQGkSf8t0P9G1D/cj+/WnL164J4bC8IzsSACfhwnHuyasmiaCrR8coJLeyMkbfDzqndJOnMEKyR20Mclz9IaCNWcvkLhTIwVthx5UAnfGakhpI37frzDHD2V6o8woY/LC/jUvYdbVrJjiF3ETn24JNseZQNzqjw3+sOcLbWTHyAP8AiVcOj+mXztw3ltaxKFz2kMjF+IEclyRg/CgoheuctPJpcaniEs5wCdiT2QXIP9Y8/M04cUo+ncSza9pMe5KkuwGcgBuJTy5ZQ/I03a5Oo7FXyFFFFcwPkhwD7qrtTOpS4jPrtUNVZEoKTPX3c5mtUx7KO2f6zAf9H305q53629U7bU5QDtEFjH9kZbx/OJrXplcyJcEB0f0eW5kKRKGYKWIJA2BUePvFFND+Dhowee6nYbJGsQ97txn5dmPnX2vSMx/UUUUBT+sq47GK1ufC3u4mY55I/FC/iM7SVoda2utBZsY95HYJGBzLMeFceZ3z8KletKxMukXigAkRFxnw4CHJ94Ck1D6barqVpp9044u4pYn7LqCrEcu9kEcq0x8mWVLZvhbihvLBtNjgubaYPK+YpkyXEj94tjHPgOxHmB5mrf1V9HPrVu3mEzTpxMcEkMDxYB8hgg+oGNqjXto4dcKni4SGMeR3FlYDix6sq595r2hniu2sNOYdpO3aDytQQe0OfIjcDG3qSK02W5aS1RaRtdWInlF1HCOG4muHaaZh3YEG2SvLtSS/CnxOw3bf0OPhRSiycChQ0qhmOPEkjmeZ9SawaLosdnAIIyzblpJGJLSOd2ZieZJ/ZXvUL4QxtIwdlQZIRSzfBRufhXKopNtHRGO25F3vSLTYJGimNnHIuMrIqqdwCMZG4weYqLk1TQGJJ/isknJJEe5PPwrV1PpRpkx7SezmkKjHFJYuSAN+ZXkN6joOk3R5wcx2yeGHtuE/ch29akUiSl0zo9ckgLYcXDv2cqx4HmOEgA78+deLbq00KQ4RFc4yQl0zHHwk5VHXWi9G5AMvaLj8ydl+eG3rxJ1c6DKqmOZEB3yl0u/v4yf2UIomLjqQ0tyCI7iMY5JKSD694E/KscvUpZhQsVzfQgeAkBHy4dqjh1T2suTBqVzjkAsyyBTjbkfjjavH8kl9EnDBq9wu+cMHVfX2ZDvyoNJtTdSK4Bi1O8Rgc5bvfcCu+fHNFz1VX3D9XrdyW/S7QD13Eh/Co8dCdeiysWpq68wXds+vtIx++vvadJou8RbzY+x9Vvnx24Tt76CvebMHVzrEYYx6xlsbBy5B/W4se8CtE9W+ttKZWvLN5CoTjYknhBJA/I8skmpqw6Va0GHbaUrL49nKqt7xxOR57ffVh0vpBcyyqkmnzwIc5kaWJgu2RkKc78tqEpFcXo90jGwvbHb9Ef4FRd30N11Xzw2ErHcyKFQ7+B2Tyzy8edNaq3q2r6jG7iGwjnjX2GFyFZxt9kpsfj4UFNdynw23SO2U8FtbPxHfhKkj5yDarzpmrTpaRS6hEIJXkWJlTvAFm4EJwTwgnHicZHnVWPWHqgJH8SXG3k7H7xHvV0EZv7Bo5opIDPGRwye3E32T7wQGHw5UIt+ZRNMuPpXSpiOLhs4GTIG2ccLZ25cUrfEeVN2kx1JafLHqWoi7JN0oUOWO7ZZix9QSFOfUedOeuLPvIgKKh+lHS220+Htbl+EHIVRuzkb4UeJ+4eJFUDUetHU2AaDS5Y4SNpZkkfGdg3DGucZ8N81SOOUuBYw9WmyQo8OdaFV/R7PU7mJZhc2eG3YNbTIQftAh2DD34otekzK7pcrEvZ+1LDKssXPGWA78Qzt31wPFqieCa3JTRI67q62tvLO+MRoW38T9kfE4HxrlqeZ5pWY5Z5GJPiSzHPzJNM3rp6YCR1s4mBVMPKQebfZX3AHPvPpXrqE6Ei5uWu5VzFbkdmDyaX2h+oO97ytdPTw0xt9ysmOXq36JDTrCKEj6wjjmPm7Y4vguAo9Foq0UV0lQooooDS1ux7a2mixntInTGcZ4lK8/Dnzqi9TWoB9HijPDxRO6EA7jDk5I8Cc0x6q0vVrZ/SfpUaPBMc8RhkaMMTzJA2J5+/O+alOmUyRcotIoXW3wW8EaKGkmmcCDHtCRSCGXAzkZAx45x5176F39hoyOl3dJ/GEuGuTh2KZ7wTIUjIzv6+4V76z+h81qbfUoJJbhrRsyCYhjwZyCMKBhSTnxwQfs7Q+o/Qb1/pEot2eQAklgpO22QGG4G2++1TOdsvhg1Gm9y6fysaX/AEtP1JP7lZbbrO01zhbyIY373En3soFLz+IdNwTw2+3PD5/Bq0b3TdK2BVB4/V9ofnw5rOzff2Da/lB0/wDptv8A7wVo6j0l0e4UrNPYyA8+MoT8+dKj+LNI/T//AHfurUe20du6TLEeeT2g/EH8Kki37Bo2mgaBLns1sWxz+t5fN6+r1X6NMzMkcbeYjuGIHwV9uVKv+KtH/pEnzb/DrFLo+lE927kX4E/9FCPkNxup7S8d2N0PgyzvlT4EZYjI91bum9XEcB4obvUFz5T5B+BQg0kv4m0z+myfqn+5Xo2tqu0eqSqo5Dhfb5ED7qAfuk9HpoZON725nXBHBKI+Hfke6gORU3XNltCAeKDWGVhzLNInPy729Stvrl4i8K65HgebcR+bZNCUx/UUkNP6W3aE8WtQtkbZRH+5sYqbt+lF2GUtqduygglexhHEPEZDZGfOhaxqVA9NtPgltGNw86RxHtGMDEPtt4A5He5Y9fComHpuznCPCx8lIP4NWb/SibyT9U/vqLJqxfdton9L1T5v/crf0PpFpNpMssEupzyeysbcbBi3d5EKCd9sn78VdY+lUo5ojfAj8DWYdMH/AJmP/i/fSyulnnVdAN2E1K2SS31CJCUWRQDIBn6uVQT7QyAQcjI8trD0W6URX1qtxGcA7OpIzGw9pW8iPwwfGoIdYCQ5knREjUd5gTkfA8/cN699C9chvoLg2yQQxsW4I1wJMkEM8qrspY7jnt41jmSaso1TF3YWV9e3b6skMF1H2jpBDM5BVVPCCgPcBwOeTuSedXfUusaKG1MxjkFxkRi1YES9q2eFSOZU4J4hkEDbfatPqqv0jsVtZCEmt3kjlRtsMHZvlg1Zb3XIFxkhyDkcIDYPnk8j8c1sqRZLbYqFn0KvL9u21W5lRWOVs4XKqo3GGYE+Hlk77kcqvOkaVBapwW8MUS4xhVG/vPNvia+2OoJKuUPvB5j3ioPpB0vdJxZ2aI9yV45JJPyVsh5M/mx8FHpUikil9bHVMjIbyyRIiu9xGMheHbvqOQ4dywA5ZPMbtnonoENnaRQQAcCqDxD7ZIyWJ8S3P5VXLPpF2MfZySSXTHJlkYAKxPMBeQTwCjbHnkmvHVTqLsLy3JzFbXBSA792Nhxqm/ggwB5ZxyApZnKLW5faKKKkqFFFFAFFFFAeXQEEEAg7EHkahE6B6eDkWNpkf6lP7tTtFAa1npkUQxFFHGPJEC8+fICtjFfaKA+YrBdWEcoxJGjg+DqGHn4itiigISfoTYP7Vnan/wDCn92omTqg0pgQbOPfyZx+D1caKAVOv/webKUE2zyW774BPaJ6ZDd7HrxeNKnpL1PajZhmMPbRL/5kJ4tvMr7YHmeHA866sooDirT9T7IjiiilUH2ZFyDnnuCG8POr50f6T6NKQtzYJAT9tS7p8RniA+dO/pN1Y2F8PrYFV/5yLCP8SBhv7QNKXpT/AAd54lL2couAP/LcBHx6HPCx/VqkoKRNlm03orotyv1EdtJkclduIfDi4gdx4Vs23VHpWcPbsR59rJ/erny8spraUpIkkMqHkwKsPL1+NXjot1yXNvhLn/7iPlknEij0b7Xub5iueWLIvDItaGynUvpDDuRureDLNJxA+BGW5j3V8/kOsv569/3/AP8AGvnR7p7Z3uBFKA5H5N+6/wAjsf7JNWZLphsGNYPLOOzJoqd31EWrAcFzeIc7ntQ2fmtaM3UBHwnhv7sN4FsEfEDGfmKvn05/zjXlrtzzY09PLzFFL6P9R0NvMJbq5a6VN1jdeFeIci2XbiHp+PKt3rK0PtE+l2RMV5bgsskYwZFAyUP5wwNs55Y5GrEaMVV5pN2TRQdO0eDV4FvVea2mlHDMYH4QXU4PEMYY+R8iPKvNz1YTKMwajchxy7XvKfQgfjv7qiotSbQbt4pELWNw/aRuOcfg23jjYEcyACPKpfpp1rQ20KG1aOeSUEoQcqg5ZYc855KccjmtbyWtHHYiyK0LpvJa3LW95wRXCYUnIMcgIDc+QJ2Phz8OVb2kxvxXMsvCZJ5y7FTlSoGIgPIAE8/H3ClJoeh3Op3fZxgySyEs7NyA+0zHwA/yFdN9H+rSws0QrCpdEAeRi3fIHeZgTjfc8tq7a2Cn5id6WrNJOGsmlaeBGMqx7oiAFiXJ7oO/I8/llxdVelLBpVtwnJlQTOx5s0nfJPmQCFz5KKgOkfS2CQPpmlLHJcXBKyNEo7KFW2lkdgMEgE8s7keOAWHptgsEMcKezGiovuUBR+FSisnbNmiiipKhRRRQBRRRQBRRRQBRRRQBRRRQBRRRQBRRRQBRRRQEP0k6I2t/H2dzEsgHsnky/wBVhuPw86VfSH+DepGbK4Kn8yfcfBkXIx6qffTsooDjvpD0HvbA5uIJEUHAkAyhPhh12/A1N9Get27tQEkP0iMchIe8Pc/P55rqeSMMCCAQeYIyDVN13qg0y54ma3Ebk5Lwkoc8zsO7v6rVZRUlTFlT0frgsJkzI7QMOayKT8ioIP3VZdO6TWtwcQ3EMhxnCuM+fLnSw1zqOWG5ESXbcLZK8UQJUYzuQ4BPrgVXukfVr9EZB9I4+IE/k+HGNvzzXO+lj2ZfUzoHtR5j51rX+rQwIXlljjUeLMAP8zXOlt0R42C9rjJxnh/+VMjoz/B+iniWWW7kIb7KRhSOWN2Zvwqn6X2jUafTbriiKPBaRrLxDBkkXKf2UYd73tgehqqdEuqS/wBQ76x9jEd+0mBUHx7q44m94GPWnx0a6oNOs3EiQmWQcmmPHw+oGAoPrjNXWuqGNQVIq3YpdB6lbuyDi11VoRJjj4bcZOM43Mnhk1MRdUfGCt3qN/cxnnG0pVD7xuT8xTCoq5BGaH0ZtrNSttBHEDz4Ru2OWSdz8TUnRRQBRRRQH//Z"/>
          <p:cNvSpPr>
            <a:spLocks noChangeAspect="1" noChangeArrowheads="1"/>
          </p:cNvSpPr>
          <p:nvPr/>
        </p:nvSpPr>
        <p:spPr bwMode="auto">
          <a:xfrm>
            <a:off x="117475" y="-744538"/>
            <a:ext cx="18383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88211" y1="14146" x2="88211" y2="14146"/>
                        <a14:backgroundMark x1="8943" y1="94146" x2="8943" y2="94146"/>
                        <a14:backgroundMark x1="4065" y1="9756" x2="4065" y2="9756"/>
                        <a14:backgroundMark x1="97967" y1="79512" x2="97967" y2="7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34" y="2057402"/>
            <a:ext cx="1086366" cy="90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://t3.gstatic.com/images?q=tbn:ANd9GcS0BnF30TwS0CF3MQatF00DAxDYIHP9Ecl3Q-sxyevn79qrGdt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1765" y1="88384" x2="11765" y2="88384"/>
                        <a14:backgroundMark x1="92647" y1="90909" x2="92647" y2="90909"/>
                        <a14:backgroundMark x1="91176" y1="12121" x2="91176" y2="12121"/>
                        <a14:backgroundMark x1="11765" y1="7071" x2="11765" y2="7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7" y="2271713"/>
            <a:ext cx="564183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19286" y1="27857" x2="19286" y2="27857"/>
                        <a14:backgroundMark x1="60714" y1="15714" x2="60714" y2="15714"/>
                        <a14:backgroundMark x1="82143" y1="55714" x2="82143" y2="55714"/>
                        <a14:backgroundMark x1="44286" y1="93571" x2="44286" y2="93571"/>
                        <a14:backgroundMark x1="5714" y1="95000" x2="5714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2885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8"/>
          <a:stretch/>
        </p:blipFill>
        <p:spPr bwMode="auto">
          <a:xfrm>
            <a:off x="6419850" y="3374470"/>
            <a:ext cx="1733550" cy="7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62" y="4724400"/>
            <a:ext cx="1285676" cy="131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7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999" y="457200"/>
            <a:ext cx="7580871" cy="1447800"/>
            <a:chOff x="761999" y="685800"/>
            <a:chExt cx="7580871" cy="1447800"/>
          </a:xfrm>
        </p:grpSpPr>
        <p:sp>
          <p:nvSpPr>
            <p:cNvPr id="8" name="Rectangle 7"/>
            <p:cNvSpPr/>
            <p:nvPr/>
          </p:nvSpPr>
          <p:spPr>
            <a:xfrm>
              <a:off x="761999" y="966240"/>
              <a:ext cx="7580871" cy="11673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LESSON LEARNT</a:t>
              </a:r>
            </a:p>
            <a:p>
              <a:pPr algn="ctr"/>
              <a:endParaRPr lang="en-US" sz="20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60524" y="685800"/>
              <a:ext cx="4261821" cy="560880"/>
              <a:chOff x="298524" y="269202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298524" y="269202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5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1" name="Rounded Rectangle 5"/>
              <p:cNvSpPr/>
              <p:nvPr/>
            </p:nvSpPr>
            <p:spPr>
              <a:xfrm>
                <a:off x="325904" y="271940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RESULT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12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1312141"/>
              </p:ext>
            </p:extLst>
          </p:nvPr>
        </p:nvGraphicFramePr>
        <p:xfrm>
          <a:off x="0" y="-152400"/>
          <a:ext cx="89916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034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0676" y="737640"/>
            <a:ext cx="5970494" cy="41391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indent="-342900">
              <a:lnSpc>
                <a:spcPct val="2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SCENARIO 1: WORK AS CUSTOMER</a:t>
            </a:r>
          </a:p>
          <a:p>
            <a:pPr marL="342900" indent="-342900">
              <a:lnSpc>
                <a:spcPct val="2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SCENARIO 2: WORK AS MASTER MANAGER</a:t>
            </a:r>
          </a:p>
          <a:p>
            <a:pPr marL="342900" indent="-342900">
              <a:lnSpc>
                <a:spcPct val="2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SCENARIO 3: WORK AS MANAGER</a:t>
            </a:r>
          </a:p>
          <a:p>
            <a:pPr marL="342900" indent="-342900">
              <a:lnSpc>
                <a:spcPct val="2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SCENARIO 4: WORK AS EXPERT</a:t>
            </a: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60523" y="457200"/>
            <a:ext cx="4261822" cy="560880"/>
            <a:chOff x="298524" y="3553860"/>
            <a:chExt cx="4179345" cy="560880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298524" y="3553860"/>
              <a:ext cx="4179345" cy="560880"/>
            </a:xfrm>
            <a:prstGeom prst="roundRect">
              <a:avLst/>
            </a:prstGeom>
            <a:effectLst>
              <a:reflection blurRad="6350" stA="50000" endA="300" endPos="55000" dir="5400000" sy="-100000" algn="bl" rotWithShape="0"/>
            </a:effectLst>
            <a:sp3d contourW="14605" prstMaterial="plastic">
              <a:bevelT w="50800" prst="convex"/>
              <a:contourClr>
                <a:schemeClr val="accent1">
                  <a:shade val="30000"/>
                  <a:satMod val="12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325904" y="3581240"/>
              <a:ext cx="4124585" cy="506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969" tIns="0" rIns="157969" bIns="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DEMO</a:t>
              </a:r>
              <a:endParaRPr lang="en-US" sz="19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  <p:pic>
        <p:nvPicPr>
          <p:cNvPr id="9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9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3900507"/>
              </p:ext>
            </p:extLst>
          </p:nvPr>
        </p:nvGraphicFramePr>
        <p:xfrm>
          <a:off x="533400" y="2164080"/>
          <a:ext cx="7550841" cy="423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761998" y="737640"/>
            <a:ext cx="7580871" cy="1167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SCENARIO 1: WORK AS 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CUSTOMER</a:t>
            </a: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60523" y="457200"/>
            <a:ext cx="4261822" cy="560880"/>
            <a:chOff x="298524" y="3553860"/>
            <a:chExt cx="4179345" cy="560880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298524" y="3553860"/>
              <a:ext cx="4179345" cy="560880"/>
            </a:xfrm>
            <a:prstGeom prst="roundRect">
              <a:avLst/>
            </a:prstGeom>
            <a:effectLst>
              <a:reflection blurRad="6350" stA="50000" endA="300" endPos="55000" dir="5400000" sy="-100000" algn="bl" rotWithShape="0"/>
            </a:effectLst>
            <a:sp3d contourW="14605" prstMaterial="plastic">
              <a:bevelT w="50800" prst="convex"/>
              <a:contourClr>
                <a:schemeClr val="accent1">
                  <a:shade val="30000"/>
                  <a:satMod val="12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325904" y="3581240"/>
              <a:ext cx="4124585" cy="506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969" tIns="0" rIns="157969" bIns="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DEMO</a:t>
              </a:r>
              <a:endParaRPr lang="en-US" sz="19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  <p:pic>
        <p:nvPicPr>
          <p:cNvPr id="7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8922889"/>
              </p:ext>
            </p:extLst>
          </p:nvPr>
        </p:nvGraphicFramePr>
        <p:xfrm>
          <a:off x="457200" y="1981200"/>
          <a:ext cx="855580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761998" y="737640"/>
            <a:ext cx="7580871" cy="1167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SCENARIO 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2: </a:t>
            </a:r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WORK AS 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MASTER MANAGER</a:t>
            </a: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60523" y="457200"/>
            <a:ext cx="4261822" cy="560880"/>
            <a:chOff x="298524" y="3553860"/>
            <a:chExt cx="4179345" cy="560880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298524" y="3553860"/>
              <a:ext cx="4179345" cy="560880"/>
            </a:xfrm>
            <a:prstGeom prst="roundRect">
              <a:avLst/>
            </a:prstGeom>
            <a:effectLst>
              <a:reflection blurRad="6350" stA="50000" endA="300" endPos="55000" dir="5400000" sy="-100000" algn="bl" rotWithShape="0"/>
            </a:effectLst>
            <a:sp3d contourW="14605" prstMaterial="plastic">
              <a:bevelT w="50800" prst="convex"/>
              <a:contourClr>
                <a:schemeClr val="accent1">
                  <a:shade val="30000"/>
                  <a:satMod val="12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325904" y="3581240"/>
              <a:ext cx="4124585" cy="506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969" tIns="0" rIns="157969" bIns="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DEMO</a:t>
              </a:r>
              <a:endParaRPr lang="en-US" sz="19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  <p:pic>
        <p:nvPicPr>
          <p:cNvPr id="7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0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423698"/>
              </p:ext>
            </p:extLst>
          </p:nvPr>
        </p:nvGraphicFramePr>
        <p:xfrm>
          <a:off x="1088442" y="2057400"/>
          <a:ext cx="660775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761998" y="737640"/>
            <a:ext cx="7580871" cy="1167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SCENARIO 3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: </a:t>
            </a:r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WORK AS 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MANAGER</a:t>
            </a: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60523" y="457200"/>
            <a:ext cx="4261822" cy="560880"/>
            <a:chOff x="298524" y="3553860"/>
            <a:chExt cx="4179345" cy="560880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298524" y="3553860"/>
              <a:ext cx="4179345" cy="560880"/>
            </a:xfrm>
            <a:prstGeom prst="roundRect">
              <a:avLst/>
            </a:prstGeom>
            <a:effectLst>
              <a:reflection blurRad="6350" stA="50000" endA="300" endPos="55000" dir="5400000" sy="-100000" algn="bl" rotWithShape="0"/>
            </a:effectLst>
            <a:sp3d contourW="14605" prstMaterial="plastic">
              <a:bevelT w="50800" prst="convex"/>
              <a:contourClr>
                <a:schemeClr val="accent1">
                  <a:shade val="30000"/>
                  <a:satMod val="12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325904" y="3581240"/>
              <a:ext cx="4124585" cy="506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969" tIns="0" rIns="157969" bIns="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DEMO</a:t>
              </a:r>
              <a:endParaRPr lang="en-US" sz="19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  <p:pic>
        <p:nvPicPr>
          <p:cNvPr id="7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2054752"/>
              </p:ext>
            </p:extLst>
          </p:nvPr>
        </p:nvGraphicFramePr>
        <p:xfrm>
          <a:off x="761998" y="2057400"/>
          <a:ext cx="758087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761998" y="737640"/>
            <a:ext cx="7580871" cy="1167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b"/>
          <a:lstStyle/>
          <a:p>
            <a:pPr algn="ctr"/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SCENARIO 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4: </a:t>
            </a:r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WORK AS 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EXPERT</a:t>
            </a: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60523" y="457200"/>
            <a:ext cx="4261822" cy="560880"/>
            <a:chOff x="298524" y="3553860"/>
            <a:chExt cx="4179345" cy="560880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298524" y="3553860"/>
              <a:ext cx="4179345" cy="560880"/>
            </a:xfrm>
            <a:prstGeom prst="roundRect">
              <a:avLst/>
            </a:prstGeom>
            <a:effectLst>
              <a:reflection blurRad="6350" stA="50000" endA="300" endPos="55000" dir="5400000" sy="-100000" algn="bl" rotWithShape="0"/>
            </a:effectLst>
            <a:sp3d contourW="14605" prstMaterial="plastic">
              <a:bevelT w="50800" prst="convex"/>
              <a:contourClr>
                <a:schemeClr val="accent1">
                  <a:shade val="30000"/>
                  <a:satMod val="12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325904" y="3581240"/>
              <a:ext cx="4124585" cy="506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969" tIns="0" rIns="157969" bIns="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DEMO</a:t>
              </a:r>
              <a:endParaRPr lang="en-US" sz="19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  <p:pic>
        <p:nvPicPr>
          <p:cNvPr id="7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752600" y="3276600"/>
            <a:ext cx="9144000" cy="1676400"/>
          </a:xfrm>
        </p:spPr>
        <p:txBody>
          <a:bodyPr>
            <a:prstTxWarp prst="textWave1">
              <a:avLst>
                <a:gd name="adj1" fmla="val 20000"/>
                <a:gd name="adj2" fmla="val 0"/>
              </a:avLst>
            </a:prstTxWarp>
            <a:scene3d>
              <a:camera prst="perspectiveHeroicExtremeLeftFacing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Algerian" pitchFamily="82" charset="0"/>
              </a:rPr>
              <a:t>THANK YOU!</a:t>
            </a:r>
            <a:endParaRPr lang="en-US" dirty="0">
              <a:solidFill>
                <a:schemeClr val="bg2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5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2440839" cy="1676400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98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175307" cy="215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1501946" y="7391400"/>
            <a:ext cx="14935200" cy="1074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584325" y="8915400"/>
            <a:ext cx="7559675" cy="7091363"/>
            <a:chOff x="0" y="4036"/>
            <a:chExt cx="11906" cy="1116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4036"/>
              <a:ext cx="11906" cy="11167"/>
              <a:chOff x="0" y="4036"/>
              <a:chExt cx="11906" cy="11167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8861"/>
                <a:ext cx="2625" cy="4327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8" y="4416"/>
                <a:ext cx="2381" cy="3141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2" y="4036"/>
                <a:ext cx="2382" cy="3141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" y="7709"/>
                <a:ext cx="2138" cy="269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8" y="8880"/>
                <a:ext cx="2625" cy="5452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4" y="11444"/>
                <a:ext cx="1652" cy="375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467"/>
                <a:ext cx="1652" cy="3953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Elbow Connector 9"/>
              <p:cNvSpPr>
                <a:spLocks noChangeShapeType="1"/>
              </p:cNvSpPr>
              <p:nvPr/>
            </p:nvSpPr>
            <p:spPr bwMode="auto">
              <a:xfrm rot="10800000" flipV="1">
                <a:off x="6759" y="5607"/>
                <a:ext cx="1693" cy="380"/>
              </a:xfrm>
              <a:prstGeom prst="bentConnector3">
                <a:avLst>
                  <a:gd name="adj1" fmla="val 50028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Elbow Connector 10"/>
              <p:cNvSpPr>
                <a:spLocks noChangeShapeType="1"/>
              </p:cNvSpPr>
              <p:nvPr/>
            </p:nvSpPr>
            <p:spPr bwMode="auto">
              <a:xfrm rot="5400000">
                <a:off x="4314" y="7606"/>
                <a:ext cx="1304" cy="1206"/>
              </a:xfrm>
              <a:prstGeom prst="bentConnector3">
                <a:avLst>
                  <a:gd name="adj1" fmla="val 49921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Elbow Connector 11"/>
              <p:cNvSpPr>
                <a:spLocks noChangeShapeType="1"/>
              </p:cNvSpPr>
              <p:nvPr/>
            </p:nvSpPr>
            <p:spPr bwMode="auto">
              <a:xfrm rot="16200000" flipH="1">
                <a:off x="5738" y="7388"/>
                <a:ext cx="1323" cy="1662"/>
              </a:xfrm>
              <a:prstGeom prst="bentConnector3">
                <a:avLst>
                  <a:gd name="adj1" fmla="val 49963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Elbow Connector 12"/>
              <p:cNvSpPr>
                <a:spLocks noChangeShapeType="1"/>
              </p:cNvSpPr>
              <p:nvPr/>
            </p:nvSpPr>
            <p:spPr bwMode="auto">
              <a:xfrm flipV="1">
                <a:off x="8543" y="9057"/>
                <a:ext cx="1225" cy="2549"/>
              </a:xfrm>
              <a:prstGeom prst="bentConnector3">
                <a:avLst>
                  <a:gd name="adj1" fmla="val 73139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Elbow Connector 13"/>
              <p:cNvSpPr>
                <a:spLocks noChangeShapeType="1"/>
              </p:cNvSpPr>
              <p:nvPr/>
            </p:nvSpPr>
            <p:spPr bwMode="auto">
              <a:xfrm rot="10800000" flipV="1">
                <a:off x="1652" y="11025"/>
                <a:ext cx="1398" cy="419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Elbow Connector 14"/>
              <p:cNvSpPr>
                <a:spLocks noChangeShapeType="1"/>
              </p:cNvSpPr>
              <p:nvPr/>
            </p:nvSpPr>
            <p:spPr bwMode="auto">
              <a:xfrm>
                <a:off x="8543" y="11606"/>
                <a:ext cx="1711" cy="1718"/>
              </a:xfrm>
              <a:prstGeom prst="bentConnector3">
                <a:avLst>
                  <a:gd name="adj1" fmla="val 49972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413" y="10726"/>
                <a:ext cx="67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Use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9493" y="12920"/>
              <a:ext cx="67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Use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4400" y="431151"/>
            <a:ext cx="7550841" cy="1397649"/>
            <a:chOff x="914400" y="431151"/>
            <a:chExt cx="7550841" cy="1397649"/>
          </a:xfrm>
        </p:grpSpPr>
        <p:sp>
          <p:nvSpPr>
            <p:cNvPr id="23" name="Rectangle 22"/>
            <p:cNvSpPr/>
            <p:nvPr/>
          </p:nvSpPr>
          <p:spPr>
            <a:xfrm>
              <a:off x="914400" y="685800"/>
              <a:ext cx="7550841" cy="1143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CURRENT SITUATION</a:t>
              </a:r>
            </a:p>
            <a:p>
              <a:pPr algn="ctr"/>
              <a:endPara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07055" y="431151"/>
              <a:ext cx="4179345" cy="560880"/>
              <a:chOff x="298524" y="10650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25" name="Rounded Rectangle 24"/>
              <p:cNvSpPr/>
              <p:nvPr/>
            </p:nvSpPr>
            <p:spPr>
              <a:xfrm>
                <a:off x="298524" y="10650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3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6" name="Rounded Rectangle 5"/>
              <p:cNvSpPr/>
              <p:nvPr/>
            </p:nvSpPr>
            <p:spPr>
              <a:xfrm>
                <a:off x="325904" y="13388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OVERVIEW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39" y="3059476"/>
            <a:ext cx="6107895" cy="30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7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501946" y="7391400"/>
            <a:ext cx="14935200" cy="1074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584325" y="8915400"/>
            <a:ext cx="7559675" cy="7091363"/>
            <a:chOff x="0" y="4036"/>
            <a:chExt cx="11906" cy="1116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4036"/>
              <a:ext cx="11906" cy="11167"/>
              <a:chOff x="0" y="4036"/>
              <a:chExt cx="11906" cy="11167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" y="8861"/>
                <a:ext cx="2625" cy="4327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8" y="4416"/>
                <a:ext cx="2381" cy="3141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2" y="4036"/>
                <a:ext cx="2382" cy="3141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" y="7709"/>
                <a:ext cx="2138" cy="2696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8" y="8880"/>
                <a:ext cx="2625" cy="5452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4" y="11444"/>
                <a:ext cx="1652" cy="375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467"/>
                <a:ext cx="1652" cy="3953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Elbow Connector 9"/>
              <p:cNvSpPr>
                <a:spLocks noChangeShapeType="1"/>
              </p:cNvSpPr>
              <p:nvPr/>
            </p:nvSpPr>
            <p:spPr bwMode="auto">
              <a:xfrm rot="10800000" flipV="1">
                <a:off x="6759" y="5607"/>
                <a:ext cx="1693" cy="380"/>
              </a:xfrm>
              <a:prstGeom prst="bentConnector3">
                <a:avLst>
                  <a:gd name="adj1" fmla="val 50028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Elbow Connector 10"/>
              <p:cNvSpPr>
                <a:spLocks noChangeShapeType="1"/>
              </p:cNvSpPr>
              <p:nvPr/>
            </p:nvSpPr>
            <p:spPr bwMode="auto">
              <a:xfrm rot="5400000">
                <a:off x="4314" y="7606"/>
                <a:ext cx="1304" cy="1206"/>
              </a:xfrm>
              <a:prstGeom prst="bentConnector3">
                <a:avLst>
                  <a:gd name="adj1" fmla="val 49921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Elbow Connector 11"/>
              <p:cNvSpPr>
                <a:spLocks noChangeShapeType="1"/>
              </p:cNvSpPr>
              <p:nvPr/>
            </p:nvSpPr>
            <p:spPr bwMode="auto">
              <a:xfrm rot="16200000" flipH="1">
                <a:off x="5738" y="7388"/>
                <a:ext cx="1323" cy="1662"/>
              </a:xfrm>
              <a:prstGeom prst="bentConnector3">
                <a:avLst>
                  <a:gd name="adj1" fmla="val 49963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Elbow Connector 12"/>
              <p:cNvSpPr>
                <a:spLocks noChangeShapeType="1"/>
              </p:cNvSpPr>
              <p:nvPr/>
            </p:nvSpPr>
            <p:spPr bwMode="auto">
              <a:xfrm flipV="1">
                <a:off x="8543" y="9057"/>
                <a:ext cx="1225" cy="2549"/>
              </a:xfrm>
              <a:prstGeom prst="bentConnector3">
                <a:avLst>
                  <a:gd name="adj1" fmla="val 73139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Elbow Connector 13"/>
              <p:cNvSpPr>
                <a:spLocks noChangeShapeType="1"/>
              </p:cNvSpPr>
              <p:nvPr/>
            </p:nvSpPr>
            <p:spPr bwMode="auto">
              <a:xfrm rot="10800000" flipV="1">
                <a:off x="1652" y="11025"/>
                <a:ext cx="1398" cy="419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Elbow Connector 14"/>
              <p:cNvSpPr>
                <a:spLocks noChangeShapeType="1"/>
              </p:cNvSpPr>
              <p:nvPr/>
            </p:nvSpPr>
            <p:spPr bwMode="auto">
              <a:xfrm>
                <a:off x="8543" y="11606"/>
                <a:ext cx="1711" cy="1718"/>
              </a:xfrm>
              <a:prstGeom prst="bentConnector3">
                <a:avLst>
                  <a:gd name="adj1" fmla="val 49972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413" y="10726"/>
                <a:ext cx="67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Use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9493" y="12920"/>
              <a:ext cx="67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Use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4400" y="431151"/>
            <a:ext cx="7550841" cy="1397649"/>
            <a:chOff x="914400" y="431151"/>
            <a:chExt cx="7550841" cy="1397649"/>
          </a:xfrm>
        </p:grpSpPr>
        <p:sp>
          <p:nvSpPr>
            <p:cNvPr id="23" name="Rectangle 22"/>
            <p:cNvSpPr/>
            <p:nvPr/>
          </p:nvSpPr>
          <p:spPr>
            <a:xfrm>
              <a:off x="914400" y="685800"/>
              <a:ext cx="7550841" cy="1143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CURRENT SITUATION</a:t>
              </a:r>
            </a:p>
            <a:p>
              <a:pPr algn="ctr"/>
              <a:endPara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07055" y="431151"/>
              <a:ext cx="4179345" cy="560880"/>
              <a:chOff x="298524" y="10650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25" name="Rounded Rectangle 24"/>
              <p:cNvSpPr/>
              <p:nvPr/>
            </p:nvSpPr>
            <p:spPr>
              <a:xfrm>
                <a:off x="298524" y="10650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3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6" name="Rounded Rectangle 5"/>
              <p:cNvSpPr/>
              <p:nvPr/>
            </p:nvSpPr>
            <p:spPr>
              <a:xfrm>
                <a:off x="325904" y="13388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OVERVIEW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0354533"/>
              </p:ext>
            </p:extLst>
          </p:nvPr>
        </p:nvGraphicFramePr>
        <p:xfrm>
          <a:off x="897852" y="1916723"/>
          <a:ext cx="7567389" cy="456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7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3957380"/>
              </p:ext>
            </p:extLst>
          </p:nvPr>
        </p:nvGraphicFramePr>
        <p:xfrm>
          <a:off x="914399" y="1935480"/>
          <a:ext cx="7550841" cy="423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14400" y="431151"/>
            <a:ext cx="7550841" cy="1397649"/>
            <a:chOff x="914400" y="431151"/>
            <a:chExt cx="7550841" cy="1397649"/>
          </a:xfrm>
        </p:grpSpPr>
        <p:sp>
          <p:nvSpPr>
            <p:cNvPr id="6" name="Rectangle 5"/>
            <p:cNvSpPr/>
            <p:nvPr/>
          </p:nvSpPr>
          <p:spPr>
            <a:xfrm>
              <a:off x="914400" y="685800"/>
              <a:ext cx="7550841" cy="1143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IDEAS – PROJECT APPROACH</a:t>
              </a:r>
            </a:p>
            <a:p>
              <a:pPr algn="ctr"/>
              <a:endPara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07055" y="431151"/>
              <a:ext cx="4179345" cy="560880"/>
              <a:chOff x="298524" y="10650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8" name="Rounded Rectangle 7"/>
              <p:cNvSpPr/>
              <p:nvPr/>
            </p:nvSpPr>
            <p:spPr>
              <a:xfrm>
                <a:off x="298524" y="10650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3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9" name="Rounded Rectangle 5"/>
              <p:cNvSpPr/>
              <p:nvPr/>
            </p:nvSpPr>
            <p:spPr>
              <a:xfrm>
                <a:off x="325904" y="13388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/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OVERVIEW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2050" name="Picture 2" descr="C:\Users\CHUNGNK00605\Pictures\ide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1219200" cy="1219200"/>
          </a:xfrm>
          <a:prstGeom prst="rect">
            <a:avLst/>
          </a:prstGeom>
          <a:noFill/>
          <a:effectLst>
            <a:glow rad="914400">
              <a:srgbClr val="FFFF3B">
                <a:alpha val="65882"/>
              </a:srgb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2031" y="457200"/>
            <a:ext cx="7550841" cy="1397649"/>
            <a:chOff x="914400" y="431151"/>
            <a:chExt cx="7550841" cy="1397649"/>
          </a:xfrm>
        </p:grpSpPr>
        <p:sp>
          <p:nvSpPr>
            <p:cNvPr id="5" name="Rectangle 4"/>
            <p:cNvSpPr/>
            <p:nvPr/>
          </p:nvSpPr>
          <p:spPr>
            <a:xfrm>
              <a:off x="914400" y="685800"/>
              <a:ext cx="7550841" cy="1143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FUNCTIONAL OVERVIEW &amp; SYSTEM OVERVIEW</a:t>
              </a:r>
            </a:p>
            <a:p>
              <a:pPr algn="ctr"/>
              <a:endPara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07055" y="431151"/>
              <a:ext cx="4179345" cy="560880"/>
              <a:chOff x="298524" y="10650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298524" y="10650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3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ounded Rectangle 5"/>
              <p:cNvSpPr/>
              <p:nvPr/>
            </p:nvSpPr>
            <p:spPr>
              <a:xfrm>
                <a:off x="325904" y="13388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OVERVIEW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3057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2031" y="457200"/>
            <a:ext cx="7550841" cy="1397649"/>
            <a:chOff x="914400" y="431151"/>
            <a:chExt cx="7550841" cy="1397649"/>
          </a:xfrm>
        </p:grpSpPr>
        <p:sp>
          <p:nvSpPr>
            <p:cNvPr id="5" name="Rectangle 4"/>
            <p:cNvSpPr/>
            <p:nvPr/>
          </p:nvSpPr>
          <p:spPr>
            <a:xfrm>
              <a:off x="914400" y="685800"/>
              <a:ext cx="7550841" cy="1143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FUNCTIONAL OVERVIEW &amp; SYSTEM OVERVIEW</a:t>
              </a:r>
            </a:p>
            <a:p>
              <a:pPr algn="ctr"/>
              <a:endPara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07055" y="431151"/>
              <a:ext cx="4179345" cy="560880"/>
              <a:chOff x="298524" y="106500"/>
              <a:chExt cx="4179345" cy="560880"/>
            </a:xfrm>
            <a:scene3d>
              <a:camera prst="orthographicFront"/>
              <a:lightRig rig="fla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298524" y="106500"/>
                <a:ext cx="4179345" cy="560880"/>
              </a:xfrm>
              <a:prstGeom prst="roundRect">
                <a:avLst/>
              </a:prstGeom>
              <a:effectLst>
                <a:reflection blurRad="6350" stA="50000" endA="300" endPos="55000" dir="5400000" sy="-100000" algn="bl" rotWithShape="0"/>
              </a:effectLst>
              <a:sp3d contourW="14605" prstMaterial="plastic">
                <a:bevelT w="50800" prst="convex"/>
                <a:contourClr>
                  <a:schemeClr val="accent3">
                    <a:shade val="30000"/>
                    <a:satMod val="120000"/>
                  </a:schemeClr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ounded Rectangle 5"/>
              <p:cNvSpPr/>
              <p:nvPr/>
            </p:nvSpPr>
            <p:spPr>
              <a:xfrm>
                <a:off x="325904" y="133880"/>
                <a:ext cx="4124585" cy="506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7969" tIns="0" rIns="157969" bIns="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kern="1200" dirty="0" smtClean="0">
                    <a:effectLst>
                      <a:reflection blurRad="6350" stA="50000" endA="300" endPos="50000" dist="60007" dir="5400000" sy="-100000" algn="bl" rotWithShape="0"/>
                    </a:effectLst>
                  </a:rPr>
                  <a:t>PROJECT OVERVIEW</a:t>
                </a:r>
                <a:endParaRPr lang="en-US" sz="1900" kern="1200" dirty="0">
                  <a:effectLst>
                    <a:reflection blurRad="6350" stA="50000" endA="300" endPos="50000" dist="60007" dir="5400000" sy="-100000" algn="bl" rotWithShape="0"/>
                  </a:effectLst>
                </a:endParaRPr>
              </a:p>
            </p:txBody>
          </p:sp>
        </p:grpSp>
      </p:grpSp>
      <p:pic>
        <p:nvPicPr>
          <p:cNvPr id="9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2030" y="1981200"/>
            <a:ext cx="7550841" cy="4572000"/>
          </a:xfrm>
        </p:spPr>
        <p:txBody>
          <a:bodyPr/>
          <a:lstStyle/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Authentication Service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Management Service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Information Sharing Service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Account Management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20676" y="737640"/>
            <a:ext cx="5970494" cy="543456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PROCESS MODEL</a:t>
            </a: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ORGANIZATION</a:t>
            </a: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MASTER SCHEDULE</a:t>
            </a:r>
          </a:p>
          <a:p>
            <a:pPr marL="342900" lvl="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MEETING MINUTES 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SCHEDULE</a:t>
            </a: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OBJECTIVE &amp; </a:t>
            </a:r>
            <a:r>
              <a:rPr lang="en-US" sz="20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DELIVERABLE</a:t>
            </a:r>
          </a:p>
          <a:p>
            <a:pPr marL="342900" lvl="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>
                <a:effectLst>
                  <a:reflection blurRad="6350" stA="50000" endA="300" endPos="50000" dist="60007" dir="5400000" sy="-100000" algn="bl" rotWithShape="0"/>
                </a:effectLst>
              </a:rPr>
              <a:t>QUALITY MANAGEMENT</a:t>
            </a: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lvl="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42900" indent="-342900">
              <a:lnSpc>
                <a:spcPct val="2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endParaRPr lang="en-US" sz="20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36724" y="405360"/>
            <a:ext cx="4179345" cy="560880"/>
            <a:chOff x="298524" y="968340"/>
            <a:chExt cx="4179345" cy="560880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298524" y="968340"/>
              <a:ext cx="4179345" cy="560880"/>
            </a:xfrm>
            <a:prstGeom prst="roundRect">
              <a:avLst/>
            </a:prstGeom>
            <a:effectLst>
              <a:reflection blurRad="6350" stA="50000" endA="300" endPos="55000" dir="5400000" sy="-100000" algn="bl" rotWithShape="0"/>
            </a:effectLst>
            <a:sp3d contourW="14605" prstMaterial="plastic">
              <a:bevelT w="50800" prst="convex"/>
              <a:contourClr>
                <a:schemeClr val="accent4">
                  <a:shade val="30000"/>
                  <a:satMod val="120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325904" y="995720"/>
              <a:ext cx="4124585" cy="506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7969" tIns="0" rIns="157969" bIns="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effectLst>
                    <a:reflection blurRad="6350" stA="50000" endA="300" endPos="50000" dist="60007" dir="5400000" sy="-100000" algn="bl" rotWithShape="0"/>
                  </a:effectLst>
                </a:rPr>
                <a:t>PROJECT MANAGEMENT</a:t>
              </a:r>
              <a:endParaRPr lang="en-US" sz="1900" kern="1200" dirty="0"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</p:grpSp>
      <p:pic>
        <p:nvPicPr>
          <p:cNvPr id="17" name="rg_hi" descr="ANd9GcT08C0xQW-_wyrnpysJWXoH2AAi88CmkvRed1TM_R_srwIRov_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265" y1="16505" x2="23265" y2="16505"/>
                        <a14:foregroundMark x1="55510" y1="11650" x2="55510" y2="11650"/>
                        <a14:foregroundMark x1="80000" y1="16990" x2="80000" y2="16990"/>
                        <a14:foregroundMark x1="49388" y1="29126" x2="49388" y2="29126"/>
                        <a14:foregroundMark x1="1224" y1="83010" x2="1224" y2="83010"/>
                        <a14:foregroundMark x1="14286" y1="89806" x2="14286" y2="89806"/>
                        <a14:foregroundMark x1="19184" y1="84951" x2="19184" y2="84951"/>
                        <a14:foregroundMark x1="28163" y1="83495" x2="28163" y2="83495"/>
                        <a14:foregroundMark x1="38776" y1="85437" x2="38776" y2="85437"/>
                        <a14:foregroundMark x1="47755" y1="87379" x2="47755" y2="87379"/>
                        <a14:foregroundMark x1="47347" y1="81068" x2="47347" y2="81068"/>
                        <a14:foregroundMark x1="51837" y1="86893" x2="51837" y2="86893"/>
                        <a14:foregroundMark x1="60816" y1="86408" x2="60816" y2="86408"/>
                        <a14:foregroundMark x1="70612" y1="85437" x2="70612" y2="85437"/>
                        <a14:foregroundMark x1="75102" y1="86408" x2="75102" y2="86408"/>
                        <a14:foregroundMark x1="83673" y1="85922" x2="83673" y2="85922"/>
                        <a14:foregroundMark x1="83265" y1="80583" x2="83265" y2="80583"/>
                        <a14:foregroundMark x1="88163" y1="86893" x2="88163" y2="86893"/>
                        <a14:foregroundMark x1="93061" y1="86893" x2="93061" y2="86893"/>
                        <a14:foregroundMark x1="95918" y1="53883" x2="95918" y2="53883"/>
                        <a14:foregroundMark x1="16735" y1="19903" x2="16735" y2="19903"/>
                        <a14:foregroundMark x1="28571" y1="19417" x2="28571" y2="19417"/>
                        <a14:foregroundMark x1="34286" y1="17961" x2="34286" y2="17961"/>
                        <a14:foregroundMark x1="31020" y1="30583" x2="31020" y2="30583"/>
                        <a14:foregroundMark x1="31020" y1="35437" x2="31020" y2="35437"/>
                        <a14:foregroundMark x1="19592" y1="45631" x2="19592" y2="45631"/>
                        <a14:foregroundMark x1="13469" y1="46117" x2="13469" y2="46117"/>
                        <a14:foregroundMark x1="12653" y1="46117" x2="12653" y2="46602"/>
                        <a14:foregroundMark x1="20816" y1="43689" x2="20816" y2="43689"/>
                        <a14:foregroundMark x1="27755" y1="40777" x2="27755" y2="40777"/>
                        <a14:foregroundMark x1="27755" y1="45146" x2="27755" y2="45146"/>
                        <a14:foregroundMark x1="24898" y1="46602" x2="24898" y2="46602"/>
                        <a14:foregroundMark x1="23673" y1="46602" x2="23673" y2="46602"/>
                        <a14:foregroundMark x1="23265" y1="47087" x2="21224" y2="48058"/>
                        <a14:foregroundMark x1="18367" y1="48544" x2="17551" y2="48544"/>
                        <a14:foregroundMark x1="16735" y1="48544" x2="16327" y2="48544"/>
                        <a14:foregroundMark x1="13878" y1="49029" x2="13878" y2="49029"/>
                        <a14:foregroundMark x1="13878" y1="49029" x2="13878" y2="49029"/>
                        <a14:foregroundMark x1="13469" y1="49515" x2="13469" y2="49515"/>
                        <a14:foregroundMark x1="11020" y1="49515" x2="9796" y2="50485"/>
                        <a14:foregroundMark x1="9388" y1="50485" x2="9388" y2="50485"/>
                        <a14:foregroundMark x1="9388" y1="50485" x2="9388" y2="50485"/>
                        <a14:foregroundMark x1="8980" y1="50485" x2="8980" y2="50485"/>
                        <a14:foregroundMark x1="8571" y1="50485" x2="8571" y2="50485"/>
                        <a14:foregroundMark x1="8571" y1="50485" x2="8571" y2="50485"/>
                        <a14:foregroundMark x1="8163" y1="50485" x2="8163" y2="50485"/>
                        <a14:foregroundMark x1="7755" y1="50485" x2="7755" y2="50485"/>
                        <a14:foregroundMark x1="6939" y1="50485" x2="6939" y2="50485"/>
                        <a14:foregroundMark x1="5714" y1="51456" x2="5714" y2="51456"/>
                        <a14:foregroundMark x1="8163" y1="45631" x2="8163" y2="45631"/>
                        <a14:foregroundMark x1="8163" y1="43689" x2="8163" y2="43689"/>
                        <a14:foregroundMark x1="8571" y1="42718" x2="8571" y2="42718"/>
                        <a14:foregroundMark x1="9796" y1="37864" x2="9796" y2="37864"/>
                        <a14:foregroundMark x1="9388" y1="30583" x2="9388" y2="30583"/>
                        <a14:foregroundMark x1="11837" y1="26699" x2="11837" y2="26699"/>
                        <a14:foregroundMark x1="14286" y1="22330" x2="14286" y2="22330"/>
                        <a14:foregroundMark x1="16327" y1="19903" x2="16327" y2="19903"/>
                        <a14:foregroundMark x1="17143" y1="18447" x2="17959" y2="17961"/>
                        <a14:foregroundMark x1="21224" y1="15534" x2="21633" y2="15534"/>
                        <a14:foregroundMark x1="22857" y1="15534" x2="22857" y2="15534"/>
                        <a14:foregroundMark x1="24898" y1="14078" x2="25306" y2="14078"/>
                        <a14:foregroundMark x1="27347" y1="14078" x2="27755" y2="14078"/>
                        <a14:foregroundMark x1="31020" y1="13592" x2="32653" y2="14078"/>
                        <a14:foregroundMark x1="34286" y1="14078" x2="34286" y2="14078"/>
                        <a14:foregroundMark x1="38367" y1="14078" x2="38367" y2="14078"/>
                        <a14:foregroundMark x1="35510" y1="14078" x2="35510" y2="14078"/>
                        <a14:foregroundMark x1="35510" y1="14563" x2="35510" y2="14563"/>
                        <a14:foregroundMark x1="33878" y1="25243" x2="33878" y2="25243"/>
                        <a14:foregroundMark x1="33878" y1="26699" x2="33878" y2="26699"/>
                        <a14:foregroundMark x1="33878" y1="26699" x2="33469" y2="28155"/>
                        <a14:foregroundMark x1="32653" y1="28641" x2="32653" y2="28641"/>
                        <a14:foregroundMark x1="32653" y1="28641" x2="32245" y2="28641"/>
                        <a14:foregroundMark x1="31429" y1="28641" x2="31429" y2="28641"/>
                        <a14:foregroundMark x1="26939" y1="28155" x2="26939" y2="28155"/>
                        <a14:foregroundMark x1="26122" y1="28155" x2="26122" y2="28155"/>
                        <a14:foregroundMark x1="25306" y1="28155" x2="24082" y2="28155"/>
                        <a14:foregroundMark x1="22857" y1="28155" x2="21224" y2="28155"/>
                        <a14:foregroundMark x1="20816" y1="28155" x2="19592" y2="28155"/>
                        <a14:foregroundMark x1="17551" y1="28155" x2="17551" y2="28155"/>
                        <a14:foregroundMark x1="28571" y1="29126" x2="28571" y2="29126"/>
                        <a14:foregroundMark x1="28571" y1="30583" x2="28571" y2="30583"/>
                        <a14:foregroundMark x1="28571" y1="31553" x2="28571" y2="31553"/>
                        <a14:foregroundMark x1="28571" y1="31553" x2="28571" y2="31553"/>
                        <a14:foregroundMark x1="28571" y1="31553" x2="28571" y2="32524"/>
                        <a14:foregroundMark x1="28571" y1="33495" x2="28571" y2="33495"/>
                        <a14:foregroundMark x1="28163" y1="35437" x2="27755" y2="36408"/>
                        <a14:foregroundMark x1="27347" y1="36893" x2="26939" y2="36893"/>
                        <a14:foregroundMark x1="26939" y1="36893" x2="24898" y2="37864"/>
                        <a14:foregroundMark x1="22041" y1="38835" x2="21224" y2="38835"/>
                        <a14:foregroundMark x1="19592" y1="39806" x2="19592" y2="39806"/>
                        <a14:foregroundMark x1="47347" y1="46602" x2="47347" y2="46602"/>
                        <a14:foregroundMark x1="51429" y1="50485" x2="51429" y2="50485"/>
                        <a14:foregroundMark x1="72653" y1="45631" x2="72653" y2="45631"/>
                        <a14:foregroundMark x1="71837" y1="45146" x2="71837" y2="45146"/>
                        <a14:foregroundMark x1="71837" y1="42233" x2="71837" y2="40777"/>
                        <a14:foregroundMark x1="71837" y1="37379" x2="71837" y2="37379"/>
                        <a14:foregroundMark x1="72245" y1="34951" x2="72245" y2="34951"/>
                        <a14:foregroundMark x1="73061" y1="34466" x2="73061" y2="34466"/>
                        <a14:foregroundMark x1="73878" y1="34466" x2="73878" y2="34466"/>
                        <a14:foregroundMark x1="73878" y1="34466" x2="73878" y2="34466"/>
                        <a14:foregroundMark x1="72653" y1="33981" x2="72653" y2="33981"/>
                        <a14:foregroundMark x1="71837" y1="33981" x2="71429" y2="33010"/>
                        <a14:foregroundMark x1="69388" y1="34466" x2="68571" y2="34951"/>
                        <a14:foregroundMark x1="67755" y1="39806" x2="67755" y2="39806"/>
                        <a14:foregroundMark x1="67347" y1="41748" x2="67347" y2="41748"/>
                        <a14:foregroundMark x1="64490" y1="45146" x2="64490" y2="45146"/>
                        <a14:foregroundMark x1="64490" y1="45631" x2="64490" y2="45631"/>
                        <a14:foregroundMark x1="66122" y1="46117" x2="66122" y2="46117"/>
                        <a14:foregroundMark x1="67755" y1="46117" x2="67755" y2="46117"/>
                        <a14:foregroundMark x1="67755" y1="47087" x2="69388" y2="48058"/>
                        <a14:foregroundMark x1="73878" y1="49515" x2="73878" y2="49515"/>
                        <a14:foregroundMark x1="70204" y1="51942" x2="70204" y2="51942"/>
                        <a14:foregroundMark x1="71837" y1="50971" x2="72653" y2="50485"/>
                        <a14:foregroundMark x1="77551" y1="47087" x2="77551" y2="47087"/>
                        <a14:foregroundMark x1="79184" y1="47087" x2="79184" y2="47087"/>
                        <a14:foregroundMark x1="80816" y1="47573" x2="80816" y2="47573"/>
                        <a14:foregroundMark x1="82857" y1="47573" x2="83673" y2="47573"/>
                        <a14:foregroundMark x1="87755" y1="43204" x2="87755" y2="43204"/>
                        <a14:foregroundMark x1="87755" y1="43204" x2="87755" y2="43204"/>
                        <a14:foregroundMark x1="88980" y1="41262" x2="88980" y2="41262"/>
                        <a14:foregroundMark x1="88980" y1="41262" x2="88980" y2="41262"/>
                        <a14:foregroundMark x1="88571" y1="41748" x2="86531" y2="43689"/>
                        <a14:foregroundMark x1="82857" y1="46117" x2="82857" y2="46117"/>
                        <a14:foregroundMark x1="83265" y1="46117" x2="84490" y2="46117"/>
                        <a14:foregroundMark x1="86939" y1="43204" x2="86939" y2="43204"/>
                        <a14:foregroundMark x1="88163" y1="39806" x2="88163" y2="39806"/>
                        <a14:foregroundMark x1="89796" y1="18447" x2="89796" y2="18447"/>
                        <a14:foregroundMark x1="89796" y1="18447" x2="89796" y2="18447"/>
                        <a14:foregroundMark x1="86531" y1="17961" x2="86531" y2="17961"/>
                        <a14:foregroundMark x1="85714" y1="17961" x2="85714" y2="17961"/>
                        <a14:foregroundMark x1="83673" y1="16990" x2="82041" y2="16505"/>
                        <a14:foregroundMark x1="76735" y1="14078" x2="76735" y2="14078"/>
                        <a14:foregroundMark x1="75510" y1="14078" x2="75510" y2="14078"/>
                        <a14:foregroundMark x1="51020" y1="14563" x2="51020" y2="14563"/>
                        <a14:foregroundMark x1="51020" y1="14563" x2="51020" y2="14563"/>
                        <a14:foregroundMark x1="50204" y1="15049" x2="51837" y2="16505"/>
                        <a14:foregroundMark x1="59184" y1="12621" x2="59592" y2="12621"/>
                        <a14:foregroundMark x1="63673" y1="10680" x2="63673" y2="10680"/>
                        <a14:foregroundMark x1="64490" y1="9709" x2="64490" y2="9709"/>
                        <a14:backgroundMark x1="13878" y1="28155" x2="13878" y2="28155"/>
                        <a14:backgroundMark x1="80816" y1="27184" x2="80816" y2="27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1" y="0"/>
            <a:ext cx="993039" cy="682032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2440</TotalTime>
  <Words>958</Words>
  <Application>Microsoft Office PowerPoint</Application>
  <PresentationFormat>On-screen Show (4:3)</PresentationFormat>
  <Paragraphs>447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Slipstream</vt:lpstr>
      <vt:lpstr>Expert Management System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 Management System</dc:title>
  <dc:creator>ismail - [2010]</dc:creator>
  <cp:lastModifiedBy>ismail - [2010]</cp:lastModifiedBy>
  <cp:revision>55</cp:revision>
  <dcterms:created xsi:type="dcterms:W3CDTF">2011-08-15T09:59:07Z</dcterms:created>
  <dcterms:modified xsi:type="dcterms:W3CDTF">2011-08-17T22:44:37Z</dcterms:modified>
</cp:coreProperties>
</file>