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7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3" r:id="rId16"/>
    <p:sldId id="267" r:id="rId17"/>
    <p:sldId id="272" r:id="rId18"/>
    <p:sldId id="26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A4E407-944C-466E-8ACE-C1F856A3C16A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801772-8A4E-4D99-AE50-271BB87C1E1B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A8623AF3-FFA5-407C-BBD1-FBD6A70EEF25}" type="parTrans" cxnId="{B335C66C-EED0-438D-9A15-D2F678FBF982}">
      <dgm:prSet/>
      <dgm:spPr/>
      <dgm:t>
        <a:bodyPr/>
        <a:lstStyle/>
        <a:p>
          <a:endParaRPr lang="en-US"/>
        </a:p>
      </dgm:t>
    </dgm:pt>
    <dgm:pt modelId="{0F784251-EEE3-4573-A24A-4E16A5A4D204}" type="sibTrans" cxnId="{B335C66C-EED0-438D-9A15-D2F678FBF982}">
      <dgm:prSet/>
      <dgm:spPr/>
      <dgm:t>
        <a:bodyPr/>
        <a:lstStyle/>
        <a:p>
          <a:endParaRPr lang="en-US"/>
        </a:p>
      </dgm:t>
    </dgm:pt>
    <dgm:pt modelId="{9AFDABA2-3A95-4D96-A21F-CB17DE96D354}">
      <dgm:prSet phldrT="[Text]"/>
      <dgm:spPr/>
      <dgm:t>
        <a:bodyPr/>
        <a:lstStyle/>
        <a:p>
          <a:r>
            <a:rPr lang="en-US" dirty="0" smtClean="0"/>
            <a:t>Group Introduction</a:t>
          </a:r>
          <a:endParaRPr lang="en-US" dirty="0"/>
        </a:p>
      </dgm:t>
    </dgm:pt>
    <dgm:pt modelId="{C558E6E0-4143-48BD-9250-67E66F3312F2}" type="parTrans" cxnId="{81F9EA00-8B15-47A5-B295-45496C328C86}">
      <dgm:prSet/>
      <dgm:spPr/>
      <dgm:t>
        <a:bodyPr/>
        <a:lstStyle/>
        <a:p>
          <a:endParaRPr lang="en-US"/>
        </a:p>
      </dgm:t>
    </dgm:pt>
    <dgm:pt modelId="{B47D4051-2573-468E-B234-F83C9E68952F}" type="sibTrans" cxnId="{81F9EA00-8B15-47A5-B295-45496C328C86}">
      <dgm:prSet/>
      <dgm:spPr/>
      <dgm:t>
        <a:bodyPr/>
        <a:lstStyle/>
        <a:p>
          <a:endParaRPr lang="en-US"/>
        </a:p>
      </dgm:t>
    </dgm:pt>
    <dgm:pt modelId="{24700F82-E744-4BC6-B51F-A8EDB2A9C9FC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994F06C6-3596-4EFF-8328-7D639298C3F0}" type="parTrans" cxnId="{A3C3CEA9-AC96-4668-A62D-5191E2AE7A99}">
      <dgm:prSet/>
      <dgm:spPr/>
      <dgm:t>
        <a:bodyPr/>
        <a:lstStyle/>
        <a:p>
          <a:endParaRPr lang="en-US"/>
        </a:p>
      </dgm:t>
    </dgm:pt>
    <dgm:pt modelId="{BDF5C51F-230B-4222-8956-211DF73F01CC}" type="sibTrans" cxnId="{A3C3CEA9-AC96-4668-A62D-5191E2AE7A99}">
      <dgm:prSet/>
      <dgm:spPr/>
      <dgm:t>
        <a:bodyPr/>
        <a:lstStyle/>
        <a:p>
          <a:endParaRPr lang="en-US"/>
        </a:p>
      </dgm:t>
    </dgm:pt>
    <dgm:pt modelId="{4201C3C6-6739-4838-9BB7-77FA07D8B444}">
      <dgm:prSet phldrT="[Text]"/>
      <dgm:spPr/>
      <dgm:t>
        <a:bodyPr/>
        <a:lstStyle/>
        <a:p>
          <a:r>
            <a:rPr lang="en-US" dirty="0" smtClean="0"/>
            <a:t>Idea</a:t>
          </a:r>
          <a:endParaRPr lang="en-US" dirty="0"/>
        </a:p>
      </dgm:t>
    </dgm:pt>
    <dgm:pt modelId="{0BC89A64-5D61-4654-BC9C-8A371F5F6FD4}" type="parTrans" cxnId="{C924FBAD-4098-4183-9D5F-ABCCAB6DF308}">
      <dgm:prSet/>
      <dgm:spPr/>
      <dgm:t>
        <a:bodyPr/>
        <a:lstStyle/>
        <a:p>
          <a:endParaRPr lang="en-US"/>
        </a:p>
      </dgm:t>
    </dgm:pt>
    <dgm:pt modelId="{181CB49D-E4E2-4F07-A5FC-C45ABE918BD9}" type="sibTrans" cxnId="{C924FBAD-4098-4183-9D5F-ABCCAB6DF308}">
      <dgm:prSet/>
      <dgm:spPr/>
      <dgm:t>
        <a:bodyPr/>
        <a:lstStyle/>
        <a:p>
          <a:endParaRPr lang="en-US"/>
        </a:p>
      </dgm:t>
    </dgm:pt>
    <dgm:pt modelId="{A9A26B0B-3E65-4585-96CB-6ABFEA7E11A0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AA8766A-4A2A-4EAB-A903-9B8BA1B954AA}" type="parTrans" cxnId="{5A1AF9BD-AD3E-49F4-8C69-02AD7D629572}">
      <dgm:prSet/>
      <dgm:spPr/>
      <dgm:t>
        <a:bodyPr/>
        <a:lstStyle/>
        <a:p>
          <a:endParaRPr lang="en-US"/>
        </a:p>
      </dgm:t>
    </dgm:pt>
    <dgm:pt modelId="{645B1BDE-BF74-4CA9-8A29-1EB544038231}" type="sibTrans" cxnId="{5A1AF9BD-AD3E-49F4-8C69-02AD7D629572}">
      <dgm:prSet/>
      <dgm:spPr/>
      <dgm:t>
        <a:bodyPr/>
        <a:lstStyle/>
        <a:p>
          <a:endParaRPr lang="en-US"/>
        </a:p>
      </dgm:t>
    </dgm:pt>
    <dgm:pt modelId="{7FBA9B4D-DF95-48A5-B8A7-F4405B56B76C}">
      <dgm:prSet phldrT="[Text]"/>
      <dgm:spPr/>
      <dgm:t>
        <a:bodyPr/>
        <a:lstStyle/>
        <a:p>
          <a:r>
            <a:rPr lang="en-US" dirty="0" smtClean="0"/>
            <a:t>Existing solutions</a:t>
          </a:r>
          <a:endParaRPr lang="en-US" dirty="0"/>
        </a:p>
      </dgm:t>
    </dgm:pt>
    <dgm:pt modelId="{D9E0D847-BD66-4A8A-AAD3-834CF613B483}" type="parTrans" cxnId="{3F898653-F67D-485F-892F-2BDB39CDCD4D}">
      <dgm:prSet/>
      <dgm:spPr/>
      <dgm:t>
        <a:bodyPr/>
        <a:lstStyle/>
        <a:p>
          <a:endParaRPr lang="en-US"/>
        </a:p>
      </dgm:t>
    </dgm:pt>
    <dgm:pt modelId="{30BB79DD-A2AB-4E30-8E24-E7BE2454EF19}" type="sibTrans" cxnId="{3F898653-F67D-485F-892F-2BDB39CDCD4D}">
      <dgm:prSet/>
      <dgm:spPr/>
      <dgm:t>
        <a:bodyPr/>
        <a:lstStyle/>
        <a:p>
          <a:endParaRPr lang="en-US"/>
        </a:p>
      </dgm:t>
    </dgm:pt>
    <dgm:pt modelId="{0100BE77-9642-45EB-9ECA-AC7DE134BDB0}">
      <dgm:prSet phldrT="[Text]"/>
      <dgm:spPr/>
      <dgm:t>
        <a:bodyPr/>
        <a:lstStyle/>
        <a:p>
          <a:r>
            <a:rPr lang="en-US" dirty="0" smtClean="0"/>
            <a:t>4</a:t>
          </a:r>
          <a:endParaRPr lang="en-US" dirty="0"/>
        </a:p>
      </dgm:t>
    </dgm:pt>
    <dgm:pt modelId="{9FA14584-74C3-4C6F-B60E-8F889DC245A5}" type="parTrans" cxnId="{85ACAEE0-BA12-4084-9246-12606186B279}">
      <dgm:prSet/>
      <dgm:spPr/>
      <dgm:t>
        <a:bodyPr/>
        <a:lstStyle/>
        <a:p>
          <a:endParaRPr lang="en-US"/>
        </a:p>
      </dgm:t>
    </dgm:pt>
    <dgm:pt modelId="{6F925332-1D82-4E7A-8A5B-EEB7A724E9A1}" type="sibTrans" cxnId="{85ACAEE0-BA12-4084-9246-12606186B279}">
      <dgm:prSet/>
      <dgm:spPr/>
      <dgm:t>
        <a:bodyPr/>
        <a:lstStyle/>
        <a:p>
          <a:endParaRPr lang="en-US"/>
        </a:p>
      </dgm:t>
    </dgm:pt>
    <dgm:pt modelId="{13311C18-B0D3-49BD-AAB6-F10D5E36B60B}">
      <dgm:prSet phldrT="[Text]"/>
      <dgm:spPr/>
      <dgm:t>
        <a:bodyPr/>
        <a:lstStyle/>
        <a:p>
          <a:r>
            <a:rPr lang="en-US" dirty="0" smtClean="0"/>
            <a:t>Purposed solution</a:t>
          </a:r>
          <a:endParaRPr lang="en-US" dirty="0"/>
        </a:p>
      </dgm:t>
    </dgm:pt>
    <dgm:pt modelId="{E72AF620-995A-4986-A4B2-BC4D32B8D5FC}" type="parTrans" cxnId="{25F766BF-A111-4E9C-B3E5-5FFD0CAF7C60}">
      <dgm:prSet/>
      <dgm:spPr/>
      <dgm:t>
        <a:bodyPr/>
        <a:lstStyle/>
        <a:p>
          <a:endParaRPr lang="en-US"/>
        </a:p>
      </dgm:t>
    </dgm:pt>
    <dgm:pt modelId="{81769D3F-C49D-46D9-B5C0-731296CF2C4C}" type="sibTrans" cxnId="{25F766BF-A111-4E9C-B3E5-5FFD0CAF7C60}">
      <dgm:prSet/>
      <dgm:spPr/>
      <dgm:t>
        <a:bodyPr/>
        <a:lstStyle/>
        <a:p>
          <a:endParaRPr lang="en-US"/>
        </a:p>
      </dgm:t>
    </dgm:pt>
    <dgm:pt modelId="{1FC0B30B-A193-441F-93AB-801CB7A38CE8}">
      <dgm:prSet phldrT="[Text]"/>
      <dgm:spPr/>
      <dgm:t>
        <a:bodyPr/>
        <a:lstStyle/>
        <a:p>
          <a:r>
            <a:rPr lang="en-US" dirty="0" smtClean="0"/>
            <a:t>5</a:t>
          </a:r>
          <a:endParaRPr lang="en-US" dirty="0"/>
        </a:p>
      </dgm:t>
    </dgm:pt>
    <dgm:pt modelId="{8A2010F5-1534-4DF9-8FA2-FE344127D539}" type="parTrans" cxnId="{66B0CB6B-C723-4A0F-8598-D92759EDFD0C}">
      <dgm:prSet/>
      <dgm:spPr/>
      <dgm:t>
        <a:bodyPr/>
        <a:lstStyle/>
        <a:p>
          <a:endParaRPr lang="en-US"/>
        </a:p>
      </dgm:t>
    </dgm:pt>
    <dgm:pt modelId="{5D784085-9885-46C7-B3D8-B329E0E34053}" type="sibTrans" cxnId="{66B0CB6B-C723-4A0F-8598-D92759EDFD0C}">
      <dgm:prSet/>
      <dgm:spPr/>
      <dgm:t>
        <a:bodyPr/>
        <a:lstStyle/>
        <a:p>
          <a:endParaRPr lang="en-US"/>
        </a:p>
      </dgm:t>
    </dgm:pt>
    <dgm:pt modelId="{F2851DCB-ECDC-412E-A712-082135EE60EC}">
      <dgm:prSet phldrT="[Text]"/>
      <dgm:spPr/>
      <dgm:t>
        <a:bodyPr/>
        <a:lstStyle/>
        <a:p>
          <a:r>
            <a:rPr lang="en-US" dirty="0" smtClean="0"/>
            <a:t>Project management</a:t>
          </a:r>
          <a:endParaRPr lang="en-US" dirty="0"/>
        </a:p>
      </dgm:t>
    </dgm:pt>
    <dgm:pt modelId="{E8B85815-0AB2-4D26-9154-856FFF10390E}" type="parTrans" cxnId="{E4D5EB29-86CD-4DD6-8EC7-35A741D0F295}">
      <dgm:prSet/>
      <dgm:spPr/>
      <dgm:t>
        <a:bodyPr/>
        <a:lstStyle/>
        <a:p>
          <a:endParaRPr lang="en-US"/>
        </a:p>
      </dgm:t>
    </dgm:pt>
    <dgm:pt modelId="{FF6379C0-3C70-410A-B7A4-110A04E12E38}" type="sibTrans" cxnId="{E4D5EB29-86CD-4DD6-8EC7-35A741D0F295}">
      <dgm:prSet/>
      <dgm:spPr/>
      <dgm:t>
        <a:bodyPr/>
        <a:lstStyle/>
        <a:p>
          <a:endParaRPr lang="en-US"/>
        </a:p>
      </dgm:t>
    </dgm:pt>
    <dgm:pt modelId="{E2A6D822-E1F3-4362-B6A7-B3CC511604E9}" type="pres">
      <dgm:prSet presAssocID="{C2A4E407-944C-466E-8ACE-C1F856A3C1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1CA989-3111-473D-A3B3-FB01D0640B50}" type="pres">
      <dgm:prSet presAssocID="{A2801772-8A4E-4D99-AE50-271BB87C1E1B}" presName="composite" presStyleCnt="0"/>
      <dgm:spPr/>
    </dgm:pt>
    <dgm:pt modelId="{26AEA3E2-0D9F-4C73-8CE3-83C264203E3E}" type="pres">
      <dgm:prSet presAssocID="{A2801772-8A4E-4D99-AE50-271BB87C1E1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1E39B-B417-4EC0-945D-7EFE994071BA}" type="pres">
      <dgm:prSet presAssocID="{A2801772-8A4E-4D99-AE50-271BB87C1E1B}" presName="descendantText" presStyleLbl="alignAcc1" presStyleIdx="0" presStyleCnt="5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A3648-2B36-4131-A7BE-0ED4B3801C67}" type="pres">
      <dgm:prSet presAssocID="{0F784251-EEE3-4573-A24A-4E16A5A4D204}" presName="sp" presStyleCnt="0"/>
      <dgm:spPr/>
    </dgm:pt>
    <dgm:pt modelId="{117AF500-F2C5-47B2-B17D-E188BA128BB9}" type="pres">
      <dgm:prSet presAssocID="{24700F82-E744-4BC6-B51F-A8EDB2A9C9FC}" presName="composite" presStyleCnt="0"/>
      <dgm:spPr/>
    </dgm:pt>
    <dgm:pt modelId="{AF8491F6-1686-4CC3-8778-F0018DAC189C}" type="pres">
      <dgm:prSet presAssocID="{24700F82-E744-4BC6-B51F-A8EDB2A9C9FC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5640C-B307-4CFA-B38E-7717FB584256}" type="pres">
      <dgm:prSet presAssocID="{24700F82-E744-4BC6-B51F-A8EDB2A9C9FC}" presName="descendantText" presStyleLbl="alignAcc1" presStyleIdx="1" presStyleCnt="5" custLinFactNeighborX="447" custLinFactNeighborY="1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23E761-7C47-43AD-A67A-2A88F59620E7}" type="pres">
      <dgm:prSet presAssocID="{BDF5C51F-230B-4222-8956-211DF73F01CC}" presName="sp" presStyleCnt="0"/>
      <dgm:spPr/>
    </dgm:pt>
    <dgm:pt modelId="{FFC0F161-1413-40F9-93DA-890B462BCED5}" type="pres">
      <dgm:prSet presAssocID="{A9A26B0B-3E65-4585-96CB-6ABFEA7E11A0}" presName="composite" presStyleCnt="0"/>
      <dgm:spPr/>
    </dgm:pt>
    <dgm:pt modelId="{9C663E75-0361-4111-95FB-CB5E7C689B89}" type="pres">
      <dgm:prSet presAssocID="{A9A26B0B-3E65-4585-96CB-6ABFEA7E11A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BAD1D-C596-4643-9274-2A9478FB0214}" type="pres">
      <dgm:prSet presAssocID="{A9A26B0B-3E65-4585-96CB-6ABFEA7E11A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B2FE89-31D7-4EE2-82E6-3F694790CFCE}" type="pres">
      <dgm:prSet presAssocID="{645B1BDE-BF74-4CA9-8A29-1EB544038231}" presName="sp" presStyleCnt="0"/>
      <dgm:spPr/>
    </dgm:pt>
    <dgm:pt modelId="{07D1579F-C9EC-412F-83E8-AE5BD9D99DED}" type="pres">
      <dgm:prSet presAssocID="{0100BE77-9642-45EB-9ECA-AC7DE134BDB0}" presName="composite" presStyleCnt="0"/>
      <dgm:spPr/>
    </dgm:pt>
    <dgm:pt modelId="{DBB4A14B-0167-483E-A6DC-FFC6B913BEE9}" type="pres">
      <dgm:prSet presAssocID="{0100BE77-9642-45EB-9ECA-AC7DE134BDB0}" presName="parentText" presStyleLbl="alignNode1" presStyleIdx="3" presStyleCnt="5" custLinFactNeighborX="0" custLinFactNeighborY="-71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EDE64A-894A-4931-9706-362FBDA60B52}" type="pres">
      <dgm:prSet presAssocID="{0100BE77-9642-45EB-9ECA-AC7DE134BDB0}" presName="descendantText" presStyleLbl="alignAcc1" presStyleIdx="3" presStyleCnt="5" custLinFactNeighborX="0" custLinFactNeighborY="-110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A9E019-C5E5-446B-BCFE-C46EC9FD9D28}" type="pres">
      <dgm:prSet presAssocID="{6F925332-1D82-4E7A-8A5B-EEB7A724E9A1}" presName="sp" presStyleCnt="0"/>
      <dgm:spPr/>
    </dgm:pt>
    <dgm:pt modelId="{65A0972B-4649-4525-89D9-BE16F66B479A}" type="pres">
      <dgm:prSet presAssocID="{1FC0B30B-A193-441F-93AB-801CB7A38CE8}" presName="composite" presStyleCnt="0"/>
      <dgm:spPr/>
    </dgm:pt>
    <dgm:pt modelId="{3AE93A07-DB18-4D33-95A4-A64E8752F59D}" type="pres">
      <dgm:prSet presAssocID="{1FC0B30B-A193-441F-93AB-801CB7A38CE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BFA09-1331-494C-896C-EA938AAE08E1}" type="pres">
      <dgm:prSet presAssocID="{1FC0B30B-A193-441F-93AB-801CB7A38CE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9743B-E81C-422A-ABD0-0DDF572F441A}" type="presOf" srcId="{4201C3C6-6739-4838-9BB7-77FA07D8B444}" destId="{D7F5640C-B307-4CFA-B38E-7717FB584256}" srcOrd="0" destOrd="0" presId="urn:microsoft.com/office/officeart/2005/8/layout/chevron2"/>
    <dgm:cxn modelId="{E7516FEB-B67F-4D2E-A3D4-D778EEBEB46C}" type="presOf" srcId="{A2801772-8A4E-4D99-AE50-271BB87C1E1B}" destId="{26AEA3E2-0D9F-4C73-8CE3-83C264203E3E}" srcOrd="0" destOrd="0" presId="urn:microsoft.com/office/officeart/2005/8/layout/chevron2"/>
    <dgm:cxn modelId="{5A1AF9BD-AD3E-49F4-8C69-02AD7D629572}" srcId="{C2A4E407-944C-466E-8ACE-C1F856A3C16A}" destId="{A9A26B0B-3E65-4585-96CB-6ABFEA7E11A0}" srcOrd="2" destOrd="0" parTransId="{DAA8766A-4A2A-4EAB-A903-9B8BA1B954AA}" sibTransId="{645B1BDE-BF74-4CA9-8A29-1EB544038231}"/>
    <dgm:cxn modelId="{2EEAE92A-083A-4B30-9ED7-5D6E1F746196}" type="presOf" srcId="{C2A4E407-944C-466E-8ACE-C1F856A3C16A}" destId="{E2A6D822-E1F3-4362-B6A7-B3CC511604E9}" srcOrd="0" destOrd="0" presId="urn:microsoft.com/office/officeart/2005/8/layout/chevron2"/>
    <dgm:cxn modelId="{85ACAEE0-BA12-4084-9246-12606186B279}" srcId="{C2A4E407-944C-466E-8ACE-C1F856A3C16A}" destId="{0100BE77-9642-45EB-9ECA-AC7DE134BDB0}" srcOrd="3" destOrd="0" parTransId="{9FA14584-74C3-4C6F-B60E-8F889DC245A5}" sibTransId="{6F925332-1D82-4E7A-8A5B-EEB7A724E9A1}"/>
    <dgm:cxn modelId="{63C3CC51-4193-4737-B0EC-F801042782B7}" type="presOf" srcId="{13311C18-B0D3-49BD-AAB6-F10D5E36B60B}" destId="{67EDE64A-894A-4931-9706-362FBDA60B52}" srcOrd="0" destOrd="0" presId="urn:microsoft.com/office/officeart/2005/8/layout/chevron2"/>
    <dgm:cxn modelId="{A3C3CEA9-AC96-4668-A62D-5191E2AE7A99}" srcId="{C2A4E407-944C-466E-8ACE-C1F856A3C16A}" destId="{24700F82-E744-4BC6-B51F-A8EDB2A9C9FC}" srcOrd="1" destOrd="0" parTransId="{994F06C6-3596-4EFF-8328-7D639298C3F0}" sibTransId="{BDF5C51F-230B-4222-8956-211DF73F01CC}"/>
    <dgm:cxn modelId="{000B7F6A-50FD-4AE1-BAA4-AAB4142139F1}" type="presOf" srcId="{A9A26B0B-3E65-4585-96CB-6ABFEA7E11A0}" destId="{9C663E75-0361-4111-95FB-CB5E7C689B89}" srcOrd="0" destOrd="0" presId="urn:microsoft.com/office/officeart/2005/8/layout/chevron2"/>
    <dgm:cxn modelId="{B335C66C-EED0-438D-9A15-D2F678FBF982}" srcId="{C2A4E407-944C-466E-8ACE-C1F856A3C16A}" destId="{A2801772-8A4E-4D99-AE50-271BB87C1E1B}" srcOrd="0" destOrd="0" parTransId="{A8623AF3-FFA5-407C-BBD1-FBD6A70EEF25}" sibTransId="{0F784251-EEE3-4573-A24A-4E16A5A4D204}"/>
    <dgm:cxn modelId="{E4D5EB29-86CD-4DD6-8EC7-35A741D0F295}" srcId="{1FC0B30B-A193-441F-93AB-801CB7A38CE8}" destId="{F2851DCB-ECDC-412E-A712-082135EE60EC}" srcOrd="0" destOrd="0" parTransId="{E8B85815-0AB2-4D26-9154-856FFF10390E}" sibTransId="{FF6379C0-3C70-410A-B7A4-110A04E12E38}"/>
    <dgm:cxn modelId="{7E106FCE-A0BA-4FDE-9794-727D2C0B81B6}" type="presOf" srcId="{F2851DCB-ECDC-412E-A712-082135EE60EC}" destId="{7BBBFA09-1331-494C-896C-EA938AAE08E1}" srcOrd="0" destOrd="0" presId="urn:microsoft.com/office/officeart/2005/8/layout/chevron2"/>
    <dgm:cxn modelId="{81F9EA00-8B15-47A5-B295-45496C328C86}" srcId="{A2801772-8A4E-4D99-AE50-271BB87C1E1B}" destId="{9AFDABA2-3A95-4D96-A21F-CB17DE96D354}" srcOrd="0" destOrd="0" parTransId="{C558E6E0-4143-48BD-9250-67E66F3312F2}" sibTransId="{B47D4051-2573-468E-B234-F83C9E68952F}"/>
    <dgm:cxn modelId="{4B52BD97-90B4-4F1F-A3D2-7344E1217FA3}" type="presOf" srcId="{24700F82-E744-4BC6-B51F-A8EDB2A9C9FC}" destId="{AF8491F6-1686-4CC3-8778-F0018DAC189C}" srcOrd="0" destOrd="0" presId="urn:microsoft.com/office/officeart/2005/8/layout/chevron2"/>
    <dgm:cxn modelId="{66B0CB6B-C723-4A0F-8598-D92759EDFD0C}" srcId="{C2A4E407-944C-466E-8ACE-C1F856A3C16A}" destId="{1FC0B30B-A193-441F-93AB-801CB7A38CE8}" srcOrd="4" destOrd="0" parTransId="{8A2010F5-1534-4DF9-8FA2-FE344127D539}" sibTransId="{5D784085-9885-46C7-B3D8-B329E0E34053}"/>
    <dgm:cxn modelId="{3F898653-F67D-485F-892F-2BDB39CDCD4D}" srcId="{A9A26B0B-3E65-4585-96CB-6ABFEA7E11A0}" destId="{7FBA9B4D-DF95-48A5-B8A7-F4405B56B76C}" srcOrd="0" destOrd="0" parTransId="{D9E0D847-BD66-4A8A-AAD3-834CF613B483}" sibTransId="{30BB79DD-A2AB-4E30-8E24-E7BE2454EF19}"/>
    <dgm:cxn modelId="{2D5A2A40-368D-45AE-9F16-49E46680B4F8}" type="presOf" srcId="{1FC0B30B-A193-441F-93AB-801CB7A38CE8}" destId="{3AE93A07-DB18-4D33-95A4-A64E8752F59D}" srcOrd="0" destOrd="0" presId="urn:microsoft.com/office/officeart/2005/8/layout/chevron2"/>
    <dgm:cxn modelId="{AE21E762-611F-4FD0-8DBB-1A29BC637D95}" type="presOf" srcId="{9AFDABA2-3A95-4D96-A21F-CB17DE96D354}" destId="{BD21E39B-B417-4EC0-945D-7EFE994071BA}" srcOrd="0" destOrd="0" presId="urn:microsoft.com/office/officeart/2005/8/layout/chevron2"/>
    <dgm:cxn modelId="{25F766BF-A111-4E9C-B3E5-5FFD0CAF7C60}" srcId="{0100BE77-9642-45EB-9ECA-AC7DE134BDB0}" destId="{13311C18-B0D3-49BD-AAB6-F10D5E36B60B}" srcOrd="0" destOrd="0" parTransId="{E72AF620-995A-4986-A4B2-BC4D32B8D5FC}" sibTransId="{81769D3F-C49D-46D9-B5C0-731296CF2C4C}"/>
    <dgm:cxn modelId="{9227AC8E-5014-484C-B264-32E89A4D18D5}" type="presOf" srcId="{0100BE77-9642-45EB-9ECA-AC7DE134BDB0}" destId="{DBB4A14B-0167-483E-A6DC-FFC6B913BEE9}" srcOrd="0" destOrd="0" presId="urn:microsoft.com/office/officeart/2005/8/layout/chevron2"/>
    <dgm:cxn modelId="{74EB5A8A-3163-456C-BB20-52FE62A8367D}" type="presOf" srcId="{7FBA9B4D-DF95-48A5-B8A7-F4405B56B76C}" destId="{DA1BAD1D-C596-4643-9274-2A9478FB0214}" srcOrd="0" destOrd="0" presId="urn:microsoft.com/office/officeart/2005/8/layout/chevron2"/>
    <dgm:cxn modelId="{C924FBAD-4098-4183-9D5F-ABCCAB6DF308}" srcId="{24700F82-E744-4BC6-B51F-A8EDB2A9C9FC}" destId="{4201C3C6-6739-4838-9BB7-77FA07D8B444}" srcOrd="0" destOrd="0" parTransId="{0BC89A64-5D61-4654-BC9C-8A371F5F6FD4}" sibTransId="{181CB49D-E4E2-4F07-A5FC-C45ABE918BD9}"/>
    <dgm:cxn modelId="{8257BCCF-1404-4FBD-AEC1-04391CF1EF81}" type="presParOf" srcId="{E2A6D822-E1F3-4362-B6A7-B3CC511604E9}" destId="{051CA989-3111-473D-A3B3-FB01D0640B50}" srcOrd="0" destOrd="0" presId="urn:microsoft.com/office/officeart/2005/8/layout/chevron2"/>
    <dgm:cxn modelId="{FBF4A225-F826-442E-B19F-B66349B66D09}" type="presParOf" srcId="{051CA989-3111-473D-A3B3-FB01D0640B50}" destId="{26AEA3E2-0D9F-4C73-8CE3-83C264203E3E}" srcOrd="0" destOrd="0" presId="urn:microsoft.com/office/officeart/2005/8/layout/chevron2"/>
    <dgm:cxn modelId="{1D64303A-D555-484F-BAA4-6D55776FB175}" type="presParOf" srcId="{051CA989-3111-473D-A3B3-FB01D0640B50}" destId="{BD21E39B-B417-4EC0-945D-7EFE994071BA}" srcOrd="1" destOrd="0" presId="urn:microsoft.com/office/officeart/2005/8/layout/chevron2"/>
    <dgm:cxn modelId="{45EF8C04-A17D-4EA3-B38A-06B7172CA991}" type="presParOf" srcId="{E2A6D822-E1F3-4362-B6A7-B3CC511604E9}" destId="{F0EA3648-2B36-4131-A7BE-0ED4B3801C67}" srcOrd="1" destOrd="0" presId="urn:microsoft.com/office/officeart/2005/8/layout/chevron2"/>
    <dgm:cxn modelId="{3336C19A-2FF1-4151-873D-4A57C708DE28}" type="presParOf" srcId="{E2A6D822-E1F3-4362-B6A7-B3CC511604E9}" destId="{117AF500-F2C5-47B2-B17D-E188BA128BB9}" srcOrd="2" destOrd="0" presId="urn:microsoft.com/office/officeart/2005/8/layout/chevron2"/>
    <dgm:cxn modelId="{60151095-30F3-4B4C-99E0-E790B232B4C3}" type="presParOf" srcId="{117AF500-F2C5-47B2-B17D-E188BA128BB9}" destId="{AF8491F6-1686-4CC3-8778-F0018DAC189C}" srcOrd="0" destOrd="0" presId="urn:microsoft.com/office/officeart/2005/8/layout/chevron2"/>
    <dgm:cxn modelId="{AF85F4A9-F086-48AF-A817-5D6F8812ED82}" type="presParOf" srcId="{117AF500-F2C5-47B2-B17D-E188BA128BB9}" destId="{D7F5640C-B307-4CFA-B38E-7717FB584256}" srcOrd="1" destOrd="0" presId="urn:microsoft.com/office/officeart/2005/8/layout/chevron2"/>
    <dgm:cxn modelId="{93F6F1E3-EBD7-48FD-9584-1635E7C11367}" type="presParOf" srcId="{E2A6D822-E1F3-4362-B6A7-B3CC511604E9}" destId="{3F23E761-7C47-43AD-A67A-2A88F59620E7}" srcOrd="3" destOrd="0" presId="urn:microsoft.com/office/officeart/2005/8/layout/chevron2"/>
    <dgm:cxn modelId="{66E06E8D-9A18-4D4D-8E64-09E1BC832FD5}" type="presParOf" srcId="{E2A6D822-E1F3-4362-B6A7-B3CC511604E9}" destId="{FFC0F161-1413-40F9-93DA-890B462BCED5}" srcOrd="4" destOrd="0" presId="urn:microsoft.com/office/officeart/2005/8/layout/chevron2"/>
    <dgm:cxn modelId="{B4EB83F1-DFBF-4D57-BC67-2988CAE10343}" type="presParOf" srcId="{FFC0F161-1413-40F9-93DA-890B462BCED5}" destId="{9C663E75-0361-4111-95FB-CB5E7C689B89}" srcOrd="0" destOrd="0" presId="urn:microsoft.com/office/officeart/2005/8/layout/chevron2"/>
    <dgm:cxn modelId="{8DB58196-B047-44C2-9DD8-B51BA1410E98}" type="presParOf" srcId="{FFC0F161-1413-40F9-93DA-890B462BCED5}" destId="{DA1BAD1D-C596-4643-9274-2A9478FB0214}" srcOrd="1" destOrd="0" presId="urn:microsoft.com/office/officeart/2005/8/layout/chevron2"/>
    <dgm:cxn modelId="{C331DF0C-F3B7-4873-B447-001B4C978712}" type="presParOf" srcId="{E2A6D822-E1F3-4362-B6A7-B3CC511604E9}" destId="{27B2FE89-31D7-4EE2-82E6-3F694790CFCE}" srcOrd="5" destOrd="0" presId="urn:microsoft.com/office/officeart/2005/8/layout/chevron2"/>
    <dgm:cxn modelId="{21084B09-D40F-46C5-9577-760A5A914A7C}" type="presParOf" srcId="{E2A6D822-E1F3-4362-B6A7-B3CC511604E9}" destId="{07D1579F-C9EC-412F-83E8-AE5BD9D99DED}" srcOrd="6" destOrd="0" presId="urn:microsoft.com/office/officeart/2005/8/layout/chevron2"/>
    <dgm:cxn modelId="{473F6118-76D2-4AAB-8C93-56C070866B78}" type="presParOf" srcId="{07D1579F-C9EC-412F-83E8-AE5BD9D99DED}" destId="{DBB4A14B-0167-483E-A6DC-FFC6B913BEE9}" srcOrd="0" destOrd="0" presId="urn:microsoft.com/office/officeart/2005/8/layout/chevron2"/>
    <dgm:cxn modelId="{C34D837E-C762-4804-B88F-413CE3E9917C}" type="presParOf" srcId="{07D1579F-C9EC-412F-83E8-AE5BD9D99DED}" destId="{67EDE64A-894A-4931-9706-362FBDA60B52}" srcOrd="1" destOrd="0" presId="urn:microsoft.com/office/officeart/2005/8/layout/chevron2"/>
    <dgm:cxn modelId="{7E567868-F91C-4110-89AD-173834EFBF7A}" type="presParOf" srcId="{E2A6D822-E1F3-4362-B6A7-B3CC511604E9}" destId="{C2A9E019-C5E5-446B-BCFE-C46EC9FD9D28}" srcOrd="7" destOrd="0" presId="urn:microsoft.com/office/officeart/2005/8/layout/chevron2"/>
    <dgm:cxn modelId="{1948FD00-551C-4E33-A9C5-8218F662613A}" type="presParOf" srcId="{E2A6D822-E1F3-4362-B6A7-B3CC511604E9}" destId="{65A0972B-4649-4525-89D9-BE16F66B479A}" srcOrd="8" destOrd="0" presId="urn:microsoft.com/office/officeart/2005/8/layout/chevron2"/>
    <dgm:cxn modelId="{B264A3A3-D235-43CD-8EB6-E5AE7BF589C9}" type="presParOf" srcId="{65A0972B-4649-4525-89D9-BE16F66B479A}" destId="{3AE93A07-DB18-4D33-95A4-A64E8752F59D}" srcOrd="0" destOrd="0" presId="urn:microsoft.com/office/officeart/2005/8/layout/chevron2"/>
    <dgm:cxn modelId="{D3AB9354-4F6E-49F1-8DA7-4B16EC70E5E9}" type="presParOf" srcId="{65A0972B-4649-4525-89D9-BE16F66B479A}" destId="{7BBBFA09-1331-494C-896C-EA938AAE08E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AEA3E2-0D9F-4C73-8CE3-83C264203E3E}">
      <dsp:nvSpPr>
        <dsp:cNvPr id="0" name=""/>
        <dsp:cNvSpPr/>
      </dsp:nvSpPr>
      <dsp:spPr>
        <a:xfrm rot="5400000">
          <a:off x="-145796" y="147808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1</a:t>
          </a:r>
          <a:endParaRPr lang="en-US" sz="1900" kern="1200" dirty="0"/>
        </a:p>
      </dsp:txBody>
      <dsp:txXfrm rot="-5400000">
        <a:off x="1" y="342203"/>
        <a:ext cx="680384" cy="291593"/>
      </dsp:txXfrm>
    </dsp:sp>
    <dsp:sp modelId="{BD21E39B-B417-4EC0-945D-7EFE994071BA}">
      <dsp:nvSpPr>
        <dsp:cNvPr id="0" name=""/>
        <dsp:cNvSpPr/>
      </dsp:nvSpPr>
      <dsp:spPr>
        <a:xfrm rot="5400000">
          <a:off x="4139099" y="-3456703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Group Introduction</a:t>
          </a:r>
          <a:endParaRPr lang="en-US" sz="3700" kern="1200" dirty="0"/>
        </a:p>
      </dsp:txBody>
      <dsp:txXfrm rot="-5400000">
        <a:off x="680385" y="32852"/>
        <a:ext cx="7518374" cy="570103"/>
      </dsp:txXfrm>
    </dsp:sp>
    <dsp:sp modelId="{AF8491F6-1686-4CC3-8778-F0018DAC189C}">
      <dsp:nvSpPr>
        <dsp:cNvPr id="0" name=""/>
        <dsp:cNvSpPr/>
      </dsp:nvSpPr>
      <dsp:spPr>
        <a:xfrm rot="5400000">
          <a:off x="-145796" y="1001167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2</a:t>
          </a:r>
          <a:endParaRPr lang="en-US" sz="1900" kern="1200" dirty="0"/>
        </a:p>
      </dsp:txBody>
      <dsp:txXfrm rot="-5400000">
        <a:off x="1" y="1195562"/>
        <a:ext cx="680384" cy="291593"/>
      </dsp:txXfrm>
    </dsp:sp>
    <dsp:sp modelId="{D7F5640C-B307-4CFA-B38E-7717FB584256}">
      <dsp:nvSpPr>
        <dsp:cNvPr id="0" name=""/>
        <dsp:cNvSpPr/>
      </dsp:nvSpPr>
      <dsp:spPr>
        <a:xfrm rot="5400000">
          <a:off x="4139099" y="-2592976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Idea</a:t>
          </a:r>
          <a:endParaRPr lang="en-US" sz="3700" kern="1200" dirty="0"/>
        </a:p>
      </dsp:txBody>
      <dsp:txXfrm rot="-5400000">
        <a:off x="680385" y="896579"/>
        <a:ext cx="7518374" cy="570103"/>
      </dsp:txXfrm>
    </dsp:sp>
    <dsp:sp modelId="{9C663E75-0361-4111-95FB-CB5E7C689B89}">
      <dsp:nvSpPr>
        <dsp:cNvPr id="0" name=""/>
        <dsp:cNvSpPr/>
      </dsp:nvSpPr>
      <dsp:spPr>
        <a:xfrm rot="5400000">
          <a:off x="-145796" y="1854526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3</a:t>
          </a:r>
          <a:endParaRPr lang="en-US" sz="1900" kern="1200" dirty="0"/>
        </a:p>
      </dsp:txBody>
      <dsp:txXfrm rot="-5400000">
        <a:off x="1" y="2048921"/>
        <a:ext cx="680384" cy="291593"/>
      </dsp:txXfrm>
    </dsp:sp>
    <dsp:sp modelId="{DA1BAD1D-C596-4643-9274-2A9478FB0214}">
      <dsp:nvSpPr>
        <dsp:cNvPr id="0" name=""/>
        <dsp:cNvSpPr/>
      </dsp:nvSpPr>
      <dsp:spPr>
        <a:xfrm rot="5400000">
          <a:off x="4139099" y="-1749985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Existing solutions</a:t>
          </a:r>
          <a:endParaRPr lang="en-US" sz="3700" kern="1200" dirty="0"/>
        </a:p>
      </dsp:txBody>
      <dsp:txXfrm rot="-5400000">
        <a:off x="680385" y="1739570"/>
        <a:ext cx="7518374" cy="570103"/>
      </dsp:txXfrm>
    </dsp:sp>
    <dsp:sp modelId="{DBB4A14B-0167-483E-A6DC-FFC6B913BEE9}">
      <dsp:nvSpPr>
        <dsp:cNvPr id="0" name=""/>
        <dsp:cNvSpPr/>
      </dsp:nvSpPr>
      <dsp:spPr>
        <a:xfrm rot="5400000">
          <a:off x="-145796" y="2638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4</a:t>
          </a:r>
          <a:endParaRPr lang="en-US" sz="1900" kern="1200" dirty="0"/>
        </a:p>
      </dsp:txBody>
      <dsp:txXfrm rot="-5400000">
        <a:off x="1" y="2832638"/>
        <a:ext cx="680384" cy="291593"/>
      </dsp:txXfrm>
    </dsp:sp>
    <dsp:sp modelId="{67EDE64A-894A-4931-9706-362FBDA60B52}">
      <dsp:nvSpPr>
        <dsp:cNvPr id="0" name=""/>
        <dsp:cNvSpPr/>
      </dsp:nvSpPr>
      <dsp:spPr>
        <a:xfrm rot="5400000">
          <a:off x="4139099" y="-966268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Purposed solution</a:t>
          </a:r>
          <a:endParaRPr lang="en-US" sz="3700" kern="1200" dirty="0"/>
        </a:p>
      </dsp:txBody>
      <dsp:txXfrm rot="-5400000">
        <a:off x="680385" y="2523287"/>
        <a:ext cx="7518374" cy="570103"/>
      </dsp:txXfrm>
    </dsp:sp>
    <dsp:sp modelId="{3AE93A07-DB18-4D33-95A4-A64E8752F59D}">
      <dsp:nvSpPr>
        <dsp:cNvPr id="0" name=""/>
        <dsp:cNvSpPr/>
      </dsp:nvSpPr>
      <dsp:spPr>
        <a:xfrm rot="5400000">
          <a:off x="-145796" y="3561243"/>
          <a:ext cx="971977" cy="6803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5</a:t>
          </a:r>
          <a:endParaRPr lang="en-US" sz="1900" kern="1200" dirty="0"/>
        </a:p>
      </dsp:txBody>
      <dsp:txXfrm rot="-5400000">
        <a:off x="1" y="3755638"/>
        <a:ext cx="680384" cy="291593"/>
      </dsp:txXfrm>
    </dsp:sp>
    <dsp:sp modelId="{7BBBFA09-1331-494C-896C-EA938AAE08E1}">
      <dsp:nvSpPr>
        <dsp:cNvPr id="0" name=""/>
        <dsp:cNvSpPr/>
      </dsp:nvSpPr>
      <dsp:spPr>
        <a:xfrm rot="5400000">
          <a:off x="4139099" y="-43267"/>
          <a:ext cx="631785" cy="75492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144" tIns="23495" rIns="23495" bIns="23495" numCol="1" spcCol="1270" anchor="ctr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700" kern="1200" dirty="0" smtClean="0"/>
            <a:t>Project management</a:t>
          </a:r>
          <a:endParaRPr lang="en-US" sz="3700" kern="1200" dirty="0"/>
        </a:p>
      </dsp:txBody>
      <dsp:txXfrm rot="-5400000">
        <a:off x="680385" y="3446288"/>
        <a:ext cx="7518374" cy="57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4CE14-A7B5-4153-99AE-5D43AEBE00AE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7F29B-93FC-4700-8929-E774B6AF66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06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F29B-93FC-4700-8929-E774B6AF66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F0223-A97C-42F1-ACB2-A36F1CAA168D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145D4-9B09-42CB-9ACC-EE7EE94265C1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3418-97B4-4942-97D1-CBAD6FC0EAD1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71CA9-706A-4808-A299-18295FD34D2F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18C9-B16C-4EFB-AE44-687DC9B02FB4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58C6-85E4-4ACE-9D21-33619FEE2364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4A97E-3F0F-460B-8DD4-E87A325728BE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D46D1-B432-450C-8B4C-7658D8212D29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2B61F-7FFE-45A2-90A6-59C794815B4A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4F3A-2817-4728-BC36-460A10F097C3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D46EA-5DE7-439C-BED8-F89AFEF45C63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F5E902-416C-489D-BDBB-E261AB51C75A}" type="datetime1">
              <a:rPr lang="en-US" smtClean="0"/>
              <a:pPr/>
              <a:t>5/24/2012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292752-561A-4C59-8752-F78F992BB9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1430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/>
              </a:rPr>
              <a:t>CAPSTONE PROJECT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526302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/>
              <a:t>House Finding Website</a:t>
            </a:r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by GG-Team</a:t>
            </a:r>
          </a:p>
          <a:p>
            <a:pPr algn="ctr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Hanoi, 24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May, 2012</a:t>
            </a:r>
          </a:p>
          <a:p>
            <a:pPr algn="ctr"/>
            <a:endParaRPr lang="en-US" dirty="0"/>
          </a:p>
        </p:txBody>
      </p:sp>
      <p:pic>
        <p:nvPicPr>
          <p:cNvPr id="4" name="Picture 3" descr="Logo_doc_da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4. Purposed Solution: (2)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2164080"/>
            <a:ext cx="8991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Main functions:</a:t>
            </a:r>
          </a:p>
          <a:p>
            <a:pPr>
              <a:buFont typeface="Wingdings" pitchFamily="2" charset="2"/>
              <a:buChar char="ü"/>
            </a:pPr>
            <a:r>
              <a:rPr lang="en-US" sz="3000" dirty="0" smtClean="0"/>
              <a:t> </a:t>
            </a:r>
            <a:r>
              <a:rPr lang="en-US" sz="2500" u="sng" dirty="0" smtClean="0"/>
              <a:t>User:</a:t>
            </a:r>
          </a:p>
          <a:p>
            <a:pPr>
              <a:buNone/>
            </a:pPr>
            <a:r>
              <a:rPr lang="en-US" sz="2500" dirty="0" smtClean="0"/>
              <a:t>	- </a:t>
            </a:r>
            <a:r>
              <a:rPr lang="en-US" dirty="0" smtClean="0"/>
              <a:t>Ability to upload content about for sale and for rent department.</a:t>
            </a:r>
          </a:p>
          <a:p>
            <a:pPr>
              <a:buNone/>
            </a:pPr>
            <a:r>
              <a:rPr lang="en-US" dirty="0" smtClean="0"/>
              <a:t>	- Search content by RELATED places</a:t>
            </a:r>
          </a:p>
          <a:p>
            <a:pPr>
              <a:buNone/>
            </a:pPr>
            <a:r>
              <a:rPr lang="en-US" dirty="0" smtClean="0"/>
              <a:t>	- Easily view content with map in ONE page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Friendly UI</a:t>
            </a:r>
            <a:endParaRPr lang="en-US" dirty="0" smtClean="0"/>
          </a:p>
          <a:p>
            <a:pPr>
              <a:buNone/>
            </a:pPr>
            <a:endParaRPr lang="en-US" sz="2500" dirty="0" smtClean="0"/>
          </a:p>
          <a:p>
            <a:pPr>
              <a:buFont typeface="Wingdings" pitchFamily="2" charset="2"/>
              <a:buChar char="ü"/>
            </a:pPr>
            <a:endParaRPr lang="en-US" sz="2500" u="sng" dirty="0" smtClean="0"/>
          </a:p>
          <a:p>
            <a:pPr>
              <a:buFont typeface="Wingdings" pitchFamily="2" charset="2"/>
              <a:buChar char="ü"/>
            </a:pP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10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4. Purposed Solution: (3)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64080"/>
            <a:ext cx="8382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Main functions: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Administrators:</a:t>
            </a:r>
          </a:p>
          <a:p>
            <a:pPr>
              <a:buNone/>
            </a:pPr>
            <a:r>
              <a:rPr lang="en-US" dirty="0" smtClean="0"/>
              <a:t>	- Easily to manage topics/users in ONE page.</a:t>
            </a:r>
          </a:p>
          <a:p>
            <a:pPr>
              <a:buNone/>
            </a:pPr>
            <a:r>
              <a:rPr lang="en-US" dirty="0" smtClean="0"/>
              <a:t>	- Add more information into content of topic</a:t>
            </a:r>
          </a:p>
          <a:p>
            <a:pPr>
              <a:buNone/>
            </a:pPr>
            <a:r>
              <a:rPr lang="en-US" dirty="0" smtClean="0"/>
              <a:t>		(Map, Project …)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500" dirty="0" smtClean="0"/>
          </a:p>
          <a:p>
            <a:pPr>
              <a:buFont typeface="Wingdings" pitchFamily="2" charset="2"/>
              <a:buChar char="ü"/>
            </a:pPr>
            <a:endParaRPr lang="en-US" sz="2500" u="sng" dirty="0" smtClean="0"/>
          </a:p>
          <a:p>
            <a:pPr>
              <a:buFont typeface="Wingdings" pitchFamily="2" charset="2"/>
              <a:buChar char="ü"/>
            </a:pPr>
            <a:endParaRPr lang="en-US" sz="2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11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000" b="1" dirty="0" smtClean="0"/>
              <a:t>Main Screen:</a:t>
            </a:r>
            <a:endParaRPr lang="en-US" sz="5000" b="1" dirty="0"/>
          </a:p>
        </p:txBody>
      </p:sp>
      <p:pic>
        <p:nvPicPr>
          <p:cNvPr id="4" name="Picture 3" descr="maint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05000"/>
            <a:ext cx="8991600" cy="48006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12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000" b="1" dirty="0" smtClean="0"/>
              <a:t>View topic:</a:t>
            </a:r>
            <a:endParaRPr lang="en-US" sz="5000" b="1" dirty="0"/>
          </a:p>
        </p:txBody>
      </p:sp>
      <p:pic>
        <p:nvPicPr>
          <p:cNvPr id="5" name="Picture 4" descr="tieu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1752600"/>
            <a:ext cx="8961120" cy="5029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13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000" b="1" dirty="0" smtClean="0">
                <a:latin typeface="Calibri (Headings)"/>
              </a:rPr>
              <a:t>Advance search tool</a:t>
            </a:r>
            <a:endParaRPr lang="en-US" sz="5000" b="1" dirty="0">
              <a:latin typeface="Calibri (Headings)"/>
            </a:endParaRPr>
          </a:p>
        </p:txBody>
      </p:sp>
      <p:pic>
        <p:nvPicPr>
          <p:cNvPr id="4" name="Picture 3" descr="tim nang ca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676400"/>
            <a:ext cx="8778240" cy="5105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14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000" b="1" dirty="0" smtClean="0">
                <a:latin typeface="Calibri (Headings)"/>
              </a:rPr>
              <a:t>Admin</a:t>
            </a:r>
            <a:endParaRPr lang="en-US" sz="5000" b="1" dirty="0">
              <a:latin typeface="Calibri (Headings)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15</a:t>
            </a:fld>
            <a:endParaRPr lang="en-US" sz="1500" dirty="0"/>
          </a:p>
        </p:txBody>
      </p:sp>
      <p:pic>
        <p:nvPicPr>
          <p:cNvPr id="6" name="Picture 5" descr="adminto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295400"/>
            <a:ext cx="865632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Project management: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64080"/>
            <a:ext cx="83820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000" dirty="0" smtClean="0"/>
              <a:t>Methodology:</a:t>
            </a:r>
            <a:r>
              <a:rPr lang="en-US" sz="2500" dirty="0" smtClean="0"/>
              <a:t> </a:t>
            </a:r>
            <a:r>
              <a:rPr lang="en-US" sz="3000" dirty="0" smtClean="0"/>
              <a:t>Scrum</a:t>
            </a:r>
          </a:p>
          <a:p>
            <a:pPr>
              <a:buNone/>
            </a:pPr>
            <a:endParaRPr lang="en-US" sz="3000" dirty="0" smtClean="0"/>
          </a:p>
        </p:txBody>
      </p:sp>
      <p:pic>
        <p:nvPicPr>
          <p:cNvPr id="5" name="Picture 4" descr="scrum1.gif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8382000" cy="3886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16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Project management: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64080"/>
            <a:ext cx="8382000" cy="438912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3000" dirty="0" smtClean="0"/>
              <a:t> Project plan:</a:t>
            </a:r>
          </a:p>
          <a:p>
            <a:pPr>
              <a:buFont typeface="Wingdings" pitchFamily="2" charset="2"/>
              <a:buChar char="ü"/>
            </a:pPr>
            <a:endParaRPr lang="en-US" sz="3000" dirty="0" smtClean="0"/>
          </a:p>
          <a:p>
            <a:pPr algn="ctr">
              <a:buFont typeface="Wingdings" pitchFamily="2" charset="2"/>
              <a:buChar char="ü"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  <a:p>
            <a:pPr algn="ctr">
              <a:buNone/>
            </a:pPr>
            <a:endParaRPr lang="en-US" sz="3000" dirty="0" smtClean="0"/>
          </a:p>
          <a:p>
            <a:pPr>
              <a:buNone/>
            </a:pPr>
            <a:endParaRPr lang="en-US" sz="30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78209"/>
              </p:ext>
            </p:extLst>
          </p:nvPr>
        </p:nvGraphicFramePr>
        <p:xfrm>
          <a:off x="3048000" y="3505200"/>
          <a:ext cx="2590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ackager Shell Object" showAsIcon="1" r:id="rId3" imgW="380880" imgH="771480" progId="Package">
                  <p:embed/>
                </p:oleObj>
              </mc:Choice>
              <mc:Fallback>
                <p:oleObj name="Packager Shell Object" showAsIcon="1" r:id="rId3" imgW="380880" imgH="7714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05200"/>
                        <a:ext cx="2590800" cy="1600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17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Grp="1" noChangeArrowheads="1" noChangeShapeType="1" noTextEdit="1"/>
          </p:cNvSpPr>
          <p:nvPr>
            <p:ph idx="1"/>
          </p:nvPr>
        </p:nvSpPr>
        <p:spPr bwMode="gray">
          <a:xfrm>
            <a:off x="609600" y="2514600"/>
            <a:ext cx="8001000" cy="2743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buNone/>
            </a:pPr>
            <a:r>
              <a:rPr lang="en-US" sz="3600" b="1" kern="10" dirty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latin typeface="Arabic Typesetting" pitchFamily="66" charset="-78"/>
                <a:cs typeface="Arabic Typesetting" pitchFamily="66" charset="-78"/>
              </a:rPr>
              <a:t>Thank You 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18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effectLst/>
              </a:rPr>
              <a:t>Contents: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25" name="Content Placeholder 24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2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1. Group Introduction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Content Placeholder 6"/>
          <p:cNvGrpSpPr>
            <a:grpSpLocks noGrp="1"/>
          </p:cNvGrpSpPr>
          <p:nvPr/>
        </p:nvGrpSpPr>
        <p:grpSpPr>
          <a:xfrm>
            <a:off x="304800" y="2159472"/>
            <a:ext cx="2133600" cy="2183928"/>
            <a:chOff x="762000" y="2438400"/>
            <a:chExt cx="2133600" cy="2272847"/>
          </a:xfrm>
        </p:grpSpPr>
        <p:pic>
          <p:nvPicPr>
            <p:cNvPr id="8" name="Picture 7" descr="NamPH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0" y="2438400"/>
              <a:ext cx="2079512" cy="163861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62000" y="4038600"/>
              <a:ext cx="2133600" cy="672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Phạm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Hoài</a:t>
              </a:r>
              <a:r>
                <a:rPr lang="en-US" b="1" dirty="0" smtClean="0"/>
                <a:t> Nam</a:t>
              </a:r>
            </a:p>
            <a:p>
              <a:r>
                <a:rPr lang="en-US" dirty="0" smtClean="0"/>
                <a:t>Developer</a:t>
              </a:r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0400" y="1676400"/>
            <a:ext cx="2438400" cy="2447330"/>
            <a:chOff x="4038600" y="1600200"/>
            <a:chExt cx="2133600" cy="2447330"/>
          </a:xfrm>
        </p:grpSpPr>
        <p:pic>
          <p:nvPicPr>
            <p:cNvPr id="11" name="Picture 10" descr="TungHM_Ne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8600" y="1600200"/>
              <a:ext cx="1981200" cy="150753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038600" y="3124200"/>
              <a:ext cx="21336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Hoàng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Mạnh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Tùng</a:t>
              </a:r>
              <a:endParaRPr lang="en-US" b="1" dirty="0" smtClean="0"/>
            </a:p>
            <a:p>
              <a:r>
                <a:rPr lang="en-US" dirty="0" smtClean="0"/>
                <a:t>Leader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48400" y="1905000"/>
            <a:ext cx="2438400" cy="2752130"/>
            <a:chOff x="6934200" y="2133600"/>
            <a:chExt cx="2057400" cy="2752130"/>
          </a:xfrm>
        </p:grpSpPr>
        <p:pic>
          <p:nvPicPr>
            <p:cNvPr id="14" name="Picture 13" descr="BìnhN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10400" y="2133600"/>
              <a:ext cx="1676400" cy="1808372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934200" y="3962400"/>
              <a:ext cx="2057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Nguyễn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Tiến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Bình</a:t>
              </a:r>
              <a:endParaRPr lang="en-US" b="1" dirty="0" smtClean="0"/>
            </a:p>
            <a:p>
              <a:r>
                <a:rPr lang="en-US" dirty="0" smtClean="0"/>
                <a:t>Developer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0" y="4382869"/>
            <a:ext cx="2438400" cy="2398931"/>
            <a:chOff x="609600" y="4343400"/>
            <a:chExt cx="2590800" cy="2398931"/>
          </a:xfrm>
        </p:grpSpPr>
        <p:pic>
          <p:nvPicPr>
            <p:cNvPr id="17" name="Picture 16" descr="^hangbich^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4343400"/>
              <a:ext cx="1905000" cy="1640291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09600" y="60960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Tạ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Thị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Bích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Hằng</a:t>
              </a:r>
              <a:endParaRPr lang="en-US" b="1" dirty="0" smtClean="0"/>
            </a:p>
            <a:p>
              <a:r>
                <a:rPr lang="en-US" dirty="0" smtClean="0"/>
                <a:t>Tester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105400" y="4419600"/>
            <a:ext cx="1905000" cy="2322731"/>
            <a:chOff x="7010400" y="4419600"/>
            <a:chExt cx="1905000" cy="2322731"/>
          </a:xfrm>
        </p:grpSpPr>
        <p:pic>
          <p:nvPicPr>
            <p:cNvPr id="20" name="Picture 19" descr="Tài_new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600" y="4419600"/>
              <a:ext cx="1747494" cy="1586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010400" y="60960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Lê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Thiện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Tài</a:t>
              </a:r>
              <a:endParaRPr lang="en-US" b="1" dirty="0" smtClean="0"/>
            </a:p>
            <a:p>
              <a:r>
                <a:rPr lang="en-US" dirty="0" smtClean="0"/>
                <a:t>Designer</a:t>
              </a:r>
              <a:endParaRPr lang="en-US" dirty="0"/>
            </a:p>
          </p:txBody>
        </p: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001000" y="6356350"/>
            <a:ext cx="762000" cy="365125"/>
          </a:xfrm>
        </p:spPr>
        <p:txBody>
          <a:bodyPr/>
          <a:lstStyle/>
          <a:p>
            <a:fld id="{4A292752-561A-4C59-8752-F78F992BB9EE}" type="slidenum">
              <a:rPr lang="en-US" sz="1500" smtClean="0"/>
              <a:pPr/>
              <a:t>3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Project Overview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2468880"/>
            <a:ext cx="8229600" cy="3474720"/>
          </a:xfrm>
        </p:spPr>
        <p:txBody>
          <a:bodyPr/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name: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House Finding Website</a:t>
            </a:r>
          </a:p>
          <a:p>
            <a:pPr lvl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code: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HF1102</a:t>
            </a:r>
          </a:p>
          <a:p>
            <a:pPr lvl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Project type: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Web application</a:t>
            </a:r>
          </a:p>
          <a:p>
            <a:pPr lvl="0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Duration: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2012 to August 2012</a:t>
            </a:r>
            <a:endParaRPr lang="en-US" sz="1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4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effectLst/>
              </a:rPr>
              <a:t>2. Idea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Situation: </a:t>
            </a:r>
          </a:p>
          <a:p>
            <a:pPr>
              <a:buNone/>
            </a:pPr>
            <a:r>
              <a:rPr lang="en-US" dirty="0" smtClean="0"/>
              <a:t>	- Demand to find house</a:t>
            </a:r>
          </a:p>
          <a:p>
            <a:pPr>
              <a:buNone/>
            </a:pPr>
            <a:r>
              <a:rPr lang="en-US" dirty="0" smtClean="0"/>
              <a:t>	- Need to announce house or other properties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Problems:</a:t>
            </a:r>
          </a:p>
          <a:p>
            <a:pPr>
              <a:buNone/>
            </a:pPr>
            <a:r>
              <a:rPr lang="en-US" dirty="0" smtClean="0"/>
              <a:t>	- Complicated information</a:t>
            </a:r>
          </a:p>
          <a:p>
            <a:pPr>
              <a:buNone/>
            </a:pPr>
            <a:r>
              <a:rPr lang="en-US" dirty="0" smtClean="0"/>
              <a:t>	- Difficult to find desired apartment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5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3. Existing solutions: (1)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05000"/>
            <a:ext cx="3733800" cy="4389120"/>
          </a:xfrm>
        </p:spPr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2500" u="sng" dirty="0" smtClean="0">
                <a:latin typeface="Times New Roman" pitchFamily="18" charset="0"/>
                <a:cs typeface="Times New Roman" pitchFamily="18" charset="0"/>
              </a:rPr>
              <a:t>http://www.nhaban.com </a:t>
            </a: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endParaRPr lang="en-US" sz="2500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Disadvantage: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v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Confused with many types of property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nhaban.com"/>
          <p:cNvPicPr/>
          <p:nvPr/>
        </p:nvPicPr>
        <p:blipFill>
          <a:blip r:embed="rId2"/>
          <a:srcRect l="9931" t="4797" r="10820" b="34693"/>
          <a:stretch>
            <a:fillRect/>
          </a:stretch>
        </p:blipFill>
        <p:spPr>
          <a:xfrm>
            <a:off x="3352800" y="1828800"/>
            <a:ext cx="5715000" cy="5029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6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3. Existing solutions: (2)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05000"/>
            <a:ext cx="3429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http://xomtrosv.com</a:t>
            </a:r>
          </a:p>
          <a:p>
            <a:pPr>
              <a:buNone/>
            </a:pPr>
            <a:endParaRPr lang="en-US" sz="2500" dirty="0" smtClean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Advantage: 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Added map into property information</a:t>
            </a:r>
          </a:p>
          <a:p>
            <a:pPr>
              <a:buNone/>
            </a:pPr>
            <a:endParaRPr lang="en-US" sz="2500" dirty="0"/>
          </a:p>
        </p:txBody>
      </p:sp>
      <p:pic>
        <p:nvPicPr>
          <p:cNvPr id="6" name="Picture 5" descr="xomtrosv.com"/>
          <p:cNvPicPr/>
          <p:nvPr/>
        </p:nvPicPr>
        <p:blipFill>
          <a:blip r:embed="rId2"/>
          <a:srcRect l="1109" r="20014"/>
          <a:stretch>
            <a:fillRect/>
          </a:stretch>
        </p:blipFill>
        <p:spPr>
          <a:xfrm>
            <a:off x="3200400" y="1752600"/>
            <a:ext cx="5943600" cy="4953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7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3. Existing solutions: (3)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905000"/>
            <a:ext cx="35052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500" dirty="0" smtClean="0"/>
              <a:t>http://www.homes.com</a:t>
            </a:r>
          </a:p>
          <a:p>
            <a:pPr>
              <a:buNone/>
            </a:pPr>
            <a:endParaRPr lang="en-US" sz="2500" dirty="0" smtClean="0"/>
          </a:p>
          <a:p>
            <a:pPr marL="274320" lvl="1" indent="-274320">
              <a:buClr>
                <a:schemeClr val="accent3"/>
              </a:buClr>
              <a:buSzPct val="95000"/>
              <a:buNone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Advantage: </a:t>
            </a:r>
          </a:p>
          <a:p>
            <a:pPr marL="274320" lvl="1" indent="-274320">
              <a:buClr>
                <a:schemeClr val="accent3"/>
              </a:buClr>
              <a:buSzPct val="95000"/>
              <a:buFont typeface="Wingdings" pitchFamily="2" charset="2"/>
              <a:buChar char="ü"/>
            </a:pP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 Use tab to divide information</a:t>
            </a:r>
          </a:p>
          <a:p>
            <a:pPr>
              <a:buNone/>
            </a:pPr>
            <a:endParaRPr lang="en-US" sz="2500" dirty="0"/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/>
          <a:srcRect r="6161"/>
          <a:stretch>
            <a:fillRect/>
          </a:stretch>
        </p:blipFill>
        <p:spPr>
          <a:xfrm>
            <a:off x="3505200" y="1828800"/>
            <a:ext cx="5638800" cy="4953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8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4. Purposed Solution: (1)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4648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500" dirty="0" smtClean="0"/>
          </a:p>
          <a:p>
            <a:pPr>
              <a:buFont typeface="Wingdings" pitchFamily="2" charset="2"/>
              <a:buChar char="ü"/>
            </a:pPr>
            <a:r>
              <a:rPr lang="en-US" sz="3000" dirty="0" smtClean="0"/>
              <a:t> Solve problems of existing solutions</a:t>
            </a:r>
          </a:p>
          <a:p>
            <a:pPr>
              <a:buNone/>
            </a:pPr>
            <a:endParaRPr lang="en-US" sz="3000" dirty="0" smtClean="0"/>
          </a:p>
          <a:p>
            <a:pPr>
              <a:buFont typeface="Wingdings" pitchFamily="2" charset="2"/>
              <a:buChar char="ü"/>
            </a:pPr>
            <a:r>
              <a:rPr lang="en-US" sz="3000" dirty="0" smtClean="0"/>
              <a:t> More functions to help user finds information easily</a:t>
            </a: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92752-561A-4C59-8752-F78F992BB9EE}" type="slidenum">
              <a:rPr lang="en-US" sz="1500" smtClean="0"/>
              <a:pPr/>
              <a:t>9</a:t>
            </a:fld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443</TotalTime>
  <Words>234</Words>
  <Application>Microsoft Office PowerPoint</Application>
  <PresentationFormat>On-screen Show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Flow</vt:lpstr>
      <vt:lpstr>Package</vt:lpstr>
      <vt:lpstr>CAPSTONE PROJECT</vt:lpstr>
      <vt:lpstr>Contents:</vt:lpstr>
      <vt:lpstr>1. Group Introduction</vt:lpstr>
      <vt:lpstr>Project Overview</vt:lpstr>
      <vt:lpstr>2. Idea</vt:lpstr>
      <vt:lpstr>3. Existing solutions: (1)</vt:lpstr>
      <vt:lpstr>3. Existing solutions: (2)</vt:lpstr>
      <vt:lpstr>3. Existing solutions: (3)</vt:lpstr>
      <vt:lpstr>4. Purposed Solution: (1)</vt:lpstr>
      <vt:lpstr>4. Purposed Solution: (2)</vt:lpstr>
      <vt:lpstr>4. Purposed Solution: (3)</vt:lpstr>
      <vt:lpstr>PowerPoint Presentation</vt:lpstr>
      <vt:lpstr>PowerPoint Presentation</vt:lpstr>
      <vt:lpstr>PowerPoint Presentation</vt:lpstr>
      <vt:lpstr>PowerPoint Presentation</vt:lpstr>
      <vt:lpstr>Project management:</vt:lpstr>
      <vt:lpstr>Project management: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Capstone proJect</dc:title>
  <dc:creator>Hang-Bich</dc:creator>
  <cp:lastModifiedBy>Tung Hoang Manh</cp:lastModifiedBy>
  <cp:revision>36</cp:revision>
  <dcterms:created xsi:type="dcterms:W3CDTF">2012-05-17T13:04:44Z</dcterms:created>
  <dcterms:modified xsi:type="dcterms:W3CDTF">2012-05-24T11:50:30Z</dcterms:modified>
</cp:coreProperties>
</file>