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61" r:id="rId3"/>
    <p:sldId id="284" r:id="rId4"/>
    <p:sldId id="287" r:id="rId5"/>
    <p:sldId id="288" r:id="rId6"/>
    <p:sldId id="283" r:id="rId7"/>
    <p:sldId id="282" r:id="rId8"/>
    <p:sldId id="281" r:id="rId9"/>
    <p:sldId id="277" r:id="rId10"/>
    <p:sldId id="276" r:id="rId11"/>
    <p:sldId id="275" r:id="rId12"/>
    <p:sldId id="291" r:id="rId13"/>
    <p:sldId id="289" r:id="rId14"/>
    <p:sldId id="290" r:id="rId15"/>
    <p:sldId id="274" r:id="rId16"/>
    <p:sldId id="270" r:id="rId17"/>
    <p:sldId id="279" r:id="rId18"/>
    <p:sldId id="292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E7944-D8F0-44D1-892D-13676EB642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5A70C-9526-4E6F-94A5-3FA6A6324BA9}">
      <dgm:prSet/>
      <dgm:spPr/>
      <dgm:t>
        <a:bodyPr/>
        <a:lstStyle/>
        <a:p>
          <a:pPr rtl="0"/>
          <a:r>
            <a:rPr lang="en-US" dirty="0" smtClean="0"/>
            <a:t>Table Of Contents	</a:t>
          </a:r>
          <a:endParaRPr lang="en-US" dirty="0"/>
        </a:p>
      </dgm:t>
    </dgm:pt>
    <dgm:pt modelId="{7F66AC60-EACD-482A-B36D-DDC780EBCEC5}" type="parTrans" cxnId="{E12BF140-D68A-4203-B372-DDE0F3FA9FE0}">
      <dgm:prSet/>
      <dgm:spPr/>
      <dgm:t>
        <a:bodyPr/>
        <a:lstStyle/>
        <a:p>
          <a:endParaRPr lang="en-US"/>
        </a:p>
      </dgm:t>
    </dgm:pt>
    <dgm:pt modelId="{8945E4BB-A23B-4DC5-AF0D-DF3D8E68E86F}" type="sibTrans" cxnId="{E12BF140-D68A-4203-B372-DDE0F3FA9FE0}">
      <dgm:prSet/>
      <dgm:spPr/>
      <dgm:t>
        <a:bodyPr/>
        <a:lstStyle/>
        <a:p>
          <a:endParaRPr lang="en-US"/>
        </a:p>
      </dgm:t>
    </dgm:pt>
    <dgm:pt modelId="{68630312-937A-4F81-965C-C1045294168F}" type="pres">
      <dgm:prSet presAssocID="{494E7944-D8F0-44D1-892D-13676EB642BF}" presName="linear" presStyleCnt="0">
        <dgm:presLayoutVars>
          <dgm:animLvl val="lvl"/>
          <dgm:resizeHandles val="exact"/>
        </dgm:presLayoutVars>
      </dgm:prSet>
      <dgm:spPr/>
    </dgm:pt>
    <dgm:pt modelId="{DC400C53-A53F-4679-B369-0957E50A3FE8}" type="pres">
      <dgm:prSet presAssocID="{79B5A70C-9526-4E6F-94A5-3FA6A6324B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91FAF61-6ACB-4D58-BFBD-0DC0676B09E5}" type="presOf" srcId="{494E7944-D8F0-44D1-892D-13676EB642BF}" destId="{68630312-937A-4F81-965C-C1045294168F}" srcOrd="0" destOrd="0" presId="urn:microsoft.com/office/officeart/2005/8/layout/vList2"/>
    <dgm:cxn modelId="{E12BF140-D68A-4203-B372-DDE0F3FA9FE0}" srcId="{494E7944-D8F0-44D1-892D-13676EB642BF}" destId="{79B5A70C-9526-4E6F-94A5-3FA6A6324BA9}" srcOrd="0" destOrd="0" parTransId="{7F66AC60-EACD-482A-B36D-DDC780EBCEC5}" sibTransId="{8945E4BB-A23B-4DC5-AF0D-DF3D8E68E86F}"/>
    <dgm:cxn modelId="{8D016096-D14A-4539-9133-6431E250EDC2}" type="presOf" srcId="{79B5A70C-9526-4E6F-94A5-3FA6A6324BA9}" destId="{DC400C53-A53F-4679-B369-0957E50A3FE8}" srcOrd="0" destOrd="0" presId="urn:microsoft.com/office/officeart/2005/8/layout/vList2"/>
    <dgm:cxn modelId="{AC8BE309-E495-468A-9A86-48F22E8EDC8F}" type="presParOf" srcId="{68630312-937A-4F81-965C-C1045294168F}" destId="{DC400C53-A53F-4679-B369-0957E50A3F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D1CF87-E6C2-4C90-AA1E-1AA57BC727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D58A66-4EBD-4D44-AB45-D4044C85F18A}">
      <dgm:prSet/>
      <dgm:spPr/>
      <dgm:t>
        <a:bodyPr/>
        <a:lstStyle/>
        <a:p>
          <a:pPr rtl="0"/>
          <a:r>
            <a:rPr lang="en-US" smtClean="0"/>
            <a:t>Overall Architecture</a:t>
          </a:r>
          <a:endParaRPr lang="en-US"/>
        </a:p>
      </dgm:t>
    </dgm:pt>
    <dgm:pt modelId="{232EDAA9-23BC-4B85-87ED-6B473F699864}" type="parTrans" cxnId="{7DC00DCD-7AD5-49DA-976D-E6890802347D}">
      <dgm:prSet/>
      <dgm:spPr/>
      <dgm:t>
        <a:bodyPr/>
        <a:lstStyle/>
        <a:p>
          <a:endParaRPr lang="en-US"/>
        </a:p>
      </dgm:t>
    </dgm:pt>
    <dgm:pt modelId="{A4FF94C8-731E-4A38-AE3E-452B4C78ADC4}" type="sibTrans" cxnId="{7DC00DCD-7AD5-49DA-976D-E6890802347D}">
      <dgm:prSet/>
      <dgm:spPr/>
      <dgm:t>
        <a:bodyPr/>
        <a:lstStyle/>
        <a:p>
          <a:endParaRPr lang="en-US"/>
        </a:p>
      </dgm:t>
    </dgm:pt>
    <dgm:pt modelId="{9AC1A811-AF88-476F-9BCC-7D0E29FAF270}" type="pres">
      <dgm:prSet presAssocID="{1AD1CF87-E6C2-4C90-AA1E-1AA57BC727E7}" presName="linear" presStyleCnt="0">
        <dgm:presLayoutVars>
          <dgm:animLvl val="lvl"/>
          <dgm:resizeHandles val="exact"/>
        </dgm:presLayoutVars>
      </dgm:prSet>
      <dgm:spPr/>
    </dgm:pt>
    <dgm:pt modelId="{267871DF-1163-4FE8-B345-1C8747E1EDDC}" type="pres">
      <dgm:prSet presAssocID="{A0D58A66-4EBD-4D44-AB45-D4044C85F18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5FC4081-0EC4-4F00-A2C2-860F4237FB2F}" type="presOf" srcId="{1AD1CF87-E6C2-4C90-AA1E-1AA57BC727E7}" destId="{9AC1A811-AF88-476F-9BCC-7D0E29FAF270}" srcOrd="0" destOrd="0" presId="urn:microsoft.com/office/officeart/2005/8/layout/vList2"/>
    <dgm:cxn modelId="{7DC00DCD-7AD5-49DA-976D-E6890802347D}" srcId="{1AD1CF87-E6C2-4C90-AA1E-1AA57BC727E7}" destId="{A0D58A66-4EBD-4D44-AB45-D4044C85F18A}" srcOrd="0" destOrd="0" parTransId="{232EDAA9-23BC-4B85-87ED-6B473F699864}" sibTransId="{A4FF94C8-731E-4A38-AE3E-452B4C78ADC4}"/>
    <dgm:cxn modelId="{FF1882AA-4829-4DEE-8318-1F4C7CD03398}" type="presOf" srcId="{A0D58A66-4EBD-4D44-AB45-D4044C85F18A}" destId="{267871DF-1163-4FE8-B345-1C8747E1EDDC}" srcOrd="0" destOrd="0" presId="urn:microsoft.com/office/officeart/2005/8/layout/vList2"/>
    <dgm:cxn modelId="{C0FE4850-3DEC-43F0-9BBB-697EAF5AB0F6}" type="presParOf" srcId="{9AC1A811-AF88-476F-9BCC-7D0E29FAF270}" destId="{267871DF-1163-4FE8-B345-1C8747E1ED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D1CF87-E6C2-4C90-AA1E-1AA57BC727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0D58A66-4EBD-4D44-AB45-D4044C85F18A}">
      <dgm:prSet/>
      <dgm:spPr/>
      <dgm:t>
        <a:bodyPr/>
        <a:lstStyle/>
        <a:p>
          <a:pPr rtl="0"/>
          <a:r>
            <a:rPr lang="en-US" smtClean="0"/>
            <a:t>Overall Architecture</a:t>
          </a:r>
          <a:endParaRPr lang="en-US"/>
        </a:p>
      </dgm:t>
    </dgm:pt>
    <dgm:pt modelId="{232EDAA9-23BC-4B85-87ED-6B473F699864}" type="parTrans" cxnId="{7DC00DCD-7AD5-49DA-976D-E6890802347D}">
      <dgm:prSet/>
      <dgm:spPr/>
      <dgm:t>
        <a:bodyPr/>
        <a:lstStyle/>
        <a:p>
          <a:endParaRPr lang="en-US"/>
        </a:p>
      </dgm:t>
    </dgm:pt>
    <dgm:pt modelId="{A4FF94C8-731E-4A38-AE3E-452B4C78ADC4}" type="sibTrans" cxnId="{7DC00DCD-7AD5-49DA-976D-E6890802347D}">
      <dgm:prSet/>
      <dgm:spPr/>
      <dgm:t>
        <a:bodyPr/>
        <a:lstStyle/>
        <a:p>
          <a:endParaRPr lang="en-US"/>
        </a:p>
      </dgm:t>
    </dgm:pt>
    <dgm:pt modelId="{9AC1A811-AF88-476F-9BCC-7D0E29FAF270}" type="pres">
      <dgm:prSet presAssocID="{1AD1CF87-E6C2-4C90-AA1E-1AA57BC727E7}" presName="linear" presStyleCnt="0">
        <dgm:presLayoutVars>
          <dgm:animLvl val="lvl"/>
          <dgm:resizeHandles val="exact"/>
        </dgm:presLayoutVars>
      </dgm:prSet>
      <dgm:spPr/>
    </dgm:pt>
    <dgm:pt modelId="{267871DF-1163-4FE8-B345-1C8747E1EDDC}" type="pres">
      <dgm:prSet presAssocID="{A0D58A66-4EBD-4D44-AB45-D4044C85F18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F9AA56-B6AD-4717-8458-95DA4F58F44F}" type="presOf" srcId="{A0D58A66-4EBD-4D44-AB45-D4044C85F18A}" destId="{267871DF-1163-4FE8-B345-1C8747E1EDDC}" srcOrd="0" destOrd="0" presId="urn:microsoft.com/office/officeart/2005/8/layout/vList2"/>
    <dgm:cxn modelId="{7DC00DCD-7AD5-49DA-976D-E6890802347D}" srcId="{1AD1CF87-E6C2-4C90-AA1E-1AA57BC727E7}" destId="{A0D58A66-4EBD-4D44-AB45-D4044C85F18A}" srcOrd="0" destOrd="0" parTransId="{232EDAA9-23BC-4B85-87ED-6B473F699864}" sibTransId="{A4FF94C8-731E-4A38-AE3E-452B4C78ADC4}"/>
    <dgm:cxn modelId="{24BEE45A-6C5A-4A1C-8376-065E4A56F5C6}" type="presOf" srcId="{1AD1CF87-E6C2-4C90-AA1E-1AA57BC727E7}" destId="{9AC1A811-AF88-476F-9BCC-7D0E29FAF270}" srcOrd="0" destOrd="0" presId="urn:microsoft.com/office/officeart/2005/8/layout/vList2"/>
    <dgm:cxn modelId="{B7AB541E-1E30-4B0E-841A-7EAD19AE5178}" type="presParOf" srcId="{9AC1A811-AF88-476F-9BCC-7D0E29FAF270}" destId="{267871DF-1163-4FE8-B345-1C8747E1ED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D57318-B6B2-4B89-A4C2-165EEF012B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F3E9F-85A3-4BB7-8909-25599FB28C73}">
      <dgm:prSet/>
      <dgm:spPr/>
      <dgm:t>
        <a:bodyPr/>
        <a:lstStyle/>
        <a:p>
          <a:pPr rtl="0"/>
          <a:r>
            <a:rPr lang="en-US" dirty="0" smtClean="0"/>
            <a:t>Module Architecture</a:t>
          </a:r>
          <a:endParaRPr lang="en-US" dirty="0"/>
        </a:p>
      </dgm:t>
    </dgm:pt>
    <dgm:pt modelId="{461F5A5F-4AF6-4375-9855-F0A1B0335607}" type="parTrans" cxnId="{E1EF119C-7EC9-4DD0-AB18-E3020BAEBE01}">
      <dgm:prSet/>
      <dgm:spPr/>
      <dgm:t>
        <a:bodyPr/>
        <a:lstStyle/>
        <a:p>
          <a:endParaRPr lang="en-US"/>
        </a:p>
      </dgm:t>
    </dgm:pt>
    <dgm:pt modelId="{3BB0AD58-FFE6-4005-AC6E-56D7E159699C}" type="sibTrans" cxnId="{E1EF119C-7EC9-4DD0-AB18-E3020BAEBE01}">
      <dgm:prSet/>
      <dgm:spPr/>
      <dgm:t>
        <a:bodyPr/>
        <a:lstStyle/>
        <a:p>
          <a:endParaRPr lang="en-US"/>
        </a:p>
      </dgm:t>
    </dgm:pt>
    <dgm:pt modelId="{645F4FB7-5F52-4C41-9FEA-CD08A40AA9FE}" type="pres">
      <dgm:prSet presAssocID="{42D57318-B6B2-4B89-A4C2-165EEF012B98}" presName="linear" presStyleCnt="0">
        <dgm:presLayoutVars>
          <dgm:animLvl val="lvl"/>
          <dgm:resizeHandles val="exact"/>
        </dgm:presLayoutVars>
      </dgm:prSet>
      <dgm:spPr/>
    </dgm:pt>
    <dgm:pt modelId="{87205174-1821-4EC3-BB8C-2CFAF80BC4F7}" type="pres">
      <dgm:prSet presAssocID="{D73F3E9F-85A3-4BB7-8909-25599FB28C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6E2EE5-EDF7-4FDF-94E9-20C837224B3E}" type="presOf" srcId="{D73F3E9F-85A3-4BB7-8909-25599FB28C73}" destId="{87205174-1821-4EC3-BB8C-2CFAF80BC4F7}" srcOrd="0" destOrd="0" presId="urn:microsoft.com/office/officeart/2005/8/layout/vList2"/>
    <dgm:cxn modelId="{ACBF9362-8A2E-4BD7-8599-D653C508014F}" type="presOf" srcId="{42D57318-B6B2-4B89-A4C2-165EEF012B98}" destId="{645F4FB7-5F52-4C41-9FEA-CD08A40AA9FE}" srcOrd="0" destOrd="0" presId="urn:microsoft.com/office/officeart/2005/8/layout/vList2"/>
    <dgm:cxn modelId="{E1EF119C-7EC9-4DD0-AB18-E3020BAEBE01}" srcId="{42D57318-B6B2-4B89-A4C2-165EEF012B98}" destId="{D73F3E9F-85A3-4BB7-8909-25599FB28C73}" srcOrd="0" destOrd="0" parTransId="{461F5A5F-4AF6-4375-9855-F0A1B0335607}" sibTransId="{3BB0AD58-FFE6-4005-AC6E-56D7E159699C}"/>
    <dgm:cxn modelId="{9D3E0F37-28B2-4A1A-A373-0817A3D866F4}" type="presParOf" srcId="{645F4FB7-5F52-4C41-9FEA-CD08A40AA9FE}" destId="{87205174-1821-4EC3-BB8C-2CFAF80BC4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D57318-B6B2-4B89-A4C2-165EEF012B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3F3E9F-85A3-4BB7-8909-25599FB28C73}">
      <dgm:prSet/>
      <dgm:spPr/>
      <dgm:t>
        <a:bodyPr/>
        <a:lstStyle/>
        <a:p>
          <a:pPr rtl="0"/>
          <a:r>
            <a:rPr lang="en-US" dirty="0" smtClean="0"/>
            <a:t>Package</a:t>
          </a:r>
          <a:endParaRPr lang="en-US" dirty="0"/>
        </a:p>
      </dgm:t>
    </dgm:pt>
    <dgm:pt modelId="{461F5A5F-4AF6-4375-9855-F0A1B0335607}" type="parTrans" cxnId="{E1EF119C-7EC9-4DD0-AB18-E3020BAEBE01}">
      <dgm:prSet/>
      <dgm:spPr/>
      <dgm:t>
        <a:bodyPr/>
        <a:lstStyle/>
        <a:p>
          <a:endParaRPr lang="en-US"/>
        </a:p>
      </dgm:t>
    </dgm:pt>
    <dgm:pt modelId="{3BB0AD58-FFE6-4005-AC6E-56D7E159699C}" type="sibTrans" cxnId="{E1EF119C-7EC9-4DD0-AB18-E3020BAEBE01}">
      <dgm:prSet/>
      <dgm:spPr/>
      <dgm:t>
        <a:bodyPr/>
        <a:lstStyle/>
        <a:p>
          <a:endParaRPr lang="en-US"/>
        </a:p>
      </dgm:t>
    </dgm:pt>
    <dgm:pt modelId="{645F4FB7-5F52-4C41-9FEA-CD08A40AA9FE}" type="pres">
      <dgm:prSet presAssocID="{42D57318-B6B2-4B89-A4C2-165EEF012B98}" presName="linear" presStyleCnt="0">
        <dgm:presLayoutVars>
          <dgm:animLvl val="lvl"/>
          <dgm:resizeHandles val="exact"/>
        </dgm:presLayoutVars>
      </dgm:prSet>
      <dgm:spPr/>
    </dgm:pt>
    <dgm:pt modelId="{87205174-1821-4EC3-BB8C-2CFAF80BC4F7}" type="pres">
      <dgm:prSet presAssocID="{D73F3E9F-85A3-4BB7-8909-25599FB28C7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A305B94-D331-4D3A-8933-43655C22840B}" type="presOf" srcId="{D73F3E9F-85A3-4BB7-8909-25599FB28C73}" destId="{87205174-1821-4EC3-BB8C-2CFAF80BC4F7}" srcOrd="0" destOrd="0" presId="urn:microsoft.com/office/officeart/2005/8/layout/vList2"/>
    <dgm:cxn modelId="{E1EF119C-7EC9-4DD0-AB18-E3020BAEBE01}" srcId="{42D57318-B6B2-4B89-A4C2-165EEF012B98}" destId="{D73F3E9F-85A3-4BB7-8909-25599FB28C73}" srcOrd="0" destOrd="0" parTransId="{461F5A5F-4AF6-4375-9855-F0A1B0335607}" sibTransId="{3BB0AD58-FFE6-4005-AC6E-56D7E159699C}"/>
    <dgm:cxn modelId="{FD429A81-CF5E-4D95-B41F-31B3C5A7B6A8}" type="presOf" srcId="{42D57318-B6B2-4B89-A4C2-165EEF012B98}" destId="{645F4FB7-5F52-4C41-9FEA-CD08A40AA9FE}" srcOrd="0" destOrd="0" presId="urn:microsoft.com/office/officeart/2005/8/layout/vList2"/>
    <dgm:cxn modelId="{F25EC309-A3B5-4621-9FDA-E8FF3C404FC6}" type="presParOf" srcId="{645F4FB7-5F52-4C41-9FEA-CD08A40AA9FE}" destId="{87205174-1821-4EC3-BB8C-2CFAF80BC4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4E7944-D8F0-44D1-892D-13676EB642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5A70C-9526-4E6F-94A5-3FA6A6324BA9}">
      <dgm:prSet/>
      <dgm:spPr/>
      <dgm:t>
        <a:bodyPr/>
        <a:lstStyle/>
        <a:p>
          <a:pPr rtl="0"/>
          <a:r>
            <a:rPr lang="en-US" dirty="0" smtClean="0"/>
            <a:t>Test Plan / Schedule	</a:t>
          </a:r>
          <a:endParaRPr lang="en-US" dirty="0"/>
        </a:p>
      </dgm:t>
    </dgm:pt>
    <dgm:pt modelId="{7F66AC60-EACD-482A-B36D-DDC780EBCEC5}" type="parTrans" cxnId="{E12BF140-D68A-4203-B372-DDE0F3FA9FE0}">
      <dgm:prSet/>
      <dgm:spPr/>
      <dgm:t>
        <a:bodyPr/>
        <a:lstStyle/>
        <a:p>
          <a:endParaRPr lang="en-US"/>
        </a:p>
      </dgm:t>
    </dgm:pt>
    <dgm:pt modelId="{8945E4BB-A23B-4DC5-AF0D-DF3D8E68E86F}" type="sibTrans" cxnId="{E12BF140-D68A-4203-B372-DDE0F3FA9FE0}">
      <dgm:prSet/>
      <dgm:spPr/>
      <dgm:t>
        <a:bodyPr/>
        <a:lstStyle/>
        <a:p>
          <a:endParaRPr lang="en-US"/>
        </a:p>
      </dgm:t>
    </dgm:pt>
    <dgm:pt modelId="{68630312-937A-4F81-965C-C1045294168F}" type="pres">
      <dgm:prSet presAssocID="{494E7944-D8F0-44D1-892D-13676EB642BF}" presName="linear" presStyleCnt="0">
        <dgm:presLayoutVars>
          <dgm:animLvl val="lvl"/>
          <dgm:resizeHandles val="exact"/>
        </dgm:presLayoutVars>
      </dgm:prSet>
      <dgm:spPr/>
    </dgm:pt>
    <dgm:pt modelId="{DC400C53-A53F-4679-B369-0957E50A3FE8}" type="pres">
      <dgm:prSet presAssocID="{79B5A70C-9526-4E6F-94A5-3FA6A6324B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12BF140-D68A-4203-B372-DDE0F3FA9FE0}" srcId="{494E7944-D8F0-44D1-892D-13676EB642BF}" destId="{79B5A70C-9526-4E6F-94A5-3FA6A6324BA9}" srcOrd="0" destOrd="0" parTransId="{7F66AC60-EACD-482A-B36D-DDC780EBCEC5}" sibTransId="{8945E4BB-A23B-4DC5-AF0D-DF3D8E68E86F}"/>
    <dgm:cxn modelId="{5B58B599-9877-4BA2-A4CA-F70AE1FF7EB2}" type="presOf" srcId="{79B5A70C-9526-4E6F-94A5-3FA6A6324BA9}" destId="{DC400C53-A53F-4679-B369-0957E50A3FE8}" srcOrd="0" destOrd="0" presId="urn:microsoft.com/office/officeart/2005/8/layout/vList2"/>
    <dgm:cxn modelId="{863B5CD2-1200-477C-A6EC-B69EBFB77366}" type="presOf" srcId="{494E7944-D8F0-44D1-892D-13676EB642BF}" destId="{68630312-937A-4F81-965C-C1045294168F}" srcOrd="0" destOrd="0" presId="urn:microsoft.com/office/officeart/2005/8/layout/vList2"/>
    <dgm:cxn modelId="{73518A09-DBE8-4B28-8D1D-A3E356FB99BB}" type="presParOf" srcId="{68630312-937A-4F81-965C-C1045294168F}" destId="{DC400C53-A53F-4679-B369-0957E50A3F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4E7944-D8F0-44D1-892D-13676EB642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5A70C-9526-4E6F-94A5-3FA6A6324BA9}">
      <dgm:prSet/>
      <dgm:spPr/>
      <dgm:t>
        <a:bodyPr/>
        <a:lstStyle/>
        <a:p>
          <a:pPr rtl="0"/>
          <a:r>
            <a:rPr lang="en-US" dirty="0" smtClean="0"/>
            <a:t>Demo	</a:t>
          </a:r>
          <a:endParaRPr lang="en-US" dirty="0"/>
        </a:p>
      </dgm:t>
    </dgm:pt>
    <dgm:pt modelId="{7F66AC60-EACD-482A-B36D-DDC780EBCEC5}" type="parTrans" cxnId="{E12BF140-D68A-4203-B372-DDE0F3FA9FE0}">
      <dgm:prSet/>
      <dgm:spPr/>
      <dgm:t>
        <a:bodyPr/>
        <a:lstStyle/>
        <a:p>
          <a:endParaRPr lang="en-US"/>
        </a:p>
      </dgm:t>
    </dgm:pt>
    <dgm:pt modelId="{8945E4BB-A23B-4DC5-AF0D-DF3D8E68E86F}" type="sibTrans" cxnId="{E12BF140-D68A-4203-B372-DDE0F3FA9FE0}">
      <dgm:prSet/>
      <dgm:spPr/>
      <dgm:t>
        <a:bodyPr/>
        <a:lstStyle/>
        <a:p>
          <a:endParaRPr lang="en-US"/>
        </a:p>
      </dgm:t>
    </dgm:pt>
    <dgm:pt modelId="{68630312-937A-4F81-965C-C1045294168F}" type="pres">
      <dgm:prSet presAssocID="{494E7944-D8F0-44D1-892D-13676EB642BF}" presName="linear" presStyleCnt="0">
        <dgm:presLayoutVars>
          <dgm:animLvl val="lvl"/>
          <dgm:resizeHandles val="exact"/>
        </dgm:presLayoutVars>
      </dgm:prSet>
      <dgm:spPr/>
    </dgm:pt>
    <dgm:pt modelId="{DC400C53-A53F-4679-B369-0957E50A3FE8}" type="pres">
      <dgm:prSet presAssocID="{79B5A70C-9526-4E6F-94A5-3FA6A6324B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4112FEF-38F0-43FC-AF26-935F310C4A22}" type="presOf" srcId="{494E7944-D8F0-44D1-892D-13676EB642BF}" destId="{68630312-937A-4F81-965C-C1045294168F}" srcOrd="0" destOrd="0" presId="urn:microsoft.com/office/officeart/2005/8/layout/vList2"/>
    <dgm:cxn modelId="{E12BF140-D68A-4203-B372-DDE0F3FA9FE0}" srcId="{494E7944-D8F0-44D1-892D-13676EB642BF}" destId="{79B5A70C-9526-4E6F-94A5-3FA6A6324BA9}" srcOrd="0" destOrd="0" parTransId="{7F66AC60-EACD-482A-B36D-DDC780EBCEC5}" sibTransId="{8945E4BB-A23B-4DC5-AF0D-DF3D8E68E86F}"/>
    <dgm:cxn modelId="{0AA3157C-0C2B-43DC-9C36-C5E556A4CC8A}" type="presOf" srcId="{79B5A70C-9526-4E6F-94A5-3FA6A6324BA9}" destId="{DC400C53-A53F-4679-B369-0957E50A3FE8}" srcOrd="0" destOrd="0" presId="urn:microsoft.com/office/officeart/2005/8/layout/vList2"/>
    <dgm:cxn modelId="{8E6FE515-872C-4F48-92C7-62A3BCF653AF}" type="presParOf" srcId="{68630312-937A-4F81-965C-C1045294168F}" destId="{DC400C53-A53F-4679-B369-0957E50A3F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94EA7-61C8-4B3D-845A-004C0EA4E3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45223-BE52-49A3-859A-1F19B66C0E10}">
      <dgm:prSet/>
      <dgm:spPr/>
      <dgm:t>
        <a:bodyPr/>
        <a:lstStyle/>
        <a:p>
          <a:pPr rtl="0"/>
          <a:r>
            <a:rPr lang="en-US" dirty="0" smtClean="0"/>
            <a:t>Existing Systems</a:t>
          </a:r>
          <a:endParaRPr lang="en-US" dirty="0"/>
        </a:p>
      </dgm:t>
    </dgm:pt>
    <dgm:pt modelId="{D6F9B792-F992-49DA-8543-93E476AC508B}" type="parTrans" cxnId="{B61986CE-1FA0-4628-A537-BAD2E98E1575}">
      <dgm:prSet/>
      <dgm:spPr/>
      <dgm:t>
        <a:bodyPr/>
        <a:lstStyle/>
        <a:p>
          <a:endParaRPr lang="en-US"/>
        </a:p>
      </dgm:t>
    </dgm:pt>
    <dgm:pt modelId="{5BC12929-34BD-4EA8-9B10-B31551D249E3}" type="sibTrans" cxnId="{B61986CE-1FA0-4628-A537-BAD2E98E1575}">
      <dgm:prSet/>
      <dgm:spPr/>
      <dgm:t>
        <a:bodyPr/>
        <a:lstStyle/>
        <a:p>
          <a:endParaRPr lang="en-US"/>
        </a:p>
      </dgm:t>
    </dgm:pt>
    <dgm:pt modelId="{CA175EAD-99CF-43F6-AEA2-306461A44F32}" type="pres">
      <dgm:prSet presAssocID="{5DF94EA7-61C8-4B3D-845A-004C0EA4E31B}" presName="linear" presStyleCnt="0">
        <dgm:presLayoutVars>
          <dgm:animLvl val="lvl"/>
          <dgm:resizeHandles val="exact"/>
        </dgm:presLayoutVars>
      </dgm:prSet>
      <dgm:spPr/>
    </dgm:pt>
    <dgm:pt modelId="{577CE1AC-A5D1-4F6E-A85D-446864E81C66}" type="pres">
      <dgm:prSet presAssocID="{6F545223-BE52-49A3-859A-1F19B66C0E1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A45A05-4E40-48B5-ABCF-E30A0E88A71D}" type="presOf" srcId="{6F545223-BE52-49A3-859A-1F19B66C0E10}" destId="{577CE1AC-A5D1-4F6E-A85D-446864E81C66}" srcOrd="0" destOrd="0" presId="urn:microsoft.com/office/officeart/2005/8/layout/vList2"/>
    <dgm:cxn modelId="{B61986CE-1FA0-4628-A537-BAD2E98E1575}" srcId="{5DF94EA7-61C8-4B3D-845A-004C0EA4E31B}" destId="{6F545223-BE52-49A3-859A-1F19B66C0E10}" srcOrd="0" destOrd="0" parTransId="{D6F9B792-F992-49DA-8543-93E476AC508B}" sibTransId="{5BC12929-34BD-4EA8-9B10-B31551D249E3}"/>
    <dgm:cxn modelId="{9727FFE7-57FE-4E2E-97B2-8B105F554381}" type="presOf" srcId="{5DF94EA7-61C8-4B3D-845A-004C0EA4E31B}" destId="{CA175EAD-99CF-43F6-AEA2-306461A44F32}" srcOrd="0" destOrd="0" presId="urn:microsoft.com/office/officeart/2005/8/layout/vList2"/>
    <dgm:cxn modelId="{913F9F8D-4DD2-4A76-8224-067BD315A587}" type="presParOf" srcId="{CA175EAD-99CF-43F6-AEA2-306461A44F32}" destId="{577CE1AC-A5D1-4F6E-A85D-446864E81C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C5970-05E5-470E-924C-59A3F62EB4FC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5" csCatId="colorful" phldr="1"/>
      <dgm:spPr/>
    </dgm:pt>
    <dgm:pt modelId="{4F74DE0F-A69C-4076-9B18-17E2EA9872F4}">
      <dgm:prSet phldrT="[Text]"/>
      <dgm:spPr/>
      <dgm:t>
        <a:bodyPr/>
        <a:lstStyle/>
        <a:p>
          <a:endParaRPr lang="en-US" dirty="0"/>
        </a:p>
      </dgm:t>
    </dgm:pt>
    <dgm:pt modelId="{BF59D868-E40D-44CF-8B5E-4BCF6E8CEBB2}" type="parTrans" cxnId="{58B50D71-96CC-4CB7-82BF-0972A73D3776}">
      <dgm:prSet/>
      <dgm:spPr/>
      <dgm:t>
        <a:bodyPr/>
        <a:lstStyle/>
        <a:p>
          <a:endParaRPr lang="en-US"/>
        </a:p>
      </dgm:t>
    </dgm:pt>
    <dgm:pt modelId="{50F04775-C3EB-4875-8E08-B97255EC25BE}" type="sibTrans" cxnId="{58B50D71-96CC-4CB7-82BF-0972A73D3776}">
      <dgm:prSet/>
      <dgm:spPr/>
      <dgm:t>
        <a:bodyPr/>
        <a:lstStyle/>
        <a:p>
          <a:endParaRPr lang="en-US"/>
        </a:p>
      </dgm:t>
    </dgm:pt>
    <dgm:pt modelId="{74FBDF73-A076-4198-BB05-2B695749BB8E}">
      <dgm:prSet phldrT="[Text]"/>
      <dgm:spPr/>
      <dgm:t>
        <a:bodyPr/>
        <a:lstStyle/>
        <a:p>
          <a:r>
            <a:rPr lang="en-US" dirty="0" smtClean="0"/>
            <a:t> </a:t>
          </a:r>
        </a:p>
        <a:p>
          <a:endParaRPr lang="en-US" dirty="0"/>
        </a:p>
      </dgm:t>
    </dgm:pt>
    <dgm:pt modelId="{DA630262-00EC-40BF-A834-7750EA0CE414}" type="parTrans" cxnId="{6C16E45D-4241-4F41-8472-C7F5011815AE}">
      <dgm:prSet/>
      <dgm:spPr/>
      <dgm:t>
        <a:bodyPr/>
        <a:lstStyle/>
        <a:p>
          <a:endParaRPr lang="en-US"/>
        </a:p>
      </dgm:t>
    </dgm:pt>
    <dgm:pt modelId="{1F926B98-B702-403E-B994-A143D4C7018A}" type="sibTrans" cxnId="{6C16E45D-4241-4F41-8472-C7F5011815AE}">
      <dgm:prSet/>
      <dgm:spPr/>
      <dgm:t>
        <a:bodyPr/>
        <a:lstStyle/>
        <a:p>
          <a:endParaRPr lang="en-US"/>
        </a:p>
      </dgm:t>
    </dgm:pt>
    <dgm:pt modelId="{C4739162-7497-492D-8B4C-3E6795E64AD0}" type="pres">
      <dgm:prSet presAssocID="{5EDC5970-05E5-470E-924C-59A3F62EB4FC}" presName="Name0" presStyleCnt="0">
        <dgm:presLayoutVars>
          <dgm:chMax val="7"/>
          <dgm:dir/>
          <dgm:resizeHandles val="exact"/>
        </dgm:presLayoutVars>
      </dgm:prSet>
      <dgm:spPr/>
    </dgm:pt>
    <dgm:pt modelId="{85780877-2D4B-457B-B869-8DBE9F836834}" type="pres">
      <dgm:prSet presAssocID="{5EDC5970-05E5-470E-924C-59A3F62EB4FC}" presName="ellipse1" presStyleLbl="vennNode1" presStyleIdx="0" presStyleCnt="2" custScaleX="162563" custScaleY="162563" custLinFactNeighborX="-16962" custLinFactNeighborY="3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98D4E-8050-4D02-8438-3D2B2053D0CF}" type="pres">
      <dgm:prSet presAssocID="{5EDC5970-05E5-470E-924C-59A3F62EB4FC}" presName="ellipse2" presStyleLbl="vennNode1" presStyleIdx="1" presStyleCnt="2" custScaleX="162563" custScaleY="162563" custLinFactNeighborX="14748" custLinFactNeighborY="-32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6E45D-4241-4F41-8472-C7F5011815AE}" srcId="{5EDC5970-05E5-470E-924C-59A3F62EB4FC}" destId="{74FBDF73-A076-4198-BB05-2B695749BB8E}" srcOrd="1" destOrd="0" parTransId="{DA630262-00EC-40BF-A834-7750EA0CE414}" sibTransId="{1F926B98-B702-403E-B994-A143D4C7018A}"/>
    <dgm:cxn modelId="{B978B9C5-578D-42E6-91C2-FF800151BC64}" type="presOf" srcId="{5EDC5970-05E5-470E-924C-59A3F62EB4FC}" destId="{C4739162-7497-492D-8B4C-3E6795E64AD0}" srcOrd="0" destOrd="0" presId="urn:microsoft.com/office/officeart/2005/8/layout/rings+Icon"/>
    <dgm:cxn modelId="{10862C00-0FB0-4893-B298-E75D71654824}" type="presOf" srcId="{4F74DE0F-A69C-4076-9B18-17E2EA9872F4}" destId="{85780877-2D4B-457B-B869-8DBE9F836834}" srcOrd="0" destOrd="0" presId="urn:microsoft.com/office/officeart/2005/8/layout/rings+Icon"/>
    <dgm:cxn modelId="{600BDF8F-432F-423B-A50D-B2B37C6605FB}" type="presOf" srcId="{74FBDF73-A076-4198-BB05-2B695749BB8E}" destId="{2C198D4E-8050-4D02-8438-3D2B2053D0CF}" srcOrd="0" destOrd="0" presId="urn:microsoft.com/office/officeart/2005/8/layout/rings+Icon"/>
    <dgm:cxn modelId="{58B50D71-96CC-4CB7-82BF-0972A73D3776}" srcId="{5EDC5970-05E5-470E-924C-59A3F62EB4FC}" destId="{4F74DE0F-A69C-4076-9B18-17E2EA9872F4}" srcOrd="0" destOrd="0" parTransId="{BF59D868-E40D-44CF-8B5E-4BCF6E8CEBB2}" sibTransId="{50F04775-C3EB-4875-8E08-B97255EC25BE}"/>
    <dgm:cxn modelId="{5A36C70D-E204-4409-B9D7-84BF1A2C7DB4}" type="presParOf" srcId="{C4739162-7497-492D-8B4C-3E6795E64AD0}" destId="{85780877-2D4B-457B-B869-8DBE9F836834}" srcOrd="0" destOrd="0" presId="urn:microsoft.com/office/officeart/2005/8/layout/rings+Icon"/>
    <dgm:cxn modelId="{622A3D78-4E86-43A5-841A-1D2AA10A7EF4}" type="presParOf" srcId="{C4739162-7497-492D-8B4C-3E6795E64AD0}" destId="{2C198D4E-8050-4D02-8438-3D2B2053D0CF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961AAB-F65F-4F30-9875-D898824A7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3DBBEA-5E4C-4085-8D84-564E32068745}">
      <dgm:prSet/>
      <dgm:spPr/>
      <dgm:t>
        <a:bodyPr/>
        <a:lstStyle/>
        <a:p>
          <a:pPr rtl="0"/>
          <a:r>
            <a:rPr lang="en-US" smtClean="0"/>
            <a:t>Idea</a:t>
          </a:r>
          <a:endParaRPr lang="en-US"/>
        </a:p>
      </dgm:t>
    </dgm:pt>
    <dgm:pt modelId="{7A8A3517-7013-4544-B85E-E983EA930883}" type="parTrans" cxnId="{9C078762-7A50-4613-824A-235E8D228A16}">
      <dgm:prSet/>
      <dgm:spPr/>
      <dgm:t>
        <a:bodyPr/>
        <a:lstStyle/>
        <a:p>
          <a:endParaRPr lang="en-US"/>
        </a:p>
      </dgm:t>
    </dgm:pt>
    <dgm:pt modelId="{CAEA9BDF-C692-420C-B391-60EEB69D5D10}" type="sibTrans" cxnId="{9C078762-7A50-4613-824A-235E8D228A16}">
      <dgm:prSet/>
      <dgm:spPr/>
      <dgm:t>
        <a:bodyPr/>
        <a:lstStyle/>
        <a:p>
          <a:endParaRPr lang="en-US"/>
        </a:p>
      </dgm:t>
    </dgm:pt>
    <dgm:pt modelId="{89157DD5-A78F-4C88-9191-3D0AB55825B9}" type="pres">
      <dgm:prSet presAssocID="{44961AAB-F65F-4F30-9875-D898824A728C}" presName="linear" presStyleCnt="0">
        <dgm:presLayoutVars>
          <dgm:animLvl val="lvl"/>
          <dgm:resizeHandles val="exact"/>
        </dgm:presLayoutVars>
      </dgm:prSet>
      <dgm:spPr/>
    </dgm:pt>
    <dgm:pt modelId="{1D7314FA-64CE-40D8-B8CB-B3CE4DFB3721}" type="pres">
      <dgm:prSet presAssocID="{2F3DBBEA-5E4C-4085-8D84-564E3206874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C078762-7A50-4613-824A-235E8D228A16}" srcId="{44961AAB-F65F-4F30-9875-D898824A728C}" destId="{2F3DBBEA-5E4C-4085-8D84-564E32068745}" srcOrd="0" destOrd="0" parTransId="{7A8A3517-7013-4544-B85E-E983EA930883}" sibTransId="{CAEA9BDF-C692-420C-B391-60EEB69D5D10}"/>
    <dgm:cxn modelId="{9C17C32D-C539-4962-AEE3-0B15BC125039}" type="presOf" srcId="{2F3DBBEA-5E4C-4085-8D84-564E32068745}" destId="{1D7314FA-64CE-40D8-B8CB-B3CE4DFB3721}" srcOrd="0" destOrd="0" presId="urn:microsoft.com/office/officeart/2005/8/layout/vList2"/>
    <dgm:cxn modelId="{8AA74ABD-E8C4-4AF7-A14E-4A59BF973E87}" type="presOf" srcId="{44961AAB-F65F-4F30-9875-D898824A728C}" destId="{89157DD5-A78F-4C88-9191-3D0AB55825B9}" srcOrd="0" destOrd="0" presId="urn:microsoft.com/office/officeart/2005/8/layout/vList2"/>
    <dgm:cxn modelId="{90CA5B63-F985-4EA5-A008-6C5D335167F6}" type="presParOf" srcId="{89157DD5-A78F-4C88-9191-3D0AB55825B9}" destId="{1D7314FA-64CE-40D8-B8CB-B3CE4DFB37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4E7944-D8F0-44D1-892D-13676EB642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5A70C-9526-4E6F-94A5-3FA6A6324BA9}">
      <dgm:prSet/>
      <dgm:spPr/>
      <dgm:t>
        <a:bodyPr/>
        <a:lstStyle/>
        <a:p>
          <a:pPr rtl="0"/>
          <a:r>
            <a:rPr lang="en-US" dirty="0" smtClean="0"/>
            <a:t>Software Process Model	</a:t>
          </a:r>
          <a:endParaRPr lang="en-US" dirty="0"/>
        </a:p>
      </dgm:t>
    </dgm:pt>
    <dgm:pt modelId="{7F66AC60-EACD-482A-B36D-DDC780EBCEC5}" type="parTrans" cxnId="{E12BF140-D68A-4203-B372-DDE0F3FA9FE0}">
      <dgm:prSet/>
      <dgm:spPr/>
      <dgm:t>
        <a:bodyPr/>
        <a:lstStyle/>
        <a:p>
          <a:endParaRPr lang="en-US"/>
        </a:p>
      </dgm:t>
    </dgm:pt>
    <dgm:pt modelId="{8945E4BB-A23B-4DC5-AF0D-DF3D8E68E86F}" type="sibTrans" cxnId="{E12BF140-D68A-4203-B372-DDE0F3FA9FE0}">
      <dgm:prSet/>
      <dgm:spPr/>
      <dgm:t>
        <a:bodyPr/>
        <a:lstStyle/>
        <a:p>
          <a:endParaRPr lang="en-US"/>
        </a:p>
      </dgm:t>
    </dgm:pt>
    <dgm:pt modelId="{68630312-937A-4F81-965C-C1045294168F}" type="pres">
      <dgm:prSet presAssocID="{494E7944-D8F0-44D1-892D-13676EB642BF}" presName="linear" presStyleCnt="0">
        <dgm:presLayoutVars>
          <dgm:animLvl val="lvl"/>
          <dgm:resizeHandles val="exact"/>
        </dgm:presLayoutVars>
      </dgm:prSet>
      <dgm:spPr/>
    </dgm:pt>
    <dgm:pt modelId="{DC400C53-A53F-4679-B369-0957E50A3FE8}" type="pres">
      <dgm:prSet presAssocID="{79B5A70C-9526-4E6F-94A5-3FA6A6324B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8A153C-4764-4DFF-9342-544D13049F95}" type="presOf" srcId="{494E7944-D8F0-44D1-892D-13676EB642BF}" destId="{68630312-937A-4F81-965C-C1045294168F}" srcOrd="0" destOrd="0" presId="urn:microsoft.com/office/officeart/2005/8/layout/vList2"/>
    <dgm:cxn modelId="{78C4958B-5E69-4C84-A4D8-1879112EAE9D}" type="presOf" srcId="{79B5A70C-9526-4E6F-94A5-3FA6A6324BA9}" destId="{DC400C53-A53F-4679-B369-0957E50A3FE8}" srcOrd="0" destOrd="0" presId="urn:microsoft.com/office/officeart/2005/8/layout/vList2"/>
    <dgm:cxn modelId="{E12BF140-D68A-4203-B372-DDE0F3FA9FE0}" srcId="{494E7944-D8F0-44D1-892D-13676EB642BF}" destId="{79B5A70C-9526-4E6F-94A5-3FA6A6324BA9}" srcOrd="0" destOrd="0" parTransId="{7F66AC60-EACD-482A-B36D-DDC780EBCEC5}" sibTransId="{8945E4BB-A23B-4DC5-AF0D-DF3D8E68E86F}"/>
    <dgm:cxn modelId="{F8311BD1-DBB3-41D4-8CC6-D3E47A6EE3D9}" type="presParOf" srcId="{68630312-937A-4F81-965C-C1045294168F}" destId="{DC400C53-A53F-4679-B369-0957E50A3F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4E7944-D8F0-44D1-892D-13676EB642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5A70C-9526-4E6F-94A5-3FA6A6324BA9}">
      <dgm:prSet/>
      <dgm:spPr/>
      <dgm:t>
        <a:bodyPr/>
        <a:lstStyle/>
        <a:p>
          <a:pPr rtl="0"/>
          <a:r>
            <a:rPr lang="en-US" dirty="0" smtClean="0"/>
            <a:t>Project Plan	</a:t>
          </a:r>
          <a:endParaRPr lang="en-US" dirty="0"/>
        </a:p>
      </dgm:t>
    </dgm:pt>
    <dgm:pt modelId="{7F66AC60-EACD-482A-B36D-DDC780EBCEC5}" type="parTrans" cxnId="{E12BF140-D68A-4203-B372-DDE0F3FA9FE0}">
      <dgm:prSet/>
      <dgm:spPr/>
      <dgm:t>
        <a:bodyPr/>
        <a:lstStyle/>
        <a:p>
          <a:endParaRPr lang="en-US"/>
        </a:p>
      </dgm:t>
    </dgm:pt>
    <dgm:pt modelId="{8945E4BB-A23B-4DC5-AF0D-DF3D8E68E86F}" type="sibTrans" cxnId="{E12BF140-D68A-4203-B372-DDE0F3FA9FE0}">
      <dgm:prSet/>
      <dgm:spPr/>
      <dgm:t>
        <a:bodyPr/>
        <a:lstStyle/>
        <a:p>
          <a:endParaRPr lang="en-US"/>
        </a:p>
      </dgm:t>
    </dgm:pt>
    <dgm:pt modelId="{68630312-937A-4F81-965C-C1045294168F}" type="pres">
      <dgm:prSet presAssocID="{494E7944-D8F0-44D1-892D-13676EB642BF}" presName="linear" presStyleCnt="0">
        <dgm:presLayoutVars>
          <dgm:animLvl val="lvl"/>
          <dgm:resizeHandles val="exact"/>
        </dgm:presLayoutVars>
      </dgm:prSet>
      <dgm:spPr/>
    </dgm:pt>
    <dgm:pt modelId="{DC400C53-A53F-4679-B369-0957E50A3FE8}" type="pres">
      <dgm:prSet presAssocID="{79B5A70C-9526-4E6F-94A5-3FA6A6324B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2BF140-D68A-4203-B372-DDE0F3FA9FE0}" srcId="{494E7944-D8F0-44D1-892D-13676EB642BF}" destId="{79B5A70C-9526-4E6F-94A5-3FA6A6324BA9}" srcOrd="0" destOrd="0" parTransId="{7F66AC60-EACD-482A-B36D-DDC780EBCEC5}" sibTransId="{8945E4BB-A23B-4DC5-AF0D-DF3D8E68E86F}"/>
    <dgm:cxn modelId="{01091DD5-2DC0-42EE-9B06-18BEB0034C26}" type="presOf" srcId="{79B5A70C-9526-4E6F-94A5-3FA6A6324BA9}" destId="{DC400C53-A53F-4679-B369-0957E50A3FE8}" srcOrd="0" destOrd="0" presId="urn:microsoft.com/office/officeart/2005/8/layout/vList2"/>
    <dgm:cxn modelId="{8C2BE520-A615-4FA4-816A-BE32672A8BB0}" type="presOf" srcId="{494E7944-D8F0-44D1-892D-13676EB642BF}" destId="{68630312-937A-4F81-965C-C1045294168F}" srcOrd="0" destOrd="0" presId="urn:microsoft.com/office/officeart/2005/8/layout/vList2"/>
    <dgm:cxn modelId="{0822D314-2AE3-4655-9998-792EA699E800}" type="presParOf" srcId="{68630312-937A-4F81-965C-C1045294168F}" destId="{DC400C53-A53F-4679-B369-0957E50A3F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4E7944-D8F0-44D1-892D-13676EB642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5A70C-9526-4E6F-94A5-3FA6A6324BA9}">
      <dgm:prSet/>
      <dgm:spPr/>
      <dgm:t>
        <a:bodyPr/>
        <a:lstStyle/>
        <a:p>
          <a:pPr rtl="0"/>
          <a:r>
            <a:rPr lang="en-US" dirty="0" smtClean="0"/>
            <a:t>Risk Management	</a:t>
          </a:r>
          <a:endParaRPr lang="en-US" dirty="0"/>
        </a:p>
      </dgm:t>
    </dgm:pt>
    <dgm:pt modelId="{7F66AC60-EACD-482A-B36D-DDC780EBCEC5}" type="parTrans" cxnId="{E12BF140-D68A-4203-B372-DDE0F3FA9FE0}">
      <dgm:prSet/>
      <dgm:spPr/>
      <dgm:t>
        <a:bodyPr/>
        <a:lstStyle/>
        <a:p>
          <a:endParaRPr lang="en-US"/>
        </a:p>
      </dgm:t>
    </dgm:pt>
    <dgm:pt modelId="{8945E4BB-A23B-4DC5-AF0D-DF3D8E68E86F}" type="sibTrans" cxnId="{E12BF140-D68A-4203-B372-DDE0F3FA9FE0}">
      <dgm:prSet/>
      <dgm:spPr/>
      <dgm:t>
        <a:bodyPr/>
        <a:lstStyle/>
        <a:p>
          <a:endParaRPr lang="en-US"/>
        </a:p>
      </dgm:t>
    </dgm:pt>
    <dgm:pt modelId="{68630312-937A-4F81-965C-C1045294168F}" type="pres">
      <dgm:prSet presAssocID="{494E7944-D8F0-44D1-892D-13676EB642BF}" presName="linear" presStyleCnt="0">
        <dgm:presLayoutVars>
          <dgm:animLvl val="lvl"/>
          <dgm:resizeHandles val="exact"/>
        </dgm:presLayoutVars>
      </dgm:prSet>
      <dgm:spPr/>
    </dgm:pt>
    <dgm:pt modelId="{DC400C53-A53F-4679-B369-0957E50A3FE8}" type="pres">
      <dgm:prSet presAssocID="{79B5A70C-9526-4E6F-94A5-3FA6A6324BA9}" presName="parentText" presStyleLbl="node1" presStyleIdx="0" presStyleCnt="1" custLinFactNeighborY="-12799">
        <dgm:presLayoutVars>
          <dgm:chMax val="0"/>
          <dgm:bulletEnabled val="1"/>
        </dgm:presLayoutVars>
      </dgm:prSet>
      <dgm:spPr/>
    </dgm:pt>
  </dgm:ptLst>
  <dgm:cxnLst>
    <dgm:cxn modelId="{E12BF140-D68A-4203-B372-DDE0F3FA9FE0}" srcId="{494E7944-D8F0-44D1-892D-13676EB642BF}" destId="{79B5A70C-9526-4E6F-94A5-3FA6A6324BA9}" srcOrd="0" destOrd="0" parTransId="{7F66AC60-EACD-482A-B36D-DDC780EBCEC5}" sibTransId="{8945E4BB-A23B-4DC5-AF0D-DF3D8E68E86F}"/>
    <dgm:cxn modelId="{D600C5B2-93C4-4C56-BF57-3A0FA143D775}" type="presOf" srcId="{494E7944-D8F0-44D1-892D-13676EB642BF}" destId="{68630312-937A-4F81-965C-C1045294168F}" srcOrd="0" destOrd="0" presId="urn:microsoft.com/office/officeart/2005/8/layout/vList2"/>
    <dgm:cxn modelId="{C1F27342-45DE-4861-B82E-123E8A1B9877}" type="presOf" srcId="{79B5A70C-9526-4E6F-94A5-3FA6A6324BA9}" destId="{DC400C53-A53F-4679-B369-0957E50A3FE8}" srcOrd="0" destOrd="0" presId="urn:microsoft.com/office/officeart/2005/8/layout/vList2"/>
    <dgm:cxn modelId="{5703FA96-71F7-49B0-987E-2AE9B1E582D8}" type="presParOf" srcId="{68630312-937A-4F81-965C-C1045294168F}" destId="{DC400C53-A53F-4679-B369-0957E50A3F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0A532A-B183-4A8A-A6DC-8CC71FB3C1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395F67-4AA0-4A26-BF40-222BB60B5DC5}">
      <dgm:prSet/>
      <dgm:spPr/>
      <dgm:t>
        <a:bodyPr/>
        <a:lstStyle/>
        <a:p>
          <a:pPr rtl="0"/>
          <a:r>
            <a:rPr lang="en-US" dirty="0" smtClean="0"/>
            <a:t>Functional Requirement	</a:t>
          </a:r>
          <a:endParaRPr lang="en-US" dirty="0"/>
        </a:p>
      </dgm:t>
    </dgm:pt>
    <dgm:pt modelId="{0308CF95-879A-4389-926E-38FFE409750A}" type="parTrans" cxnId="{A2E47A88-0313-4F2A-973D-44C699FFE716}">
      <dgm:prSet/>
      <dgm:spPr/>
      <dgm:t>
        <a:bodyPr/>
        <a:lstStyle/>
        <a:p>
          <a:endParaRPr lang="en-US"/>
        </a:p>
      </dgm:t>
    </dgm:pt>
    <dgm:pt modelId="{14AFB511-5873-4EC1-8C32-F97803DFF99E}" type="sibTrans" cxnId="{A2E47A88-0313-4F2A-973D-44C699FFE716}">
      <dgm:prSet/>
      <dgm:spPr/>
      <dgm:t>
        <a:bodyPr/>
        <a:lstStyle/>
        <a:p>
          <a:endParaRPr lang="en-US"/>
        </a:p>
      </dgm:t>
    </dgm:pt>
    <dgm:pt modelId="{F8E69019-898A-4E71-AACD-1F609272CB0C}" type="pres">
      <dgm:prSet presAssocID="{050A532A-B183-4A8A-A6DC-8CC71FB3C1F5}" presName="linear" presStyleCnt="0">
        <dgm:presLayoutVars>
          <dgm:animLvl val="lvl"/>
          <dgm:resizeHandles val="exact"/>
        </dgm:presLayoutVars>
      </dgm:prSet>
      <dgm:spPr/>
    </dgm:pt>
    <dgm:pt modelId="{F8CC091D-826F-4052-94BD-9FB5B2E5A143}" type="pres">
      <dgm:prSet presAssocID="{D8395F67-4AA0-4A26-BF40-222BB60B5DC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F42D95-9773-4E7A-9292-CCAEAC1FE538}" type="presOf" srcId="{050A532A-B183-4A8A-A6DC-8CC71FB3C1F5}" destId="{F8E69019-898A-4E71-AACD-1F609272CB0C}" srcOrd="0" destOrd="0" presId="urn:microsoft.com/office/officeart/2005/8/layout/vList2"/>
    <dgm:cxn modelId="{EA227999-416C-4652-BB5D-7D9185A46322}" type="presOf" srcId="{D8395F67-4AA0-4A26-BF40-222BB60B5DC5}" destId="{F8CC091D-826F-4052-94BD-9FB5B2E5A143}" srcOrd="0" destOrd="0" presId="urn:microsoft.com/office/officeart/2005/8/layout/vList2"/>
    <dgm:cxn modelId="{A2E47A88-0313-4F2A-973D-44C699FFE716}" srcId="{050A532A-B183-4A8A-A6DC-8CC71FB3C1F5}" destId="{D8395F67-4AA0-4A26-BF40-222BB60B5DC5}" srcOrd="0" destOrd="0" parTransId="{0308CF95-879A-4389-926E-38FFE409750A}" sibTransId="{14AFB511-5873-4EC1-8C32-F97803DFF99E}"/>
    <dgm:cxn modelId="{9DFE62D6-4515-4015-A3EF-6E070203EF93}" type="presParOf" srcId="{F8E69019-898A-4E71-AACD-1F609272CB0C}" destId="{F8CC091D-826F-4052-94BD-9FB5B2E5A1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40F059-5183-4FAE-8395-FE324FF530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EDE1C2-53C8-4D14-BBC0-3E076FD4A155}">
      <dgm:prSet/>
      <dgm:spPr/>
      <dgm:t>
        <a:bodyPr/>
        <a:lstStyle/>
        <a:p>
          <a:pPr rtl="0"/>
          <a:r>
            <a:rPr lang="en-US" smtClean="0"/>
            <a:t>Non-Functional Requirement</a:t>
          </a:r>
          <a:endParaRPr lang="en-US"/>
        </a:p>
      </dgm:t>
    </dgm:pt>
    <dgm:pt modelId="{106B9F4D-6231-44E6-AD36-FB620BE16F2E}" type="parTrans" cxnId="{700BAAC6-36CD-44C1-96DB-2852139C609A}">
      <dgm:prSet/>
      <dgm:spPr/>
      <dgm:t>
        <a:bodyPr/>
        <a:lstStyle/>
        <a:p>
          <a:endParaRPr lang="en-US"/>
        </a:p>
      </dgm:t>
    </dgm:pt>
    <dgm:pt modelId="{A773F66C-82CD-4872-94B0-581F24221563}" type="sibTrans" cxnId="{700BAAC6-36CD-44C1-96DB-2852139C609A}">
      <dgm:prSet/>
      <dgm:spPr/>
      <dgm:t>
        <a:bodyPr/>
        <a:lstStyle/>
        <a:p>
          <a:endParaRPr lang="en-US"/>
        </a:p>
      </dgm:t>
    </dgm:pt>
    <dgm:pt modelId="{296CA0E8-B7A1-47C2-B4CD-0FF4D1F58D4F}" type="pres">
      <dgm:prSet presAssocID="{8E40F059-5183-4FAE-8395-FE324FF53085}" presName="linear" presStyleCnt="0">
        <dgm:presLayoutVars>
          <dgm:animLvl val="lvl"/>
          <dgm:resizeHandles val="exact"/>
        </dgm:presLayoutVars>
      </dgm:prSet>
      <dgm:spPr/>
    </dgm:pt>
    <dgm:pt modelId="{116E788C-872D-4A36-B381-BA792CD96F3C}" type="pres">
      <dgm:prSet presAssocID="{A7EDE1C2-53C8-4D14-BBC0-3E076FD4A15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29E265-2C10-4D1D-871F-0B334E9AE0DF}" type="presOf" srcId="{A7EDE1C2-53C8-4D14-BBC0-3E076FD4A155}" destId="{116E788C-872D-4A36-B381-BA792CD96F3C}" srcOrd="0" destOrd="0" presId="urn:microsoft.com/office/officeart/2005/8/layout/vList2"/>
    <dgm:cxn modelId="{700BAAC6-36CD-44C1-96DB-2852139C609A}" srcId="{8E40F059-5183-4FAE-8395-FE324FF53085}" destId="{A7EDE1C2-53C8-4D14-BBC0-3E076FD4A155}" srcOrd="0" destOrd="0" parTransId="{106B9F4D-6231-44E6-AD36-FB620BE16F2E}" sibTransId="{A773F66C-82CD-4872-94B0-581F24221563}"/>
    <dgm:cxn modelId="{9DD5ACA2-18B2-4DBF-846A-264A8A4716ED}" type="presOf" srcId="{8E40F059-5183-4FAE-8395-FE324FF53085}" destId="{296CA0E8-B7A1-47C2-B4CD-0FF4D1F58D4F}" srcOrd="0" destOrd="0" presId="urn:microsoft.com/office/officeart/2005/8/layout/vList2"/>
    <dgm:cxn modelId="{C63C4568-B965-4EBC-8066-8284E89E92F9}" type="presParOf" srcId="{296CA0E8-B7A1-47C2-B4CD-0FF4D1F58D4F}" destId="{116E788C-872D-4A36-B381-BA792CD96F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C53-A53F-4679-B369-0957E50A3FE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Table Of Contents	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871DF-1163-4FE8-B345-1C8747E1EDD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Overall Architecture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871DF-1163-4FE8-B345-1C8747E1EDD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Overall Architecture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05174-1821-4EC3-BB8C-2CFAF80BC4F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Module Architecture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05174-1821-4EC3-BB8C-2CFAF80BC4F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Package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C53-A53F-4679-B369-0957E50A3FE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Test Plan / Schedule	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C53-A53F-4679-B369-0957E50A3FE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Demo	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CE1AC-A5D1-4F6E-A85D-446864E81C6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Existing Systems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0877-2D4B-457B-B869-8DBE9F836834}">
      <dsp:nvSpPr>
        <dsp:cNvPr id="0" name=""/>
        <dsp:cNvSpPr/>
      </dsp:nvSpPr>
      <dsp:spPr>
        <a:xfrm>
          <a:off x="512751" y="118980"/>
          <a:ext cx="4681289" cy="46816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1198310" y="804587"/>
        <a:ext cx="3310171" cy="3310405"/>
      </dsp:txXfrm>
    </dsp:sp>
    <dsp:sp modelId="{2C198D4E-8050-4D02-8438-3D2B2053D0CF}">
      <dsp:nvSpPr>
        <dsp:cNvPr id="0" name=""/>
        <dsp:cNvSpPr/>
      </dsp:nvSpPr>
      <dsp:spPr>
        <a:xfrm>
          <a:off x="2908045" y="76200"/>
          <a:ext cx="4681289" cy="468161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</a:p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3593604" y="761807"/>
        <a:ext cx="3310171" cy="33104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314FA-64CE-40D8-B8CB-B3CE4DFB372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Idea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C53-A53F-4679-B369-0957E50A3FE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Software Process Model	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C53-A53F-4679-B369-0957E50A3FE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Project Plan	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00C53-A53F-4679-B369-0957E50A3FE8}">
      <dsp:nvSpPr>
        <dsp:cNvPr id="0" name=""/>
        <dsp:cNvSpPr/>
      </dsp:nvSpPr>
      <dsp:spPr>
        <a:xfrm>
          <a:off x="0" y="0"/>
          <a:ext cx="8229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Risk Management	</a:t>
          </a:r>
          <a:endParaRPr lang="en-US" sz="3600" kern="1200" dirty="0"/>
        </a:p>
      </dsp:txBody>
      <dsp:txXfrm>
        <a:off x="42151" y="42151"/>
        <a:ext cx="8145298" cy="779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C091D-826F-4052-94BD-9FB5B2E5A14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Functional Requirement	</a:t>
          </a:r>
          <a:endParaRPr lang="en-US" sz="4700" kern="1200" dirty="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E788C-872D-4A36-B381-BA792CD96F3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Non-Functional Requirement</a:t>
          </a:r>
          <a:endParaRPr lang="en-US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10DB3-7CDD-4794-A364-624D65FD4795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BC49C-01DE-48D6-8A77-D05DB0AFE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 vao` muc.</a:t>
            </a:r>
            <a:r>
              <a:rPr lang="en-US" baseline="0" dirty="0" smtClean="0"/>
              <a:t> con, gach dau dong`, in dam lai cai diem chinh, dua slide overview len sau abstract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 vao` muc.</a:t>
            </a:r>
            <a:r>
              <a:rPr lang="en-US" baseline="0" dirty="0" smtClean="0"/>
              <a:t> con, gach dau dong`, in dam lai cai diem chinh, dua slide overview len sau abstract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Lam theo bieu do` 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8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Them vao` muc.</a:t>
            </a:r>
            <a:r>
              <a:rPr lang="en-US" baseline="0" dirty="0" smtClean="0"/>
              <a:t> con, gach dau dong`, in dam lai cai diem chinh, dua slide overview len sau abstract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via internet: nhan vien</a:t>
            </a:r>
          </a:p>
          <a:p>
            <a:endParaRPr lang="en-US" dirty="0" smtClean="0"/>
          </a:p>
          <a:p>
            <a:r>
              <a:rPr lang="en-US" dirty="0" smtClean="0"/>
              <a:t>3 cai dau len wiki</a:t>
            </a:r>
            <a:r>
              <a:rPr lang="en-US" baseline="0" dirty="0" smtClean="0"/>
              <a:t> doc.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SaaS: wiki, moi truong lam viec nang dong hon cac kieu, lam viec tu xa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Multi: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Business Process Integration: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3B758-72FC-4661-838D-9540099800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2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5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7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0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0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BAC3-420B-421F-9B33-D43D4D495D0D}" type="datetimeFigureOut">
              <a:rPr lang="en-US" smtClean="0"/>
              <a:t>4/17/2012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2386-8A7D-47D8-9B9B-0B88129D4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5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 smtClean="0"/>
              <a:t>Capstone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276600"/>
            <a:ext cx="5486400" cy="3429000"/>
          </a:xfrm>
        </p:spPr>
        <p:txBody>
          <a:bodyPr/>
          <a:lstStyle/>
          <a:p>
            <a:pPr algn="l"/>
            <a:r>
              <a:rPr lang="en-US" sz="2000" b="1" dirty="0" smtClean="0"/>
              <a:t>Group name: 	</a:t>
            </a:r>
            <a:r>
              <a:rPr lang="en-US" sz="2000" dirty="0" smtClean="0"/>
              <a:t>FOG</a:t>
            </a:r>
          </a:p>
          <a:p>
            <a:pPr algn="l"/>
            <a:r>
              <a:rPr lang="en-US" sz="2000" b="1" dirty="0" smtClean="0"/>
              <a:t>Group Member: </a:t>
            </a:r>
            <a:r>
              <a:rPr lang="en-US" sz="2000" dirty="0" smtClean="0"/>
              <a:t>	Nguyen Tuan </a:t>
            </a:r>
            <a:r>
              <a:rPr lang="en-US" sz="2000" dirty="0" err="1" smtClean="0"/>
              <a:t>Linh</a:t>
            </a:r>
            <a:endParaRPr lang="en-US" sz="2000" dirty="0" smtClean="0"/>
          </a:p>
          <a:p>
            <a:pPr algn="l"/>
            <a:r>
              <a:rPr lang="en-US" sz="2000" dirty="0" smtClean="0"/>
              <a:t>		Pham Hoang </a:t>
            </a:r>
            <a:r>
              <a:rPr lang="en-US" sz="2000" dirty="0" err="1" smtClean="0"/>
              <a:t>Giang</a:t>
            </a:r>
            <a:endParaRPr lang="en-US" sz="2000" dirty="0" smtClean="0"/>
          </a:p>
          <a:p>
            <a:pPr algn="l"/>
            <a:r>
              <a:rPr lang="en-US" sz="2000" dirty="0" smtClean="0"/>
              <a:t>		Nguyen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Hieu</a:t>
            </a:r>
            <a:endParaRPr lang="en-US" sz="2000" dirty="0" smtClean="0"/>
          </a:p>
          <a:p>
            <a:pPr algn="l"/>
            <a:r>
              <a:rPr lang="en-US" sz="2000" dirty="0" smtClean="0"/>
              <a:t>		Duong </a:t>
            </a:r>
            <a:r>
              <a:rPr lang="en-US" sz="2000" dirty="0" err="1" smtClean="0"/>
              <a:t>Thanh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endParaRPr lang="en-US" sz="2000" dirty="0" smtClean="0"/>
          </a:p>
          <a:p>
            <a:pPr algn="l"/>
            <a:r>
              <a:rPr lang="en-US" sz="2000" dirty="0" smtClean="0"/>
              <a:t>		Dao </a:t>
            </a:r>
            <a:r>
              <a:rPr lang="en-US" sz="2000" dirty="0" err="1" smtClean="0"/>
              <a:t>Quang</a:t>
            </a:r>
            <a:r>
              <a:rPr lang="en-US" sz="2000" dirty="0" smtClean="0"/>
              <a:t> </a:t>
            </a:r>
            <a:r>
              <a:rPr lang="en-US" sz="2000" dirty="0" err="1" smtClean="0"/>
              <a:t>Huy</a:t>
            </a:r>
            <a:endParaRPr lang="en-US" sz="2000" dirty="0" smtClean="0"/>
          </a:p>
          <a:p>
            <a:pPr algn="l"/>
            <a:r>
              <a:rPr lang="en-US" sz="2000" dirty="0" smtClean="0"/>
              <a:t>		Nguyen </a:t>
            </a:r>
            <a:r>
              <a:rPr lang="en-US" sz="2000" dirty="0" err="1" smtClean="0"/>
              <a:t>Duy</a:t>
            </a:r>
            <a:r>
              <a:rPr lang="en-US" sz="2000" dirty="0" smtClean="0"/>
              <a:t> </a:t>
            </a:r>
            <a:r>
              <a:rPr lang="en-US" sz="2000" dirty="0" err="1" smtClean="0"/>
              <a:t>Tiep</a:t>
            </a:r>
            <a:endParaRPr lang="en-US" sz="2000" dirty="0" smtClean="0"/>
          </a:p>
          <a:p>
            <a:pPr algn="l"/>
            <a:r>
              <a:rPr lang="en-US" sz="2000" b="1" dirty="0" smtClean="0"/>
              <a:t>Instructor: 	</a:t>
            </a:r>
            <a:r>
              <a:rPr lang="en-US" sz="2000" dirty="0" smtClean="0"/>
              <a:t>Mr. Nguyen Tat </a:t>
            </a:r>
            <a:r>
              <a:rPr lang="en-US" sz="2000" dirty="0" err="1" smtClean="0"/>
              <a:t>Trung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2041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0" y="21336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85900" y="2362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E- Office</a:t>
            </a:r>
            <a:endParaRPr lang="en-US" sz="40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Availability</a:t>
            </a:r>
          </a:p>
          <a:p>
            <a:pPr lvl="1"/>
            <a:r>
              <a:rPr lang="en-US" dirty="0"/>
              <a:t>The server can run with availability of 99% by using failover mechanism and </a:t>
            </a:r>
            <a:r>
              <a:rPr lang="en-US" dirty="0" smtClean="0"/>
              <a:t>multi </a:t>
            </a:r>
            <a:r>
              <a:rPr lang="en-US" dirty="0"/>
              <a:t>mirror system</a:t>
            </a:r>
            <a:endParaRPr lang="en-US" dirty="0" smtClean="0"/>
          </a:p>
          <a:p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Use module system to make future maintenance and change to new requirements easier</a:t>
            </a:r>
            <a:endParaRPr lang="en-US" dirty="0"/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The system is designed to be able to scale horizontally to serve a large number of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6" descr="capstone_overview.pn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657600" y="1752600"/>
            <a:ext cx="4983884" cy="4525963"/>
          </a:xfrm>
        </p:spPr>
      </p:pic>
      <p:sp>
        <p:nvSpPr>
          <p:cNvPr id="2" name="TextBox 1"/>
          <p:cNvSpPr txBox="1"/>
          <p:nvPr/>
        </p:nvSpPr>
        <p:spPr>
          <a:xfrm>
            <a:off x="457200" y="21336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Collaborative Software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Enterprise </a:t>
            </a:r>
            <a:r>
              <a:rPr lang="en-US" smtClean="0"/>
              <a:t>Content Management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Productivity tools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Software-as-a-Service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Multi-tenancy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Business Process Integration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Realtime Communication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Giang\Share\n-lay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1499"/>
            <a:ext cx="6825615" cy="5247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2139908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D:\Giang\Share\springDM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1869"/>
            <a:ext cx="8534400" cy="5057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8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548005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270172"/>
              </p:ext>
            </p:extLst>
          </p:nvPr>
        </p:nvGraphicFramePr>
        <p:xfrm>
          <a:off x="0" y="2210562"/>
          <a:ext cx="9144000" cy="358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667000"/>
                <a:gridCol w="3048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</a:rPr>
                        <a:t>No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</a:rPr>
                        <a:t>Package Name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</a:rPr>
                        <a:t>Description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</a:rPr>
                        <a:t>Naming Convention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com.cloffice.util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Contains Ultility Class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</a:rPr>
                        <a:t>xxxUtil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</a:rPr>
                        <a:t>02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</a:rPr>
                        <a:t>com.cloffice.ui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Contains UI Class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Take name of UI component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/>
                        </a:rPr>
                        <a:t>03</a:t>
                      </a:r>
                      <a:endParaRPr lang="en-US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com.cloffice.blackboard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Contain Event and Listener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xxxEvent and xxxListener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/>
                        </a:rPr>
                        <a:t>04</a:t>
                      </a:r>
                      <a:endParaRPr lang="en-US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com.cloffice.tenant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Contain Service and Entity of User and Tenant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xxxService, xxxDao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/>
                        </a:rPr>
                        <a:t>05</a:t>
                      </a:r>
                      <a:endParaRPr lang="en-US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com.cloffice.common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Contains Common Interface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Genericxxx, xxxComponent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/>
                        </a:rPr>
                        <a:t>06</a:t>
                      </a:r>
                      <a:endParaRPr lang="en-US" sz="180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com.cloffice.module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</a:rPr>
                        <a:t>Contains Module related Class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</a:rPr>
                        <a:t>Modulexxx</a:t>
                      </a:r>
                      <a:endParaRPr lang="en-US" sz="1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1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75121"/>
            <a:ext cx="7924800" cy="726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3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" y="-27709"/>
            <a:ext cx="7239635" cy="7138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2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144408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956"/>
              </p:ext>
            </p:extLst>
          </p:nvPr>
        </p:nvGraphicFramePr>
        <p:xfrm>
          <a:off x="0" y="2291079"/>
          <a:ext cx="9144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Tests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Stage of Test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Functional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 Interface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Volume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27513"/>
              </p:ext>
            </p:extLst>
          </p:nvPr>
        </p:nvGraphicFramePr>
        <p:xfrm>
          <a:off x="0" y="4119879"/>
          <a:ext cx="9144000" cy="129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301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Test Schedule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Start Date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End Date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43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Unit/Functional Testing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15/03/2012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01/04/2012</a:t>
                      </a:r>
                    </a:p>
                  </a:txBody>
                  <a:tcPr marL="68580" marR="68580" marT="0" marB="0"/>
                </a:tc>
              </a:tr>
              <a:tr h="43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User Interface Testing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Calibri"/>
                          <a:cs typeface="Times New Roman"/>
                        </a:rPr>
                        <a:t>02/04/2012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10/04/2012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6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127228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34" y="2352184"/>
            <a:ext cx="3810532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67744"/>
            <a:ext cx="4762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Introduction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38" y="0"/>
            <a:ext cx="5786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266830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Systems</a:t>
            </a:r>
          </a:p>
          <a:p>
            <a:r>
              <a:rPr lang="en-US" dirty="0" smtClean="0"/>
              <a:t>Idea</a:t>
            </a:r>
          </a:p>
          <a:p>
            <a:r>
              <a:rPr lang="en-US" dirty="0" smtClean="0"/>
              <a:t>Software Process Model</a:t>
            </a:r>
          </a:p>
          <a:p>
            <a:r>
              <a:rPr lang="en-US" dirty="0" smtClean="0"/>
              <a:t>Project Plan</a:t>
            </a:r>
          </a:p>
          <a:p>
            <a:r>
              <a:rPr lang="en-US" dirty="0" smtClean="0"/>
              <a:t>Requirement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Test Plan</a:t>
            </a:r>
          </a:p>
          <a:p>
            <a:r>
              <a:rPr lang="en-US" dirty="0" smtClean="0"/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44624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31562167"/>
              </p:ext>
            </p:extLst>
          </p:nvPr>
        </p:nvGraphicFramePr>
        <p:xfrm>
          <a:off x="444759" y="1524000"/>
          <a:ext cx="816584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2667000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Platform</a:t>
            </a:r>
          </a:p>
          <a:p>
            <a:pPr algn="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Web Application</a:t>
            </a:r>
          </a:p>
          <a:p>
            <a:pPr algn="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Software As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Service</a:t>
            </a:r>
          </a:p>
          <a:p>
            <a:pPr algn="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Build from Scratch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74320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Desktop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Application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Rich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Functionality</a:t>
            </a: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Maturity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624078"/>
            <a:ext cx="144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Collaborative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ECM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Workflow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Realtime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Productivity Tools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67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BKIS EOffice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5358" y="1752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E-Office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Computerization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Paperless office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New working trends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Flexible hours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Comfortable working style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Process is still important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048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117690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1828"/>
            <a:ext cx="6472382" cy="427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6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6720470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1548878"/>
            <a:ext cx="9042220" cy="4851922"/>
          </a:xfrm>
        </p:spPr>
      </p:pic>
    </p:spTree>
    <p:extLst>
      <p:ext uri="{BB962C8B-B14F-4D97-AF65-F5344CB8AC3E}">
        <p14:creationId xmlns:p14="http://schemas.microsoft.com/office/powerpoint/2010/main" val="42497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45375375"/>
              </p:ext>
            </p:extLst>
          </p:nvPr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18265"/>
              </p:ext>
            </p:extLst>
          </p:nvPr>
        </p:nvGraphicFramePr>
        <p:xfrm>
          <a:off x="0" y="1371600"/>
          <a:ext cx="91440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/>
                <a:gridCol w="2266950"/>
                <a:gridCol w="26289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Risk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Avoid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Contingency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Inexperience with Project Technology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buffer time for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researching and training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to familiar technology, but </a:t>
                      </a:r>
                      <a:r>
                        <a:rPr lang="en-US" baseline="0" dirty="0" smtClean="0"/>
                        <a:t>having lower effective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 business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team members to be familiar with domain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Poor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Spend time to produce a good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Spend</a:t>
                      </a:r>
                      <a:r>
                        <a:rPr lang="en-US" baseline="0" dirty="0" smtClean="0"/>
                        <a:t> time to fix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Spirit and Attitude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common goal</a:t>
                      </a:r>
                      <a:r>
                        <a:rPr lang="en-US" baseline="0" dirty="0" smtClean="0"/>
                        <a:t> close to members’ personal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Meeting to communicate and team building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Running</a:t>
                      </a:r>
                      <a:r>
                        <a:rPr lang="en-US" baseline="0" dirty="0" smtClean="0"/>
                        <a:t> behind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loose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over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3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60211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9F28-DB08-4E18-8A74-DCE9741324F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208958"/>
              </p:ext>
            </p:extLst>
          </p:nvPr>
        </p:nvGraphicFramePr>
        <p:xfrm>
          <a:off x="0" y="1757680"/>
          <a:ext cx="9144000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Administrator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Tenant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Group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Deploy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 Tenant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 User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</a:t>
                      </a:r>
                      <a:r>
                        <a:rPr lang="en-US" baseline="0" dirty="0" smtClean="0"/>
                        <a:t>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 Calendar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Broadcast Group</a:t>
                      </a:r>
                      <a:r>
                        <a:rPr lang="en-US" baseline="0" dirty="0" smtClean="0"/>
                        <a:t> 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Assign 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</a:t>
                      </a:r>
                      <a:r>
                        <a:rPr lang="en-US" baseline="0" dirty="0" smtClean="0"/>
                        <a:t>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0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856</Words>
  <Application>Microsoft Office PowerPoint</Application>
  <PresentationFormat>On-screen Show (4:3)</PresentationFormat>
  <Paragraphs>318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Capstone Project</vt:lpstr>
      <vt:lpstr>Team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FPT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Ro0N3y</dc:creator>
  <cp:lastModifiedBy>Ro0N3y</cp:lastModifiedBy>
  <cp:revision>16</cp:revision>
  <dcterms:created xsi:type="dcterms:W3CDTF">2012-04-16T20:10:16Z</dcterms:created>
  <dcterms:modified xsi:type="dcterms:W3CDTF">2012-04-17T00:32:06Z</dcterms:modified>
</cp:coreProperties>
</file>