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  <p:sldMasterId id="2147483696" r:id="rId4"/>
  </p:sldMasterIdLst>
  <p:notesMasterIdLst>
    <p:notesMasterId r:id="rId39"/>
  </p:notesMasterIdLst>
  <p:handoutMasterIdLst>
    <p:handoutMasterId r:id="rId40"/>
  </p:handoutMasterIdLst>
  <p:sldIdLst>
    <p:sldId id="256" r:id="rId5"/>
    <p:sldId id="284" r:id="rId6"/>
    <p:sldId id="285" r:id="rId7"/>
    <p:sldId id="314" r:id="rId8"/>
    <p:sldId id="287" r:id="rId9"/>
    <p:sldId id="288" r:id="rId10"/>
    <p:sldId id="317" r:id="rId11"/>
    <p:sldId id="286" r:id="rId12"/>
    <p:sldId id="316" r:id="rId13"/>
    <p:sldId id="315" r:id="rId14"/>
    <p:sldId id="292" r:id="rId15"/>
    <p:sldId id="290" r:id="rId16"/>
    <p:sldId id="291" r:id="rId17"/>
    <p:sldId id="293" r:id="rId18"/>
    <p:sldId id="295" r:id="rId19"/>
    <p:sldId id="296" r:id="rId20"/>
    <p:sldId id="297" r:id="rId21"/>
    <p:sldId id="299" r:id="rId22"/>
    <p:sldId id="318" r:id="rId23"/>
    <p:sldId id="319" r:id="rId24"/>
    <p:sldId id="320" r:id="rId25"/>
    <p:sldId id="300" r:id="rId26"/>
    <p:sldId id="301" r:id="rId27"/>
    <p:sldId id="302" r:id="rId28"/>
    <p:sldId id="310" r:id="rId29"/>
    <p:sldId id="321" r:id="rId30"/>
    <p:sldId id="322" r:id="rId31"/>
    <p:sldId id="303" r:id="rId32"/>
    <p:sldId id="304" r:id="rId33"/>
    <p:sldId id="305" r:id="rId34"/>
    <p:sldId id="306" r:id="rId35"/>
    <p:sldId id="312" r:id="rId36"/>
    <p:sldId id="308" r:id="rId37"/>
    <p:sldId id="309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ghia Le" initials="NL" lastIdx="5" clrIdx="0">
    <p:extLst>
      <p:ext uri="{19B8F6BF-5375-455C-9EA6-DF929625EA0E}">
        <p15:presenceInfo xmlns:p15="http://schemas.microsoft.com/office/powerpoint/2012/main" userId="3a8a837e529ad0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88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03" autoAdjust="0"/>
    <p:restoredTop sz="95742" autoAdjust="0"/>
  </p:normalViewPr>
  <p:slideViewPr>
    <p:cSldViewPr>
      <p:cViewPr varScale="1">
        <p:scale>
          <a:sx n="84" d="100"/>
          <a:sy n="84" d="100"/>
        </p:scale>
        <p:origin x="797" y="1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41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997EFF-B991-476B-89A5-F023874F3EEE}" type="doc">
      <dgm:prSet loTypeId="urn:microsoft.com/office/officeart/2005/8/layout/hierarchy3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E7986BF-9E85-42A7-9010-D4926A00F38F}">
      <dgm:prSet phldrT="[Text]"/>
      <dgm:spPr/>
      <dgm:t>
        <a:bodyPr/>
        <a:lstStyle/>
        <a:p>
          <a:r>
            <a:rPr lang="en-US" dirty="0"/>
            <a:t>Scrum Master</a:t>
          </a:r>
        </a:p>
      </dgm:t>
    </dgm:pt>
    <dgm:pt modelId="{9BAB3A79-C59B-4916-A90E-20AEB4AD446A}" type="parTrans" cxnId="{43462602-2539-4AB9-A916-801A48D462C1}">
      <dgm:prSet/>
      <dgm:spPr/>
      <dgm:t>
        <a:bodyPr/>
        <a:lstStyle/>
        <a:p>
          <a:endParaRPr lang="en-US"/>
        </a:p>
      </dgm:t>
    </dgm:pt>
    <dgm:pt modelId="{5E2144D8-3F0E-4182-A2D5-F65BFFFB775B}" type="sibTrans" cxnId="{43462602-2539-4AB9-A916-801A48D462C1}">
      <dgm:prSet/>
      <dgm:spPr/>
      <dgm:t>
        <a:bodyPr/>
        <a:lstStyle/>
        <a:p>
          <a:endParaRPr lang="en-US"/>
        </a:p>
      </dgm:t>
    </dgm:pt>
    <dgm:pt modelId="{5EF87895-BD44-45B6-86D2-944A4FCA6B09}">
      <dgm:prSet phldrT="[Text]" custT="1"/>
      <dgm:spPr/>
      <dgm:t>
        <a:bodyPr/>
        <a:lstStyle/>
        <a:p>
          <a:r>
            <a:rPr lang="en-US" sz="1000"/>
            <a:t>HungLH</a:t>
          </a:r>
          <a:endParaRPr lang="en-US" sz="1100"/>
        </a:p>
      </dgm:t>
    </dgm:pt>
    <dgm:pt modelId="{B652C5A0-400F-4F03-9DA6-CC195436ABC4}" type="parTrans" cxnId="{AC2E5BEE-9479-4279-8738-3D9A9EC252E7}">
      <dgm:prSet/>
      <dgm:spPr/>
      <dgm:t>
        <a:bodyPr/>
        <a:lstStyle/>
        <a:p>
          <a:endParaRPr lang="en-US"/>
        </a:p>
      </dgm:t>
    </dgm:pt>
    <dgm:pt modelId="{73BFE774-7053-4F81-A2E8-633231FAB96A}" type="sibTrans" cxnId="{AC2E5BEE-9479-4279-8738-3D9A9EC252E7}">
      <dgm:prSet/>
      <dgm:spPr/>
      <dgm:t>
        <a:bodyPr/>
        <a:lstStyle/>
        <a:p>
          <a:endParaRPr lang="en-US"/>
        </a:p>
      </dgm:t>
    </dgm:pt>
    <dgm:pt modelId="{CB2BEB46-4500-45A3-B273-2BA6BE88D8BC}">
      <dgm:prSet phldrT="[Text]"/>
      <dgm:spPr/>
      <dgm:t>
        <a:bodyPr/>
        <a:lstStyle/>
        <a:p>
          <a:r>
            <a:rPr lang="en-US" dirty="0"/>
            <a:t>Product Owner</a:t>
          </a:r>
        </a:p>
      </dgm:t>
    </dgm:pt>
    <dgm:pt modelId="{0571E8FF-A1B8-4DA3-9B46-BFD5DD737A9E}" type="parTrans" cxnId="{606CA317-FD67-4F61-92DA-EC03EEB164CD}">
      <dgm:prSet/>
      <dgm:spPr/>
      <dgm:t>
        <a:bodyPr/>
        <a:lstStyle/>
        <a:p>
          <a:endParaRPr lang="en-US"/>
        </a:p>
      </dgm:t>
    </dgm:pt>
    <dgm:pt modelId="{B4E7E77B-2B10-4513-9A07-401C9E042D6B}" type="sibTrans" cxnId="{606CA317-FD67-4F61-92DA-EC03EEB164CD}">
      <dgm:prSet/>
      <dgm:spPr/>
      <dgm:t>
        <a:bodyPr/>
        <a:lstStyle/>
        <a:p>
          <a:endParaRPr lang="en-US"/>
        </a:p>
      </dgm:t>
    </dgm:pt>
    <dgm:pt modelId="{52184BA9-9071-4C82-A3C3-07A1138D1798}">
      <dgm:prSet phldrT="[Text]" custT="1"/>
      <dgm:spPr/>
      <dgm:t>
        <a:bodyPr/>
        <a:lstStyle/>
        <a:p>
          <a:r>
            <a:rPr lang="en-US" sz="1000" b="0"/>
            <a:t>NghiaLX</a:t>
          </a:r>
          <a:endParaRPr lang="en-US" sz="1100" b="0"/>
        </a:p>
      </dgm:t>
    </dgm:pt>
    <dgm:pt modelId="{1E6CE920-3820-4AD8-8850-4C7D503C429E}" type="parTrans" cxnId="{1A3181AC-6DC0-4C0E-B9A5-DDE3394F0DC9}">
      <dgm:prSet/>
      <dgm:spPr/>
      <dgm:t>
        <a:bodyPr/>
        <a:lstStyle/>
        <a:p>
          <a:endParaRPr lang="en-US"/>
        </a:p>
      </dgm:t>
    </dgm:pt>
    <dgm:pt modelId="{974250B8-3A24-4766-8CB9-4B3B8EC52AA5}" type="sibTrans" cxnId="{1A3181AC-6DC0-4C0E-B9A5-DDE3394F0DC9}">
      <dgm:prSet/>
      <dgm:spPr/>
      <dgm:t>
        <a:bodyPr/>
        <a:lstStyle/>
        <a:p>
          <a:endParaRPr lang="en-US"/>
        </a:p>
      </dgm:t>
    </dgm:pt>
    <dgm:pt modelId="{50A4D216-BD99-4AED-8D83-498CDF0F9BC0}">
      <dgm:prSet phldrT="[Text]"/>
      <dgm:spPr/>
      <dgm:t>
        <a:bodyPr/>
        <a:lstStyle/>
        <a:p>
          <a:r>
            <a:rPr lang="en-US"/>
            <a:t>Development team</a:t>
          </a:r>
        </a:p>
      </dgm:t>
    </dgm:pt>
    <dgm:pt modelId="{1A81E0A7-DDF1-49AB-B9AD-8476C7339698}" type="parTrans" cxnId="{2949B6E8-B43B-49B7-AF8D-18A25C44277A}">
      <dgm:prSet/>
      <dgm:spPr/>
      <dgm:t>
        <a:bodyPr/>
        <a:lstStyle/>
        <a:p>
          <a:endParaRPr lang="en-US"/>
        </a:p>
      </dgm:t>
    </dgm:pt>
    <dgm:pt modelId="{C8C81B8B-EE8F-4B0A-A817-19525012DBD5}" type="sibTrans" cxnId="{2949B6E8-B43B-49B7-AF8D-18A25C44277A}">
      <dgm:prSet/>
      <dgm:spPr/>
      <dgm:t>
        <a:bodyPr/>
        <a:lstStyle/>
        <a:p>
          <a:endParaRPr lang="en-US"/>
        </a:p>
      </dgm:t>
    </dgm:pt>
    <dgm:pt modelId="{32A85149-513A-410C-9FE7-D623E2E2F3DD}">
      <dgm:prSet phldrT="[Text]" custT="1"/>
      <dgm:spPr/>
      <dgm:t>
        <a:bodyPr/>
        <a:lstStyle/>
        <a:p>
          <a:r>
            <a:rPr lang="en-US" sz="1200"/>
            <a:t>Technical leader</a:t>
          </a:r>
          <a:endParaRPr lang="en-US" sz="1100"/>
        </a:p>
      </dgm:t>
    </dgm:pt>
    <dgm:pt modelId="{64ADF70C-7FEA-4E5D-8F2F-574B8DEE3EA2}" type="parTrans" cxnId="{623A54BC-CCDD-4CB6-B281-DE94144CB48F}">
      <dgm:prSet/>
      <dgm:spPr/>
      <dgm:t>
        <a:bodyPr/>
        <a:lstStyle/>
        <a:p>
          <a:endParaRPr lang="en-US"/>
        </a:p>
      </dgm:t>
    </dgm:pt>
    <dgm:pt modelId="{4A3BBF49-72F4-45B5-9797-F83BE753B75E}" type="sibTrans" cxnId="{623A54BC-CCDD-4CB6-B281-DE94144CB48F}">
      <dgm:prSet/>
      <dgm:spPr/>
      <dgm:t>
        <a:bodyPr/>
        <a:lstStyle/>
        <a:p>
          <a:endParaRPr lang="en-US"/>
        </a:p>
      </dgm:t>
    </dgm:pt>
    <dgm:pt modelId="{BEDFB2EA-A8FE-4B13-84C4-388FA78AB27C}">
      <dgm:prSet phldrT="[Text]" custT="1"/>
      <dgm:spPr/>
      <dgm:t>
        <a:bodyPr/>
        <a:lstStyle/>
        <a:p>
          <a:r>
            <a:rPr lang="en-US" sz="1200" dirty="0" smtClean="0"/>
            <a:t>Coder</a:t>
          </a:r>
          <a:endParaRPr lang="en-US" sz="1100" dirty="0"/>
        </a:p>
      </dgm:t>
    </dgm:pt>
    <dgm:pt modelId="{A3B844A7-60FF-4B16-8780-D9DB9BC7E561}" type="parTrans" cxnId="{2B1992E5-18ED-4FB2-BB73-00C081F1953B}">
      <dgm:prSet/>
      <dgm:spPr/>
      <dgm:t>
        <a:bodyPr/>
        <a:lstStyle/>
        <a:p>
          <a:endParaRPr lang="en-US"/>
        </a:p>
      </dgm:t>
    </dgm:pt>
    <dgm:pt modelId="{F2FCCF8D-25DA-4DFC-A92C-4298B599D024}" type="sibTrans" cxnId="{2B1992E5-18ED-4FB2-BB73-00C081F1953B}">
      <dgm:prSet/>
      <dgm:spPr/>
      <dgm:t>
        <a:bodyPr/>
        <a:lstStyle/>
        <a:p>
          <a:endParaRPr lang="en-US"/>
        </a:p>
      </dgm:t>
    </dgm:pt>
    <dgm:pt modelId="{B52F1BE0-48E3-4629-8EF5-D2F52DD1327D}">
      <dgm:prSet phldrT="[Text]" custT="1"/>
      <dgm:spPr/>
      <dgm:t>
        <a:bodyPr/>
        <a:lstStyle/>
        <a:p>
          <a:r>
            <a:rPr lang="en-US" sz="1000"/>
            <a:t>NghiaLX</a:t>
          </a:r>
        </a:p>
      </dgm:t>
    </dgm:pt>
    <dgm:pt modelId="{C8A7C714-ABA4-4FC6-9D95-9AC7091B63F6}" type="parTrans" cxnId="{867C2CAD-6CE2-4894-B9C3-352348B08499}">
      <dgm:prSet/>
      <dgm:spPr/>
      <dgm:t>
        <a:bodyPr/>
        <a:lstStyle/>
        <a:p>
          <a:endParaRPr lang="en-US"/>
        </a:p>
      </dgm:t>
    </dgm:pt>
    <dgm:pt modelId="{2E60A05A-D0D8-43BD-A71E-6E4C450F9475}" type="sibTrans" cxnId="{867C2CAD-6CE2-4894-B9C3-352348B08499}">
      <dgm:prSet/>
      <dgm:spPr/>
      <dgm:t>
        <a:bodyPr/>
        <a:lstStyle/>
        <a:p>
          <a:endParaRPr lang="en-US"/>
        </a:p>
      </dgm:t>
    </dgm:pt>
    <dgm:pt modelId="{C5140A97-9706-471A-84E0-BE4F14012BC5}">
      <dgm:prSet custT="1"/>
      <dgm:spPr/>
      <dgm:t>
        <a:bodyPr/>
        <a:lstStyle/>
        <a:p>
          <a:r>
            <a:rPr lang="en-US" sz="1000"/>
            <a:t>NghiaTT</a:t>
          </a:r>
          <a:endParaRPr lang="en-US" sz="900"/>
        </a:p>
      </dgm:t>
    </dgm:pt>
    <dgm:pt modelId="{11A8A109-1674-4ED8-A146-A71D1FE81092}" type="parTrans" cxnId="{0A6A88B4-0E74-4995-8B55-B4CC3D345209}">
      <dgm:prSet/>
      <dgm:spPr/>
      <dgm:t>
        <a:bodyPr/>
        <a:lstStyle/>
        <a:p>
          <a:endParaRPr lang="en-US"/>
        </a:p>
      </dgm:t>
    </dgm:pt>
    <dgm:pt modelId="{C693B872-31A0-430C-88CA-390D8F5F8F5E}" type="sibTrans" cxnId="{0A6A88B4-0E74-4995-8B55-B4CC3D345209}">
      <dgm:prSet/>
      <dgm:spPr/>
      <dgm:t>
        <a:bodyPr/>
        <a:lstStyle/>
        <a:p>
          <a:endParaRPr lang="en-US"/>
        </a:p>
      </dgm:t>
    </dgm:pt>
    <dgm:pt modelId="{BE8050CB-CD61-4B15-A1E0-EA7C3AC31711}">
      <dgm:prSet custT="1"/>
      <dgm:spPr/>
      <dgm:t>
        <a:bodyPr/>
        <a:lstStyle/>
        <a:p>
          <a:r>
            <a:rPr lang="en-US" sz="1200"/>
            <a:t>Quality Assurance</a:t>
          </a:r>
        </a:p>
      </dgm:t>
    </dgm:pt>
    <dgm:pt modelId="{2B0ECCA2-0B05-4E33-A750-A83AA612025E}" type="parTrans" cxnId="{62BFCAF7-8C53-4914-927D-46F26BC9A2C1}">
      <dgm:prSet/>
      <dgm:spPr/>
      <dgm:t>
        <a:bodyPr/>
        <a:lstStyle/>
        <a:p>
          <a:endParaRPr lang="en-US"/>
        </a:p>
      </dgm:t>
    </dgm:pt>
    <dgm:pt modelId="{045F7AB5-F79F-409C-A95C-D34AE6191285}" type="sibTrans" cxnId="{62BFCAF7-8C53-4914-927D-46F26BC9A2C1}">
      <dgm:prSet/>
      <dgm:spPr/>
      <dgm:t>
        <a:bodyPr/>
        <a:lstStyle/>
        <a:p>
          <a:endParaRPr lang="en-US"/>
        </a:p>
      </dgm:t>
    </dgm:pt>
    <dgm:pt modelId="{33D3F9E8-B1B8-414F-A70A-1896E6137ADA}">
      <dgm:prSet phldrT="[Text]" custT="1"/>
      <dgm:spPr/>
      <dgm:t>
        <a:bodyPr/>
        <a:lstStyle/>
        <a:p>
          <a:r>
            <a:rPr lang="en-US" sz="1000"/>
            <a:t>HungLH</a:t>
          </a:r>
        </a:p>
      </dgm:t>
    </dgm:pt>
    <dgm:pt modelId="{7BBD13C3-034A-4804-878D-63D600080E0A}" type="parTrans" cxnId="{5FE7A2A2-2F10-4A8F-B20C-457A1585E109}">
      <dgm:prSet/>
      <dgm:spPr/>
      <dgm:t>
        <a:bodyPr/>
        <a:lstStyle/>
        <a:p>
          <a:endParaRPr lang="en-US"/>
        </a:p>
      </dgm:t>
    </dgm:pt>
    <dgm:pt modelId="{7B15EC9D-84DD-40DF-B0A6-C33506BF6109}" type="sibTrans" cxnId="{5FE7A2A2-2F10-4A8F-B20C-457A1585E109}">
      <dgm:prSet/>
      <dgm:spPr/>
      <dgm:t>
        <a:bodyPr/>
        <a:lstStyle/>
        <a:p>
          <a:endParaRPr lang="en-US"/>
        </a:p>
      </dgm:t>
    </dgm:pt>
    <dgm:pt modelId="{B8478DB8-207E-43CF-A10C-94B285273B9F}">
      <dgm:prSet phldrT="[Text]" custT="1"/>
      <dgm:spPr/>
      <dgm:t>
        <a:bodyPr/>
        <a:lstStyle/>
        <a:p>
          <a:r>
            <a:rPr lang="en-US" sz="1000"/>
            <a:t>BinhVT</a:t>
          </a:r>
        </a:p>
      </dgm:t>
    </dgm:pt>
    <dgm:pt modelId="{4DF92C5D-47F1-4919-B09E-F32065A24836}" type="parTrans" cxnId="{48A811EE-3DEC-477D-A403-7D6B9C9FC193}">
      <dgm:prSet/>
      <dgm:spPr/>
      <dgm:t>
        <a:bodyPr/>
        <a:lstStyle/>
        <a:p>
          <a:endParaRPr lang="en-US"/>
        </a:p>
      </dgm:t>
    </dgm:pt>
    <dgm:pt modelId="{EA1DD748-44A5-4398-B883-017E4BF26F66}" type="sibTrans" cxnId="{48A811EE-3DEC-477D-A403-7D6B9C9FC193}">
      <dgm:prSet/>
      <dgm:spPr/>
      <dgm:t>
        <a:bodyPr/>
        <a:lstStyle/>
        <a:p>
          <a:endParaRPr lang="en-US"/>
        </a:p>
      </dgm:t>
    </dgm:pt>
    <dgm:pt modelId="{757898ED-D6FF-4FAC-A946-E9DB3AD117EE}">
      <dgm:prSet custT="1"/>
      <dgm:spPr/>
      <dgm:t>
        <a:bodyPr/>
        <a:lstStyle/>
        <a:p>
          <a:r>
            <a:rPr lang="en-US" sz="1000"/>
            <a:t>SonTT</a:t>
          </a:r>
        </a:p>
      </dgm:t>
    </dgm:pt>
    <dgm:pt modelId="{DDBC6955-9DE8-45BF-9C10-4DB25B6DFD95}" type="parTrans" cxnId="{709851F9-CEF3-47E8-B8CE-303BF6F4BEE8}">
      <dgm:prSet/>
      <dgm:spPr/>
      <dgm:t>
        <a:bodyPr/>
        <a:lstStyle/>
        <a:p>
          <a:endParaRPr lang="en-US"/>
        </a:p>
      </dgm:t>
    </dgm:pt>
    <dgm:pt modelId="{28194B31-1011-4677-AD08-DACCAF706CA0}" type="sibTrans" cxnId="{709851F9-CEF3-47E8-B8CE-303BF6F4BEE8}">
      <dgm:prSet/>
      <dgm:spPr/>
      <dgm:t>
        <a:bodyPr/>
        <a:lstStyle/>
        <a:p>
          <a:endParaRPr lang="en-US"/>
        </a:p>
      </dgm:t>
    </dgm:pt>
    <dgm:pt modelId="{BD460EBE-F013-4FD6-AF31-CCE5B5EDBCFF}">
      <dgm:prSet custT="1"/>
      <dgm:spPr/>
      <dgm:t>
        <a:bodyPr/>
        <a:lstStyle/>
        <a:p>
          <a:r>
            <a:rPr lang="en-US" sz="1000"/>
            <a:t>BinhVT</a:t>
          </a:r>
        </a:p>
      </dgm:t>
    </dgm:pt>
    <dgm:pt modelId="{99CC460E-1B30-4149-8311-F44208433C0A}" type="parTrans" cxnId="{21326D6F-4648-4A71-B036-817CB03FF2EA}">
      <dgm:prSet/>
      <dgm:spPr/>
      <dgm:t>
        <a:bodyPr/>
        <a:lstStyle/>
        <a:p>
          <a:endParaRPr lang="en-US"/>
        </a:p>
      </dgm:t>
    </dgm:pt>
    <dgm:pt modelId="{836230BE-4AFA-44D0-9A60-74738A31EED3}" type="sibTrans" cxnId="{21326D6F-4648-4A71-B036-817CB03FF2EA}">
      <dgm:prSet/>
      <dgm:spPr/>
      <dgm:t>
        <a:bodyPr/>
        <a:lstStyle/>
        <a:p>
          <a:endParaRPr lang="en-US"/>
        </a:p>
      </dgm:t>
    </dgm:pt>
    <dgm:pt modelId="{7D56E5FD-6685-440D-AE1C-A191DEECA1BC}" type="pres">
      <dgm:prSet presAssocID="{3E997EFF-B991-476B-89A5-F023874F3EE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5E5AF13-AC6C-45B3-815B-414038FAB89A}" type="pres">
      <dgm:prSet presAssocID="{CE7986BF-9E85-42A7-9010-D4926A00F38F}" presName="root" presStyleCnt="0"/>
      <dgm:spPr/>
    </dgm:pt>
    <dgm:pt modelId="{E6289A8F-ACBC-4E0D-9B74-DE1C7E122027}" type="pres">
      <dgm:prSet presAssocID="{CE7986BF-9E85-42A7-9010-D4926A00F38F}" presName="rootComposite" presStyleCnt="0"/>
      <dgm:spPr/>
    </dgm:pt>
    <dgm:pt modelId="{F73676B8-9209-40DD-BC88-16C70432F0A6}" type="pres">
      <dgm:prSet presAssocID="{CE7986BF-9E85-42A7-9010-D4926A00F38F}" presName="rootText" presStyleLbl="node1" presStyleIdx="0" presStyleCnt="3"/>
      <dgm:spPr/>
      <dgm:t>
        <a:bodyPr/>
        <a:lstStyle/>
        <a:p>
          <a:endParaRPr lang="en-US"/>
        </a:p>
      </dgm:t>
    </dgm:pt>
    <dgm:pt modelId="{27837011-8D5A-4249-8BFE-4E138DBFA6B6}" type="pres">
      <dgm:prSet presAssocID="{CE7986BF-9E85-42A7-9010-D4926A00F38F}" presName="rootConnector" presStyleLbl="node1" presStyleIdx="0" presStyleCnt="3"/>
      <dgm:spPr/>
      <dgm:t>
        <a:bodyPr/>
        <a:lstStyle/>
        <a:p>
          <a:endParaRPr lang="en-US"/>
        </a:p>
      </dgm:t>
    </dgm:pt>
    <dgm:pt modelId="{C7654A79-5236-4F5C-95F3-E2F23534FC15}" type="pres">
      <dgm:prSet presAssocID="{CE7986BF-9E85-42A7-9010-D4926A00F38F}" presName="childShape" presStyleCnt="0"/>
      <dgm:spPr/>
    </dgm:pt>
    <dgm:pt modelId="{4F24737A-4FF9-4450-A5CE-C2CE14746854}" type="pres">
      <dgm:prSet presAssocID="{B652C5A0-400F-4F03-9DA6-CC195436ABC4}" presName="Name13" presStyleLbl="parChTrans1D2" presStyleIdx="0" presStyleCnt="5"/>
      <dgm:spPr/>
      <dgm:t>
        <a:bodyPr/>
        <a:lstStyle/>
        <a:p>
          <a:endParaRPr lang="en-US"/>
        </a:p>
      </dgm:t>
    </dgm:pt>
    <dgm:pt modelId="{DB7CF825-BDF6-46F2-8D27-3E8225FC0D19}" type="pres">
      <dgm:prSet presAssocID="{5EF87895-BD44-45B6-86D2-944A4FCA6B09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5609B6-491A-4EAB-9614-18B8590CEE55}" type="pres">
      <dgm:prSet presAssocID="{CB2BEB46-4500-45A3-B273-2BA6BE88D8BC}" presName="root" presStyleCnt="0"/>
      <dgm:spPr/>
    </dgm:pt>
    <dgm:pt modelId="{2877C162-6E17-4178-84F0-CF12801DDE58}" type="pres">
      <dgm:prSet presAssocID="{CB2BEB46-4500-45A3-B273-2BA6BE88D8BC}" presName="rootComposite" presStyleCnt="0"/>
      <dgm:spPr/>
    </dgm:pt>
    <dgm:pt modelId="{6CBC701D-B99A-4690-AB6B-042BDEBF7017}" type="pres">
      <dgm:prSet presAssocID="{CB2BEB46-4500-45A3-B273-2BA6BE88D8BC}" presName="rootText" presStyleLbl="node1" presStyleIdx="1" presStyleCnt="3"/>
      <dgm:spPr/>
      <dgm:t>
        <a:bodyPr/>
        <a:lstStyle/>
        <a:p>
          <a:endParaRPr lang="en-US"/>
        </a:p>
      </dgm:t>
    </dgm:pt>
    <dgm:pt modelId="{FE88700C-1360-40DA-8BC4-E82AA0C6964C}" type="pres">
      <dgm:prSet presAssocID="{CB2BEB46-4500-45A3-B273-2BA6BE88D8BC}" presName="rootConnector" presStyleLbl="node1" presStyleIdx="1" presStyleCnt="3"/>
      <dgm:spPr/>
      <dgm:t>
        <a:bodyPr/>
        <a:lstStyle/>
        <a:p>
          <a:endParaRPr lang="en-US"/>
        </a:p>
      </dgm:t>
    </dgm:pt>
    <dgm:pt modelId="{B719E2B9-99C2-4EA6-928F-15D4C520BDD4}" type="pres">
      <dgm:prSet presAssocID="{CB2BEB46-4500-45A3-B273-2BA6BE88D8BC}" presName="childShape" presStyleCnt="0"/>
      <dgm:spPr/>
    </dgm:pt>
    <dgm:pt modelId="{1D86B74E-CAEA-425B-82CC-B02B064E2236}" type="pres">
      <dgm:prSet presAssocID="{1E6CE920-3820-4AD8-8850-4C7D503C429E}" presName="Name13" presStyleLbl="parChTrans1D2" presStyleIdx="1" presStyleCnt="5"/>
      <dgm:spPr/>
      <dgm:t>
        <a:bodyPr/>
        <a:lstStyle/>
        <a:p>
          <a:endParaRPr lang="en-US"/>
        </a:p>
      </dgm:t>
    </dgm:pt>
    <dgm:pt modelId="{4E2699F3-27F5-4949-89FC-A78140DA2FD8}" type="pres">
      <dgm:prSet presAssocID="{52184BA9-9071-4C82-A3C3-07A1138D1798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23ACDA-8007-4FE3-9E13-7FBCD7ED8D71}" type="pres">
      <dgm:prSet presAssocID="{50A4D216-BD99-4AED-8D83-498CDF0F9BC0}" presName="root" presStyleCnt="0"/>
      <dgm:spPr/>
    </dgm:pt>
    <dgm:pt modelId="{EB86BC6F-2064-43ED-A1D3-BBCEFF37AEFB}" type="pres">
      <dgm:prSet presAssocID="{50A4D216-BD99-4AED-8D83-498CDF0F9BC0}" presName="rootComposite" presStyleCnt="0"/>
      <dgm:spPr/>
    </dgm:pt>
    <dgm:pt modelId="{0056140A-70EE-43E0-B129-ABFC2AB458FA}" type="pres">
      <dgm:prSet presAssocID="{50A4D216-BD99-4AED-8D83-498CDF0F9BC0}" presName="rootText" presStyleLbl="node1" presStyleIdx="2" presStyleCnt="3"/>
      <dgm:spPr/>
      <dgm:t>
        <a:bodyPr/>
        <a:lstStyle/>
        <a:p>
          <a:endParaRPr lang="en-US"/>
        </a:p>
      </dgm:t>
    </dgm:pt>
    <dgm:pt modelId="{BB529F5A-F9EE-4B62-9F57-7E0D0C97D49B}" type="pres">
      <dgm:prSet presAssocID="{50A4D216-BD99-4AED-8D83-498CDF0F9BC0}" presName="rootConnector" presStyleLbl="node1" presStyleIdx="2" presStyleCnt="3"/>
      <dgm:spPr/>
      <dgm:t>
        <a:bodyPr/>
        <a:lstStyle/>
        <a:p>
          <a:endParaRPr lang="en-US"/>
        </a:p>
      </dgm:t>
    </dgm:pt>
    <dgm:pt modelId="{52726E46-D315-4E98-9960-C1CA475343BC}" type="pres">
      <dgm:prSet presAssocID="{50A4D216-BD99-4AED-8D83-498CDF0F9BC0}" presName="childShape" presStyleCnt="0"/>
      <dgm:spPr/>
    </dgm:pt>
    <dgm:pt modelId="{37961C6A-867C-4F32-BF67-402E01869358}" type="pres">
      <dgm:prSet presAssocID="{64ADF70C-7FEA-4E5D-8F2F-574B8DEE3EA2}" presName="Name13" presStyleLbl="parChTrans1D2" presStyleIdx="2" presStyleCnt="5"/>
      <dgm:spPr/>
      <dgm:t>
        <a:bodyPr/>
        <a:lstStyle/>
        <a:p>
          <a:endParaRPr lang="en-US"/>
        </a:p>
      </dgm:t>
    </dgm:pt>
    <dgm:pt modelId="{1A0A128C-FEC4-4B69-9ED4-F8110C356361}" type="pres">
      <dgm:prSet presAssocID="{32A85149-513A-410C-9FE7-D623E2E2F3DD}" presName="childText" presStyleLbl="bgAcc1" presStyleIdx="2" presStyleCnt="5" custScaleY="870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CEAFC2-384B-4D77-894B-2355D7F0F9CA}" type="pres">
      <dgm:prSet presAssocID="{A3B844A7-60FF-4B16-8780-D9DB9BC7E561}" presName="Name13" presStyleLbl="parChTrans1D2" presStyleIdx="3" presStyleCnt="5"/>
      <dgm:spPr/>
      <dgm:t>
        <a:bodyPr/>
        <a:lstStyle/>
        <a:p>
          <a:endParaRPr lang="en-US"/>
        </a:p>
      </dgm:t>
    </dgm:pt>
    <dgm:pt modelId="{B4881947-1CAA-40C4-90B6-FEA7D43B31C7}" type="pres">
      <dgm:prSet presAssocID="{BEDFB2EA-A8FE-4B13-84C4-388FA78AB27C}" presName="childText" presStyleLbl="bgAcc1" presStyleIdx="3" presStyleCnt="5" custScaleY="1170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BBFD5F-1351-498E-8E58-39B3C66E1609}" type="pres">
      <dgm:prSet presAssocID="{2B0ECCA2-0B05-4E33-A750-A83AA612025E}" presName="Name13" presStyleLbl="parChTrans1D2" presStyleIdx="4" presStyleCnt="5"/>
      <dgm:spPr/>
      <dgm:t>
        <a:bodyPr/>
        <a:lstStyle/>
        <a:p>
          <a:endParaRPr lang="en-US"/>
        </a:p>
      </dgm:t>
    </dgm:pt>
    <dgm:pt modelId="{BC67EFC1-65F2-4385-9848-0A31C280D71E}" type="pres">
      <dgm:prSet presAssocID="{BE8050CB-CD61-4B15-A1E0-EA7C3AC31711}" presName="childText" presStyleLbl="bgAcc1" presStyleIdx="4" presStyleCnt="5" custScaleY="1178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6CA317-FD67-4F61-92DA-EC03EEB164CD}" srcId="{3E997EFF-B991-476B-89A5-F023874F3EEE}" destId="{CB2BEB46-4500-45A3-B273-2BA6BE88D8BC}" srcOrd="1" destOrd="0" parTransId="{0571E8FF-A1B8-4DA3-9B46-BFD5DD737A9E}" sibTransId="{B4E7E77B-2B10-4513-9A07-401C9E042D6B}"/>
    <dgm:cxn modelId="{E2EB291B-A4A2-48A2-B791-F073A4D47653}" type="presOf" srcId="{B652C5A0-400F-4F03-9DA6-CC195436ABC4}" destId="{4F24737A-4FF9-4450-A5CE-C2CE14746854}" srcOrd="0" destOrd="0" presId="urn:microsoft.com/office/officeart/2005/8/layout/hierarchy3"/>
    <dgm:cxn modelId="{2949B6E8-B43B-49B7-AF8D-18A25C44277A}" srcId="{3E997EFF-B991-476B-89A5-F023874F3EEE}" destId="{50A4D216-BD99-4AED-8D83-498CDF0F9BC0}" srcOrd="2" destOrd="0" parTransId="{1A81E0A7-DDF1-49AB-B9AD-8476C7339698}" sibTransId="{C8C81B8B-EE8F-4B0A-A817-19525012DBD5}"/>
    <dgm:cxn modelId="{D48DE3D4-3042-49DE-B4A4-1666C59FBAF8}" type="presOf" srcId="{CE7986BF-9E85-42A7-9010-D4926A00F38F}" destId="{27837011-8D5A-4249-8BFE-4E138DBFA6B6}" srcOrd="1" destOrd="0" presId="urn:microsoft.com/office/officeart/2005/8/layout/hierarchy3"/>
    <dgm:cxn modelId="{48A811EE-3DEC-477D-A403-7D6B9C9FC193}" srcId="{BEDFB2EA-A8FE-4B13-84C4-388FA78AB27C}" destId="{B8478DB8-207E-43CF-A10C-94B285273B9F}" srcOrd="2" destOrd="0" parTransId="{4DF92C5D-47F1-4919-B09E-F32065A24836}" sibTransId="{EA1DD748-44A5-4398-B883-017E4BF26F66}"/>
    <dgm:cxn modelId="{030380A4-FB16-43EF-8971-FFBF1652CC73}" type="presOf" srcId="{3E997EFF-B991-476B-89A5-F023874F3EEE}" destId="{7D56E5FD-6685-440D-AE1C-A191DEECA1BC}" srcOrd="0" destOrd="0" presId="urn:microsoft.com/office/officeart/2005/8/layout/hierarchy3"/>
    <dgm:cxn modelId="{FB9E43C3-9429-4370-9002-D484EF71AAA5}" type="presOf" srcId="{B8478DB8-207E-43CF-A10C-94B285273B9F}" destId="{B4881947-1CAA-40C4-90B6-FEA7D43B31C7}" srcOrd="0" destOrd="3" presId="urn:microsoft.com/office/officeart/2005/8/layout/hierarchy3"/>
    <dgm:cxn modelId="{62BFCAF7-8C53-4914-927D-46F26BC9A2C1}" srcId="{50A4D216-BD99-4AED-8D83-498CDF0F9BC0}" destId="{BE8050CB-CD61-4B15-A1E0-EA7C3AC31711}" srcOrd="2" destOrd="0" parTransId="{2B0ECCA2-0B05-4E33-A750-A83AA612025E}" sibTransId="{045F7AB5-F79F-409C-A95C-D34AE6191285}"/>
    <dgm:cxn modelId="{43462602-2539-4AB9-A916-801A48D462C1}" srcId="{3E997EFF-B991-476B-89A5-F023874F3EEE}" destId="{CE7986BF-9E85-42A7-9010-D4926A00F38F}" srcOrd="0" destOrd="0" parTransId="{9BAB3A79-C59B-4916-A90E-20AEB4AD446A}" sibTransId="{5E2144D8-3F0E-4182-A2D5-F65BFFFB775B}"/>
    <dgm:cxn modelId="{9097B3D3-E995-4AD2-AC32-25ED18D707F4}" type="presOf" srcId="{A3B844A7-60FF-4B16-8780-D9DB9BC7E561}" destId="{74CEAFC2-384B-4D77-894B-2355D7F0F9CA}" srcOrd="0" destOrd="0" presId="urn:microsoft.com/office/officeart/2005/8/layout/hierarchy3"/>
    <dgm:cxn modelId="{21326D6F-4648-4A71-B036-817CB03FF2EA}" srcId="{BE8050CB-CD61-4B15-A1E0-EA7C3AC31711}" destId="{BD460EBE-F013-4FD6-AF31-CCE5B5EDBCFF}" srcOrd="1" destOrd="0" parTransId="{99CC460E-1B30-4149-8311-F44208433C0A}" sibTransId="{836230BE-4AFA-44D0-9A60-74738A31EED3}"/>
    <dgm:cxn modelId="{623A54BC-CCDD-4CB6-B281-DE94144CB48F}" srcId="{50A4D216-BD99-4AED-8D83-498CDF0F9BC0}" destId="{32A85149-513A-410C-9FE7-D623E2E2F3DD}" srcOrd="0" destOrd="0" parTransId="{64ADF70C-7FEA-4E5D-8F2F-574B8DEE3EA2}" sibTransId="{4A3BBF49-72F4-45B5-9797-F83BE753B75E}"/>
    <dgm:cxn modelId="{265DF1A3-4BD1-4B9B-9951-0DBBA193A43C}" type="presOf" srcId="{757898ED-D6FF-4FAC-A946-E9DB3AD117EE}" destId="{BC67EFC1-65F2-4385-9848-0A31C280D71E}" srcOrd="0" destOrd="1" presId="urn:microsoft.com/office/officeart/2005/8/layout/hierarchy3"/>
    <dgm:cxn modelId="{BAF67413-4FAC-4E72-8EE2-CF8E9A39FC50}" type="presOf" srcId="{BE8050CB-CD61-4B15-A1E0-EA7C3AC31711}" destId="{BC67EFC1-65F2-4385-9848-0A31C280D71E}" srcOrd="0" destOrd="0" presId="urn:microsoft.com/office/officeart/2005/8/layout/hierarchy3"/>
    <dgm:cxn modelId="{3A220EE2-ED1D-4576-9A83-B34B85E11B87}" type="presOf" srcId="{B52F1BE0-48E3-4629-8EF5-D2F52DD1327D}" destId="{B4881947-1CAA-40C4-90B6-FEA7D43B31C7}" srcOrd="0" destOrd="1" presId="urn:microsoft.com/office/officeart/2005/8/layout/hierarchy3"/>
    <dgm:cxn modelId="{581F0BCE-6645-47E9-924C-628A5D5262D1}" type="presOf" srcId="{33D3F9E8-B1B8-414F-A70A-1896E6137ADA}" destId="{B4881947-1CAA-40C4-90B6-FEA7D43B31C7}" srcOrd="0" destOrd="2" presId="urn:microsoft.com/office/officeart/2005/8/layout/hierarchy3"/>
    <dgm:cxn modelId="{709851F9-CEF3-47E8-B8CE-303BF6F4BEE8}" srcId="{BE8050CB-CD61-4B15-A1E0-EA7C3AC31711}" destId="{757898ED-D6FF-4FAC-A946-E9DB3AD117EE}" srcOrd="0" destOrd="0" parTransId="{DDBC6955-9DE8-45BF-9C10-4DB25B6DFD95}" sibTransId="{28194B31-1011-4677-AD08-DACCAF706CA0}"/>
    <dgm:cxn modelId="{2D070C26-C369-405A-957E-58ED7436258F}" type="presOf" srcId="{1E6CE920-3820-4AD8-8850-4C7D503C429E}" destId="{1D86B74E-CAEA-425B-82CC-B02B064E2236}" srcOrd="0" destOrd="0" presId="urn:microsoft.com/office/officeart/2005/8/layout/hierarchy3"/>
    <dgm:cxn modelId="{7EA39101-5EA6-4745-8209-7343431A6C9F}" type="presOf" srcId="{2B0ECCA2-0B05-4E33-A750-A83AA612025E}" destId="{3CBBFD5F-1351-498E-8E58-39B3C66E1609}" srcOrd="0" destOrd="0" presId="urn:microsoft.com/office/officeart/2005/8/layout/hierarchy3"/>
    <dgm:cxn modelId="{639C2825-07A5-4D24-9EBC-1393B816D2F8}" type="presOf" srcId="{C5140A97-9706-471A-84E0-BE4F14012BC5}" destId="{1A0A128C-FEC4-4B69-9ED4-F8110C356361}" srcOrd="0" destOrd="1" presId="urn:microsoft.com/office/officeart/2005/8/layout/hierarchy3"/>
    <dgm:cxn modelId="{0C6F8204-6844-454D-9A47-6731F92B86D8}" type="presOf" srcId="{CB2BEB46-4500-45A3-B273-2BA6BE88D8BC}" destId="{6CBC701D-B99A-4690-AB6B-042BDEBF7017}" srcOrd="0" destOrd="0" presId="urn:microsoft.com/office/officeart/2005/8/layout/hierarchy3"/>
    <dgm:cxn modelId="{D40D51FA-0183-40A3-9DBC-17E0A26E4BD8}" type="presOf" srcId="{5EF87895-BD44-45B6-86D2-944A4FCA6B09}" destId="{DB7CF825-BDF6-46F2-8D27-3E8225FC0D19}" srcOrd="0" destOrd="0" presId="urn:microsoft.com/office/officeart/2005/8/layout/hierarchy3"/>
    <dgm:cxn modelId="{1A3181AC-6DC0-4C0E-B9A5-DDE3394F0DC9}" srcId="{CB2BEB46-4500-45A3-B273-2BA6BE88D8BC}" destId="{52184BA9-9071-4C82-A3C3-07A1138D1798}" srcOrd="0" destOrd="0" parTransId="{1E6CE920-3820-4AD8-8850-4C7D503C429E}" sibTransId="{974250B8-3A24-4766-8CB9-4B3B8EC52AA5}"/>
    <dgm:cxn modelId="{20DA13C3-CFCF-4580-8694-EF0033A68CD1}" type="presOf" srcId="{CB2BEB46-4500-45A3-B273-2BA6BE88D8BC}" destId="{FE88700C-1360-40DA-8BC4-E82AA0C6964C}" srcOrd="1" destOrd="0" presId="urn:microsoft.com/office/officeart/2005/8/layout/hierarchy3"/>
    <dgm:cxn modelId="{E6D9A5A2-8FCD-4948-AC97-81ACBA782E0C}" type="presOf" srcId="{CE7986BF-9E85-42A7-9010-D4926A00F38F}" destId="{F73676B8-9209-40DD-BC88-16C70432F0A6}" srcOrd="0" destOrd="0" presId="urn:microsoft.com/office/officeart/2005/8/layout/hierarchy3"/>
    <dgm:cxn modelId="{0A6A88B4-0E74-4995-8B55-B4CC3D345209}" srcId="{32A85149-513A-410C-9FE7-D623E2E2F3DD}" destId="{C5140A97-9706-471A-84E0-BE4F14012BC5}" srcOrd="0" destOrd="0" parTransId="{11A8A109-1674-4ED8-A146-A71D1FE81092}" sibTransId="{C693B872-31A0-430C-88CA-390D8F5F8F5E}"/>
    <dgm:cxn modelId="{8D1C1C47-ABDF-4121-A3A4-57AE94D8CDA9}" type="presOf" srcId="{50A4D216-BD99-4AED-8D83-498CDF0F9BC0}" destId="{0056140A-70EE-43E0-B129-ABFC2AB458FA}" srcOrd="0" destOrd="0" presId="urn:microsoft.com/office/officeart/2005/8/layout/hierarchy3"/>
    <dgm:cxn modelId="{AC2E5BEE-9479-4279-8738-3D9A9EC252E7}" srcId="{CE7986BF-9E85-42A7-9010-D4926A00F38F}" destId="{5EF87895-BD44-45B6-86D2-944A4FCA6B09}" srcOrd="0" destOrd="0" parTransId="{B652C5A0-400F-4F03-9DA6-CC195436ABC4}" sibTransId="{73BFE774-7053-4F81-A2E8-633231FAB96A}"/>
    <dgm:cxn modelId="{2B1992E5-18ED-4FB2-BB73-00C081F1953B}" srcId="{50A4D216-BD99-4AED-8D83-498CDF0F9BC0}" destId="{BEDFB2EA-A8FE-4B13-84C4-388FA78AB27C}" srcOrd="1" destOrd="0" parTransId="{A3B844A7-60FF-4B16-8780-D9DB9BC7E561}" sibTransId="{F2FCCF8D-25DA-4DFC-A92C-4298B599D024}"/>
    <dgm:cxn modelId="{867C2CAD-6CE2-4894-B9C3-352348B08499}" srcId="{BEDFB2EA-A8FE-4B13-84C4-388FA78AB27C}" destId="{B52F1BE0-48E3-4629-8EF5-D2F52DD1327D}" srcOrd="0" destOrd="0" parTransId="{C8A7C714-ABA4-4FC6-9D95-9AC7091B63F6}" sibTransId="{2E60A05A-D0D8-43BD-A71E-6E4C450F9475}"/>
    <dgm:cxn modelId="{E31A09E9-DA0F-42CB-936D-A5A5770C9422}" type="presOf" srcId="{64ADF70C-7FEA-4E5D-8F2F-574B8DEE3EA2}" destId="{37961C6A-867C-4F32-BF67-402E01869358}" srcOrd="0" destOrd="0" presId="urn:microsoft.com/office/officeart/2005/8/layout/hierarchy3"/>
    <dgm:cxn modelId="{9F8BE75B-C2F4-4A5F-A830-25EEFB6E5E04}" type="presOf" srcId="{50A4D216-BD99-4AED-8D83-498CDF0F9BC0}" destId="{BB529F5A-F9EE-4B62-9F57-7E0D0C97D49B}" srcOrd="1" destOrd="0" presId="urn:microsoft.com/office/officeart/2005/8/layout/hierarchy3"/>
    <dgm:cxn modelId="{0B808A30-540F-40D2-8C3D-2DAD2C44A8DE}" type="presOf" srcId="{BEDFB2EA-A8FE-4B13-84C4-388FA78AB27C}" destId="{B4881947-1CAA-40C4-90B6-FEA7D43B31C7}" srcOrd="0" destOrd="0" presId="urn:microsoft.com/office/officeart/2005/8/layout/hierarchy3"/>
    <dgm:cxn modelId="{5FE7A2A2-2F10-4A8F-B20C-457A1585E109}" srcId="{BEDFB2EA-A8FE-4B13-84C4-388FA78AB27C}" destId="{33D3F9E8-B1B8-414F-A70A-1896E6137ADA}" srcOrd="1" destOrd="0" parTransId="{7BBD13C3-034A-4804-878D-63D600080E0A}" sibTransId="{7B15EC9D-84DD-40DF-B0A6-C33506BF6109}"/>
    <dgm:cxn modelId="{735B7DB9-7434-4DCE-9A4A-1D27A018B088}" type="presOf" srcId="{52184BA9-9071-4C82-A3C3-07A1138D1798}" destId="{4E2699F3-27F5-4949-89FC-A78140DA2FD8}" srcOrd="0" destOrd="0" presId="urn:microsoft.com/office/officeart/2005/8/layout/hierarchy3"/>
    <dgm:cxn modelId="{147A241B-2E79-4F9E-8E67-E82AC51800B0}" type="presOf" srcId="{BD460EBE-F013-4FD6-AF31-CCE5B5EDBCFF}" destId="{BC67EFC1-65F2-4385-9848-0A31C280D71E}" srcOrd="0" destOrd="2" presId="urn:microsoft.com/office/officeart/2005/8/layout/hierarchy3"/>
    <dgm:cxn modelId="{E771F3F4-ACA9-4BD7-A47F-0A9D270C098E}" type="presOf" srcId="{32A85149-513A-410C-9FE7-D623E2E2F3DD}" destId="{1A0A128C-FEC4-4B69-9ED4-F8110C356361}" srcOrd="0" destOrd="0" presId="urn:microsoft.com/office/officeart/2005/8/layout/hierarchy3"/>
    <dgm:cxn modelId="{ABFBDEEE-DA8E-44FC-A36A-B22F1540A926}" type="presParOf" srcId="{7D56E5FD-6685-440D-AE1C-A191DEECA1BC}" destId="{35E5AF13-AC6C-45B3-815B-414038FAB89A}" srcOrd="0" destOrd="0" presId="urn:microsoft.com/office/officeart/2005/8/layout/hierarchy3"/>
    <dgm:cxn modelId="{689E53E4-A4CF-4E67-BBA4-28AD132FCA08}" type="presParOf" srcId="{35E5AF13-AC6C-45B3-815B-414038FAB89A}" destId="{E6289A8F-ACBC-4E0D-9B74-DE1C7E122027}" srcOrd="0" destOrd="0" presId="urn:microsoft.com/office/officeart/2005/8/layout/hierarchy3"/>
    <dgm:cxn modelId="{B5FCE0D4-8AEA-48AC-AE0D-4FF83205DDC3}" type="presParOf" srcId="{E6289A8F-ACBC-4E0D-9B74-DE1C7E122027}" destId="{F73676B8-9209-40DD-BC88-16C70432F0A6}" srcOrd="0" destOrd="0" presId="urn:microsoft.com/office/officeart/2005/8/layout/hierarchy3"/>
    <dgm:cxn modelId="{68A96448-620F-42BA-AE60-5650634200C5}" type="presParOf" srcId="{E6289A8F-ACBC-4E0D-9B74-DE1C7E122027}" destId="{27837011-8D5A-4249-8BFE-4E138DBFA6B6}" srcOrd="1" destOrd="0" presId="urn:microsoft.com/office/officeart/2005/8/layout/hierarchy3"/>
    <dgm:cxn modelId="{CBC3CA4D-D135-48C0-A5AF-89D12A221BD4}" type="presParOf" srcId="{35E5AF13-AC6C-45B3-815B-414038FAB89A}" destId="{C7654A79-5236-4F5C-95F3-E2F23534FC15}" srcOrd="1" destOrd="0" presId="urn:microsoft.com/office/officeart/2005/8/layout/hierarchy3"/>
    <dgm:cxn modelId="{53E905E9-4C6D-4102-8B90-1F4BCC0748EE}" type="presParOf" srcId="{C7654A79-5236-4F5C-95F3-E2F23534FC15}" destId="{4F24737A-4FF9-4450-A5CE-C2CE14746854}" srcOrd="0" destOrd="0" presId="urn:microsoft.com/office/officeart/2005/8/layout/hierarchy3"/>
    <dgm:cxn modelId="{B0FA3804-1C2C-42BD-AFB9-59A59B96B5A6}" type="presParOf" srcId="{C7654A79-5236-4F5C-95F3-E2F23534FC15}" destId="{DB7CF825-BDF6-46F2-8D27-3E8225FC0D19}" srcOrd="1" destOrd="0" presId="urn:microsoft.com/office/officeart/2005/8/layout/hierarchy3"/>
    <dgm:cxn modelId="{FEB463F1-151F-48AB-A177-B37DA9FF0712}" type="presParOf" srcId="{7D56E5FD-6685-440D-AE1C-A191DEECA1BC}" destId="{A45609B6-491A-4EAB-9614-18B8590CEE55}" srcOrd="1" destOrd="0" presId="urn:microsoft.com/office/officeart/2005/8/layout/hierarchy3"/>
    <dgm:cxn modelId="{1C0CF07D-BD15-4910-BBD5-C841D4AA90CC}" type="presParOf" srcId="{A45609B6-491A-4EAB-9614-18B8590CEE55}" destId="{2877C162-6E17-4178-84F0-CF12801DDE58}" srcOrd="0" destOrd="0" presId="urn:microsoft.com/office/officeart/2005/8/layout/hierarchy3"/>
    <dgm:cxn modelId="{3500765F-9B44-4738-9DAC-CBD8C5B17B2D}" type="presParOf" srcId="{2877C162-6E17-4178-84F0-CF12801DDE58}" destId="{6CBC701D-B99A-4690-AB6B-042BDEBF7017}" srcOrd="0" destOrd="0" presId="urn:microsoft.com/office/officeart/2005/8/layout/hierarchy3"/>
    <dgm:cxn modelId="{3CAC8137-6B7C-488B-95AE-C81B82329A90}" type="presParOf" srcId="{2877C162-6E17-4178-84F0-CF12801DDE58}" destId="{FE88700C-1360-40DA-8BC4-E82AA0C6964C}" srcOrd="1" destOrd="0" presId="urn:microsoft.com/office/officeart/2005/8/layout/hierarchy3"/>
    <dgm:cxn modelId="{4B3EA674-13E6-41C3-9BC0-1B726F103D59}" type="presParOf" srcId="{A45609B6-491A-4EAB-9614-18B8590CEE55}" destId="{B719E2B9-99C2-4EA6-928F-15D4C520BDD4}" srcOrd="1" destOrd="0" presId="urn:microsoft.com/office/officeart/2005/8/layout/hierarchy3"/>
    <dgm:cxn modelId="{8B609AD7-D947-491E-97A2-8F2AA00DBEF0}" type="presParOf" srcId="{B719E2B9-99C2-4EA6-928F-15D4C520BDD4}" destId="{1D86B74E-CAEA-425B-82CC-B02B064E2236}" srcOrd="0" destOrd="0" presId="urn:microsoft.com/office/officeart/2005/8/layout/hierarchy3"/>
    <dgm:cxn modelId="{747EE32D-6507-4AC4-8ADA-7BC65140AE20}" type="presParOf" srcId="{B719E2B9-99C2-4EA6-928F-15D4C520BDD4}" destId="{4E2699F3-27F5-4949-89FC-A78140DA2FD8}" srcOrd="1" destOrd="0" presId="urn:microsoft.com/office/officeart/2005/8/layout/hierarchy3"/>
    <dgm:cxn modelId="{327B6CFC-4EBF-43AC-8FD7-D30F2145F8D5}" type="presParOf" srcId="{7D56E5FD-6685-440D-AE1C-A191DEECA1BC}" destId="{CB23ACDA-8007-4FE3-9E13-7FBCD7ED8D71}" srcOrd="2" destOrd="0" presId="urn:microsoft.com/office/officeart/2005/8/layout/hierarchy3"/>
    <dgm:cxn modelId="{33424A1C-B2CF-426E-AB32-34EC11B8D35D}" type="presParOf" srcId="{CB23ACDA-8007-4FE3-9E13-7FBCD7ED8D71}" destId="{EB86BC6F-2064-43ED-A1D3-BBCEFF37AEFB}" srcOrd="0" destOrd="0" presId="urn:microsoft.com/office/officeart/2005/8/layout/hierarchy3"/>
    <dgm:cxn modelId="{2CDDF820-B7F9-4F70-A09E-974646B9E0CD}" type="presParOf" srcId="{EB86BC6F-2064-43ED-A1D3-BBCEFF37AEFB}" destId="{0056140A-70EE-43E0-B129-ABFC2AB458FA}" srcOrd="0" destOrd="0" presId="urn:microsoft.com/office/officeart/2005/8/layout/hierarchy3"/>
    <dgm:cxn modelId="{86065E37-66C9-45E7-A16C-6DE4396A69A7}" type="presParOf" srcId="{EB86BC6F-2064-43ED-A1D3-BBCEFF37AEFB}" destId="{BB529F5A-F9EE-4B62-9F57-7E0D0C97D49B}" srcOrd="1" destOrd="0" presId="urn:microsoft.com/office/officeart/2005/8/layout/hierarchy3"/>
    <dgm:cxn modelId="{04C8D0FE-E768-4176-93A1-1B03D489E8C2}" type="presParOf" srcId="{CB23ACDA-8007-4FE3-9E13-7FBCD7ED8D71}" destId="{52726E46-D315-4E98-9960-C1CA475343BC}" srcOrd="1" destOrd="0" presId="urn:microsoft.com/office/officeart/2005/8/layout/hierarchy3"/>
    <dgm:cxn modelId="{77D3A695-82C0-48F9-92CB-ED7A5177AC2C}" type="presParOf" srcId="{52726E46-D315-4E98-9960-C1CA475343BC}" destId="{37961C6A-867C-4F32-BF67-402E01869358}" srcOrd="0" destOrd="0" presId="urn:microsoft.com/office/officeart/2005/8/layout/hierarchy3"/>
    <dgm:cxn modelId="{D1030FF0-3298-4029-9CA2-C7C99DECD2E3}" type="presParOf" srcId="{52726E46-D315-4E98-9960-C1CA475343BC}" destId="{1A0A128C-FEC4-4B69-9ED4-F8110C356361}" srcOrd="1" destOrd="0" presId="urn:microsoft.com/office/officeart/2005/8/layout/hierarchy3"/>
    <dgm:cxn modelId="{CA185D20-8FE0-4959-AFC0-DE23E7F08D4A}" type="presParOf" srcId="{52726E46-D315-4E98-9960-C1CA475343BC}" destId="{74CEAFC2-384B-4D77-894B-2355D7F0F9CA}" srcOrd="2" destOrd="0" presId="urn:microsoft.com/office/officeart/2005/8/layout/hierarchy3"/>
    <dgm:cxn modelId="{A0816E85-0E75-447B-826A-ACEE148F9430}" type="presParOf" srcId="{52726E46-D315-4E98-9960-C1CA475343BC}" destId="{B4881947-1CAA-40C4-90B6-FEA7D43B31C7}" srcOrd="3" destOrd="0" presId="urn:microsoft.com/office/officeart/2005/8/layout/hierarchy3"/>
    <dgm:cxn modelId="{CAACEC87-06FA-464C-BD32-A92ED83D89E0}" type="presParOf" srcId="{52726E46-D315-4E98-9960-C1CA475343BC}" destId="{3CBBFD5F-1351-498E-8E58-39B3C66E1609}" srcOrd="4" destOrd="0" presId="urn:microsoft.com/office/officeart/2005/8/layout/hierarchy3"/>
    <dgm:cxn modelId="{776A87FC-A9F1-41BC-AFF6-6C72D05B0505}" type="presParOf" srcId="{52726E46-D315-4E98-9960-C1CA475343BC}" destId="{BC67EFC1-65F2-4385-9848-0A31C280D71E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3676B8-9209-40DD-BC88-16C70432F0A6}">
      <dsp:nvSpPr>
        <dsp:cNvPr id="0" name=""/>
        <dsp:cNvSpPr/>
      </dsp:nvSpPr>
      <dsp:spPr>
        <a:xfrm>
          <a:off x="409363" y="988"/>
          <a:ext cx="1624749" cy="812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Scrum Master</a:t>
          </a:r>
        </a:p>
      </dsp:txBody>
      <dsp:txXfrm>
        <a:off x="433157" y="24782"/>
        <a:ext cx="1577161" cy="764786"/>
      </dsp:txXfrm>
    </dsp:sp>
    <dsp:sp modelId="{4F24737A-4FF9-4450-A5CE-C2CE14746854}">
      <dsp:nvSpPr>
        <dsp:cNvPr id="0" name=""/>
        <dsp:cNvSpPr/>
      </dsp:nvSpPr>
      <dsp:spPr>
        <a:xfrm>
          <a:off x="571838" y="813362"/>
          <a:ext cx="162474" cy="6092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9280"/>
              </a:lnTo>
              <a:lnTo>
                <a:pt x="162474" y="6092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7CF825-BDF6-46F2-8D27-3E8225FC0D19}">
      <dsp:nvSpPr>
        <dsp:cNvPr id="0" name=""/>
        <dsp:cNvSpPr/>
      </dsp:nvSpPr>
      <dsp:spPr>
        <a:xfrm>
          <a:off x="734313" y="1016456"/>
          <a:ext cx="1299799" cy="8123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HungLH</a:t>
          </a:r>
          <a:endParaRPr lang="en-US" sz="1100" kern="1200"/>
        </a:p>
      </dsp:txBody>
      <dsp:txXfrm>
        <a:off x="758107" y="1040250"/>
        <a:ext cx="1252211" cy="764786"/>
      </dsp:txXfrm>
    </dsp:sp>
    <dsp:sp modelId="{6CBC701D-B99A-4690-AB6B-042BDEBF7017}">
      <dsp:nvSpPr>
        <dsp:cNvPr id="0" name=""/>
        <dsp:cNvSpPr/>
      </dsp:nvSpPr>
      <dsp:spPr>
        <a:xfrm>
          <a:off x="2440299" y="988"/>
          <a:ext cx="1624749" cy="812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Product Owner</a:t>
          </a:r>
        </a:p>
      </dsp:txBody>
      <dsp:txXfrm>
        <a:off x="2464093" y="24782"/>
        <a:ext cx="1577161" cy="764786"/>
      </dsp:txXfrm>
    </dsp:sp>
    <dsp:sp modelId="{1D86B74E-CAEA-425B-82CC-B02B064E2236}">
      <dsp:nvSpPr>
        <dsp:cNvPr id="0" name=""/>
        <dsp:cNvSpPr/>
      </dsp:nvSpPr>
      <dsp:spPr>
        <a:xfrm>
          <a:off x="2602774" y="813362"/>
          <a:ext cx="162474" cy="6092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9280"/>
              </a:lnTo>
              <a:lnTo>
                <a:pt x="162474" y="6092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2699F3-27F5-4949-89FC-A78140DA2FD8}">
      <dsp:nvSpPr>
        <dsp:cNvPr id="0" name=""/>
        <dsp:cNvSpPr/>
      </dsp:nvSpPr>
      <dsp:spPr>
        <a:xfrm>
          <a:off x="2765249" y="1016456"/>
          <a:ext cx="1299799" cy="8123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/>
            <a:t>NghiaLX</a:t>
          </a:r>
          <a:endParaRPr lang="en-US" sz="1100" b="0" kern="1200"/>
        </a:p>
      </dsp:txBody>
      <dsp:txXfrm>
        <a:off x="2789043" y="1040250"/>
        <a:ext cx="1252211" cy="764786"/>
      </dsp:txXfrm>
    </dsp:sp>
    <dsp:sp modelId="{0056140A-70EE-43E0-B129-ABFC2AB458FA}">
      <dsp:nvSpPr>
        <dsp:cNvPr id="0" name=""/>
        <dsp:cNvSpPr/>
      </dsp:nvSpPr>
      <dsp:spPr>
        <a:xfrm>
          <a:off x="4471236" y="988"/>
          <a:ext cx="1624749" cy="812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/>
            <a:t>Development team</a:t>
          </a:r>
        </a:p>
      </dsp:txBody>
      <dsp:txXfrm>
        <a:off x="4495030" y="24782"/>
        <a:ext cx="1577161" cy="764786"/>
      </dsp:txXfrm>
    </dsp:sp>
    <dsp:sp modelId="{37961C6A-867C-4F32-BF67-402E01869358}">
      <dsp:nvSpPr>
        <dsp:cNvPr id="0" name=""/>
        <dsp:cNvSpPr/>
      </dsp:nvSpPr>
      <dsp:spPr>
        <a:xfrm>
          <a:off x="4633711" y="813362"/>
          <a:ext cx="162474" cy="5565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6549"/>
              </a:lnTo>
              <a:lnTo>
                <a:pt x="162474" y="5565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0A128C-FEC4-4B69-9ED4-F8110C356361}">
      <dsp:nvSpPr>
        <dsp:cNvPr id="0" name=""/>
        <dsp:cNvSpPr/>
      </dsp:nvSpPr>
      <dsp:spPr>
        <a:xfrm>
          <a:off x="4796186" y="1016456"/>
          <a:ext cx="1299799" cy="7069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Technical leader</a:t>
          </a:r>
          <a:endParaRPr lang="en-US" sz="11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/>
            <a:t>NghiaTT</a:t>
          </a:r>
          <a:endParaRPr lang="en-US" sz="900" kern="1200"/>
        </a:p>
      </dsp:txBody>
      <dsp:txXfrm>
        <a:off x="4816891" y="1037161"/>
        <a:ext cx="1258389" cy="665502"/>
      </dsp:txXfrm>
    </dsp:sp>
    <dsp:sp modelId="{74CEAFC2-384B-4D77-894B-2355D7F0F9CA}">
      <dsp:nvSpPr>
        <dsp:cNvPr id="0" name=""/>
        <dsp:cNvSpPr/>
      </dsp:nvSpPr>
      <dsp:spPr>
        <a:xfrm>
          <a:off x="4633711" y="813362"/>
          <a:ext cx="162474" cy="15884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8472"/>
              </a:lnTo>
              <a:lnTo>
                <a:pt x="162474" y="15884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881947-1CAA-40C4-90B6-FEA7D43B31C7}">
      <dsp:nvSpPr>
        <dsp:cNvPr id="0" name=""/>
        <dsp:cNvSpPr/>
      </dsp:nvSpPr>
      <dsp:spPr>
        <a:xfrm>
          <a:off x="4796186" y="1926461"/>
          <a:ext cx="1299799" cy="9507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Coder</a:t>
          </a:r>
          <a:endParaRPr lang="en-US" sz="11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/>
            <a:t>NghiaLX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/>
            <a:t>HungLH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/>
            <a:t>BinhVT</a:t>
          </a:r>
        </a:p>
      </dsp:txBody>
      <dsp:txXfrm>
        <a:off x="4824032" y="1954307"/>
        <a:ext cx="1244107" cy="895054"/>
      </dsp:txXfrm>
    </dsp:sp>
    <dsp:sp modelId="{3CBBFD5F-1351-498E-8E58-39B3C66E1609}">
      <dsp:nvSpPr>
        <dsp:cNvPr id="0" name=""/>
        <dsp:cNvSpPr/>
      </dsp:nvSpPr>
      <dsp:spPr>
        <a:xfrm>
          <a:off x="4633711" y="813362"/>
          <a:ext cx="162474" cy="2745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5594"/>
              </a:lnTo>
              <a:lnTo>
                <a:pt x="162474" y="27455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67EFC1-65F2-4385-9848-0A31C280D71E}">
      <dsp:nvSpPr>
        <dsp:cNvPr id="0" name=""/>
        <dsp:cNvSpPr/>
      </dsp:nvSpPr>
      <dsp:spPr>
        <a:xfrm>
          <a:off x="4796186" y="3080301"/>
          <a:ext cx="1299799" cy="9573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Quality Assurance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/>
            <a:t>SonTT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/>
            <a:t>BinhVT</a:t>
          </a:r>
        </a:p>
      </dsp:txBody>
      <dsp:txXfrm>
        <a:off x="4824225" y="3108340"/>
        <a:ext cx="1243721" cy="9012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1980A1-CCDE-4AE2-8CF1-E5011DBD2190}" type="datetimeFigureOut">
              <a:rPr lang="en-US" smtClean="0"/>
              <a:t>22/12/2012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73DB9-9C8D-4E53-A9C9-160BECAC0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341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970F2C-5F41-40E0-BD5F-EA6864ED98B3}" type="datetimeFigureOut">
              <a:rPr lang="en-US" smtClean="0"/>
              <a:t>22/12/2012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15C045-CDF0-4E72-9093-2732C20BE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5967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93EB-CDA6-459B-86C3-191A83511CAC}" type="datetime1">
              <a:rPr lang="en-US" smtClean="0"/>
              <a:t>22/12/2012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F5C33-904B-4281-9C3B-213D74AA7C78}" type="datetime1">
              <a:rPr lang="en-US" smtClean="0"/>
              <a:t>22/12/2012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AB412-A7DF-4D9A-AD55-C79F777263F9}" type="datetime1">
              <a:rPr lang="en-US" smtClean="0"/>
              <a:t>22/12/2012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4769" y="2974705"/>
            <a:ext cx="4700722" cy="2052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9539" y="5426295"/>
            <a:ext cx="3871182" cy="24471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3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65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9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6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9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2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436136"/>
      </p:ext>
    </p:extLst>
  </p:cSld>
  <p:clrMapOvr>
    <a:masterClrMapping/>
  </p:clrMapOvr>
  <p:transition spd="slow"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481569"/>
      </p:ext>
    </p:extLst>
  </p:cSld>
  <p:clrMapOvr>
    <a:masterClrMapping/>
  </p:clrMapOvr>
  <p:transition spd="slow">
    <p:pu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854" y="6153339"/>
            <a:ext cx="4700722" cy="1901860"/>
          </a:xfrm>
        </p:spPr>
        <p:txBody>
          <a:bodyPr anchor="t"/>
          <a:lstStyle>
            <a:lvl1pPr algn="l">
              <a:defRPr sz="3003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6854" y="4058633"/>
            <a:ext cx="4700722" cy="2094706"/>
          </a:xfrm>
        </p:spPr>
        <p:txBody>
          <a:bodyPr anchor="b"/>
          <a:lstStyle>
            <a:lvl1pPr marL="0" indent="0">
              <a:buNone/>
              <a:defRPr sz="1502">
                <a:solidFill>
                  <a:schemeClr val="tx1">
                    <a:tint val="75000"/>
                  </a:schemeClr>
                </a:solidFill>
              </a:defRPr>
            </a:lvl1pPr>
            <a:lvl2pPr marL="34326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6526" indent="0">
              <a:buNone/>
              <a:defRPr sz="1201">
                <a:solidFill>
                  <a:schemeClr val="tx1">
                    <a:tint val="75000"/>
                  </a:schemeClr>
                </a:solidFill>
              </a:defRPr>
            </a:lvl3pPr>
            <a:lvl4pPr marL="1029788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305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6313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957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283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610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228870"/>
      </p:ext>
    </p:extLst>
  </p:cSld>
  <p:clrMapOvr>
    <a:masterClrMapping/>
  </p:clrMapOvr>
  <p:transition spd="slow">
    <p:pu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6513" y="2234362"/>
            <a:ext cx="2442532" cy="6319585"/>
          </a:xfrm>
        </p:spPr>
        <p:txBody>
          <a:bodyPr/>
          <a:lstStyle>
            <a:lvl1pPr>
              <a:defRPr sz="2102"/>
            </a:lvl1pPr>
            <a:lvl2pPr>
              <a:defRPr sz="1802"/>
            </a:lvl2pPr>
            <a:lvl3pPr>
              <a:defRPr sz="1502"/>
            </a:lvl3pPr>
            <a:lvl4pPr>
              <a:defRPr sz="1351"/>
            </a:lvl4pPr>
            <a:lvl5pPr>
              <a:defRPr sz="1351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11216" y="2234362"/>
            <a:ext cx="2442532" cy="6319585"/>
          </a:xfrm>
        </p:spPr>
        <p:txBody>
          <a:bodyPr/>
          <a:lstStyle>
            <a:lvl1pPr>
              <a:defRPr sz="2102"/>
            </a:lvl1pPr>
            <a:lvl2pPr>
              <a:defRPr sz="1802"/>
            </a:lvl2pPr>
            <a:lvl3pPr>
              <a:defRPr sz="1502"/>
            </a:lvl3pPr>
            <a:lvl4pPr>
              <a:defRPr sz="1351"/>
            </a:lvl4pPr>
            <a:lvl5pPr>
              <a:defRPr sz="1351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14132"/>
      </p:ext>
    </p:extLst>
  </p:cSld>
  <p:clrMapOvr>
    <a:masterClrMapping/>
  </p:clrMapOvr>
  <p:transition spd="slow">
    <p:pu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513" y="2143481"/>
            <a:ext cx="2443492" cy="893297"/>
          </a:xfrm>
        </p:spPr>
        <p:txBody>
          <a:bodyPr anchor="b"/>
          <a:lstStyle>
            <a:lvl1pPr marL="0" indent="0">
              <a:buNone/>
              <a:defRPr sz="1802" b="1"/>
            </a:lvl1pPr>
            <a:lvl2pPr marL="343263" indent="0">
              <a:buNone/>
              <a:defRPr sz="1502" b="1"/>
            </a:lvl2pPr>
            <a:lvl3pPr marL="686526" indent="0">
              <a:buNone/>
              <a:defRPr sz="1351" b="1"/>
            </a:lvl3pPr>
            <a:lvl4pPr marL="1029788" indent="0">
              <a:buNone/>
              <a:defRPr sz="1201" b="1"/>
            </a:lvl4pPr>
            <a:lvl5pPr marL="1373050" indent="0">
              <a:buNone/>
              <a:defRPr sz="1201" b="1"/>
            </a:lvl5pPr>
            <a:lvl6pPr marL="1716313" indent="0">
              <a:buNone/>
              <a:defRPr sz="1201" b="1"/>
            </a:lvl6pPr>
            <a:lvl7pPr marL="2059576" indent="0">
              <a:buNone/>
              <a:defRPr sz="1201" b="1"/>
            </a:lvl7pPr>
            <a:lvl8pPr marL="2402837" indent="0">
              <a:buNone/>
              <a:defRPr sz="1201" b="1"/>
            </a:lvl8pPr>
            <a:lvl9pPr marL="2746100" indent="0">
              <a:buNone/>
              <a:defRPr sz="120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6513" y="3036778"/>
            <a:ext cx="2443492" cy="5517169"/>
          </a:xfrm>
        </p:spPr>
        <p:txBody>
          <a:bodyPr/>
          <a:lstStyle>
            <a:lvl1pPr>
              <a:defRPr sz="1802"/>
            </a:lvl1pPr>
            <a:lvl2pPr>
              <a:defRPr sz="1502"/>
            </a:lvl2pPr>
            <a:lvl3pPr>
              <a:defRPr sz="1351"/>
            </a:lvl3pPr>
            <a:lvl4pPr>
              <a:defRPr sz="1201"/>
            </a:lvl4pPr>
            <a:lvl5pPr>
              <a:defRPr sz="1201"/>
            </a:lvl5pPr>
            <a:lvl6pPr>
              <a:defRPr sz="1201"/>
            </a:lvl6pPr>
            <a:lvl7pPr>
              <a:defRPr sz="1201"/>
            </a:lvl7pPr>
            <a:lvl8pPr>
              <a:defRPr sz="1201"/>
            </a:lvl8pPr>
            <a:lvl9pPr>
              <a:defRPr sz="12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09298" y="2143481"/>
            <a:ext cx="2444452" cy="893297"/>
          </a:xfrm>
        </p:spPr>
        <p:txBody>
          <a:bodyPr anchor="b"/>
          <a:lstStyle>
            <a:lvl1pPr marL="0" indent="0">
              <a:buNone/>
              <a:defRPr sz="1802" b="1"/>
            </a:lvl1pPr>
            <a:lvl2pPr marL="343263" indent="0">
              <a:buNone/>
              <a:defRPr sz="1502" b="1"/>
            </a:lvl2pPr>
            <a:lvl3pPr marL="686526" indent="0">
              <a:buNone/>
              <a:defRPr sz="1351" b="1"/>
            </a:lvl3pPr>
            <a:lvl4pPr marL="1029788" indent="0">
              <a:buNone/>
              <a:defRPr sz="1201" b="1"/>
            </a:lvl4pPr>
            <a:lvl5pPr marL="1373050" indent="0">
              <a:buNone/>
              <a:defRPr sz="1201" b="1"/>
            </a:lvl5pPr>
            <a:lvl6pPr marL="1716313" indent="0">
              <a:buNone/>
              <a:defRPr sz="1201" b="1"/>
            </a:lvl6pPr>
            <a:lvl7pPr marL="2059576" indent="0">
              <a:buNone/>
              <a:defRPr sz="1201" b="1"/>
            </a:lvl7pPr>
            <a:lvl8pPr marL="2402837" indent="0">
              <a:buNone/>
              <a:defRPr sz="1201" b="1"/>
            </a:lvl8pPr>
            <a:lvl9pPr marL="2746100" indent="0">
              <a:buNone/>
              <a:defRPr sz="120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09298" y="3036778"/>
            <a:ext cx="2444452" cy="5517169"/>
          </a:xfrm>
        </p:spPr>
        <p:txBody>
          <a:bodyPr/>
          <a:lstStyle>
            <a:lvl1pPr>
              <a:defRPr sz="1802"/>
            </a:lvl1pPr>
            <a:lvl2pPr>
              <a:defRPr sz="1502"/>
            </a:lvl2pPr>
            <a:lvl3pPr>
              <a:defRPr sz="1351"/>
            </a:lvl3pPr>
            <a:lvl4pPr>
              <a:defRPr sz="1201"/>
            </a:lvl4pPr>
            <a:lvl5pPr>
              <a:defRPr sz="1201"/>
            </a:lvl5pPr>
            <a:lvl6pPr>
              <a:defRPr sz="1201"/>
            </a:lvl6pPr>
            <a:lvl7pPr>
              <a:defRPr sz="1201"/>
            </a:lvl7pPr>
            <a:lvl8pPr>
              <a:defRPr sz="1201"/>
            </a:lvl8pPr>
            <a:lvl9pPr>
              <a:defRPr sz="12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56135"/>
      </p:ext>
    </p:extLst>
  </p:cSld>
  <p:clrMapOvr>
    <a:masterClrMapping/>
  </p:clrMapOvr>
  <p:transition spd="slow">
    <p:pu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121011"/>
      </p:ext>
    </p:extLst>
  </p:cSld>
  <p:clrMapOvr>
    <a:masterClrMapping/>
  </p:clrMapOvr>
  <p:transition spd="slow">
    <p:push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924730"/>
      </p:ext>
    </p:extLst>
  </p:cSld>
  <p:clrMapOvr>
    <a:masterClrMapping/>
  </p:clrMapOvr>
  <p:transition spd="slow">
    <p:push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515" y="381259"/>
            <a:ext cx="1819417" cy="1622566"/>
          </a:xfrm>
        </p:spPr>
        <p:txBody>
          <a:bodyPr anchor="b"/>
          <a:lstStyle>
            <a:lvl1pPr algn="l">
              <a:defRPr sz="1502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2178" y="381259"/>
            <a:ext cx="3091570" cy="8172680"/>
          </a:xfrm>
        </p:spPr>
        <p:txBody>
          <a:bodyPr/>
          <a:lstStyle>
            <a:lvl1pPr>
              <a:defRPr sz="2403"/>
            </a:lvl1pPr>
            <a:lvl2pPr>
              <a:defRPr sz="2102"/>
            </a:lvl2pPr>
            <a:lvl3pPr>
              <a:defRPr sz="1802"/>
            </a:lvl3pPr>
            <a:lvl4pPr>
              <a:defRPr sz="1502"/>
            </a:lvl4pPr>
            <a:lvl5pPr>
              <a:defRPr sz="1502"/>
            </a:lvl5pPr>
            <a:lvl6pPr>
              <a:defRPr sz="1502"/>
            </a:lvl6pPr>
            <a:lvl7pPr>
              <a:defRPr sz="1502"/>
            </a:lvl7pPr>
            <a:lvl8pPr>
              <a:defRPr sz="1502"/>
            </a:lvl8pPr>
            <a:lvl9pPr>
              <a:defRPr sz="15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515" y="2003825"/>
            <a:ext cx="1819417" cy="6550114"/>
          </a:xfrm>
        </p:spPr>
        <p:txBody>
          <a:bodyPr/>
          <a:lstStyle>
            <a:lvl1pPr marL="0" indent="0">
              <a:buNone/>
              <a:defRPr sz="1051"/>
            </a:lvl1pPr>
            <a:lvl2pPr marL="343263" indent="0">
              <a:buNone/>
              <a:defRPr sz="901"/>
            </a:lvl2pPr>
            <a:lvl3pPr marL="686526" indent="0">
              <a:buNone/>
              <a:defRPr sz="751"/>
            </a:lvl3pPr>
            <a:lvl4pPr marL="1029788" indent="0">
              <a:buNone/>
              <a:defRPr sz="676"/>
            </a:lvl4pPr>
            <a:lvl5pPr marL="1373050" indent="0">
              <a:buNone/>
              <a:defRPr sz="676"/>
            </a:lvl5pPr>
            <a:lvl6pPr marL="1716313" indent="0">
              <a:buNone/>
              <a:defRPr sz="676"/>
            </a:lvl6pPr>
            <a:lvl7pPr marL="2059576" indent="0">
              <a:buNone/>
              <a:defRPr sz="676"/>
            </a:lvl7pPr>
            <a:lvl8pPr marL="2402837" indent="0">
              <a:buNone/>
              <a:defRPr sz="676"/>
            </a:lvl8pPr>
            <a:lvl9pPr marL="2746100" indent="0">
              <a:buNone/>
              <a:defRPr sz="67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90060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C055-410D-4B17-A254-B7102AE4E24C}" type="datetime1">
              <a:rPr lang="en-US" smtClean="0"/>
              <a:t>22/12/2012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970" y="6703060"/>
            <a:ext cx="3318156" cy="791334"/>
          </a:xfrm>
        </p:spPr>
        <p:txBody>
          <a:bodyPr anchor="b"/>
          <a:lstStyle>
            <a:lvl1pPr algn="l">
              <a:defRPr sz="1502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83970" y="855615"/>
            <a:ext cx="3318156" cy="5745480"/>
          </a:xfrm>
        </p:spPr>
        <p:txBody>
          <a:bodyPr/>
          <a:lstStyle>
            <a:lvl1pPr marL="0" indent="0">
              <a:buNone/>
              <a:defRPr sz="2403"/>
            </a:lvl1pPr>
            <a:lvl2pPr marL="343263" indent="0">
              <a:buNone/>
              <a:defRPr sz="2102"/>
            </a:lvl2pPr>
            <a:lvl3pPr marL="686526" indent="0">
              <a:buNone/>
              <a:defRPr sz="1802"/>
            </a:lvl3pPr>
            <a:lvl4pPr marL="1029788" indent="0">
              <a:buNone/>
              <a:defRPr sz="1502"/>
            </a:lvl4pPr>
            <a:lvl5pPr marL="1373050" indent="0">
              <a:buNone/>
              <a:defRPr sz="1502"/>
            </a:lvl5pPr>
            <a:lvl6pPr marL="1716313" indent="0">
              <a:buNone/>
              <a:defRPr sz="1502"/>
            </a:lvl6pPr>
            <a:lvl7pPr marL="2059576" indent="0">
              <a:buNone/>
              <a:defRPr sz="1502"/>
            </a:lvl7pPr>
            <a:lvl8pPr marL="2402837" indent="0">
              <a:buNone/>
              <a:defRPr sz="1502"/>
            </a:lvl8pPr>
            <a:lvl9pPr marL="2746100" indent="0">
              <a:buNone/>
              <a:defRPr sz="1502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3970" y="7494394"/>
            <a:ext cx="3318156" cy="1123826"/>
          </a:xfrm>
        </p:spPr>
        <p:txBody>
          <a:bodyPr/>
          <a:lstStyle>
            <a:lvl1pPr marL="0" indent="0">
              <a:buNone/>
              <a:defRPr sz="1051"/>
            </a:lvl1pPr>
            <a:lvl2pPr marL="343263" indent="0">
              <a:buNone/>
              <a:defRPr sz="901"/>
            </a:lvl2pPr>
            <a:lvl3pPr marL="686526" indent="0">
              <a:buNone/>
              <a:defRPr sz="751"/>
            </a:lvl3pPr>
            <a:lvl4pPr marL="1029788" indent="0">
              <a:buNone/>
              <a:defRPr sz="676"/>
            </a:lvl4pPr>
            <a:lvl5pPr marL="1373050" indent="0">
              <a:buNone/>
              <a:defRPr sz="676"/>
            </a:lvl5pPr>
            <a:lvl6pPr marL="1716313" indent="0">
              <a:buNone/>
              <a:defRPr sz="676"/>
            </a:lvl6pPr>
            <a:lvl7pPr marL="2059576" indent="0">
              <a:buNone/>
              <a:defRPr sz="676"/>
            </a:lvl7pPr>
            <a:lvl8pPr marL="2402837" indent="0">
              <a:buNone/>
              <a:defRPr sz="676"/>
            </a:lvl8pPr>
            <a:lvl9pPr marL="2746100" indent="0">
              <a:buNone/>
              <a:defRPr sz="67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983689"/>
      </p:ext>
    </p:extLst>
  </p:cSld>
  <p:clrMapOvr>
    <a:masterClrMapping/>
  </p:clrMapOvr>
  <p:transition spd="slow">
    <p:push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866496"/>
      </p:ext>
    </p:extLst>
  </p:cSld>
  <p:clrMapOvr>
    <a:masterClrMapping/>
  </p:clrMapOvr>
  <p:transition spd="slow">
    <p:push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009440" y="536423"/>
            <a:ext cx="1244309" cy="11406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6516" y="536423"/>
            <a:ext cx="3640755" cy="11406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057446"/>
      </p:ext>
    </p:extLst>
  </p:cSld>
  <p:clrMapOvr>
    <a:masterClrMapping/>
  </p:clrMapOvr>
  <p:transition spd="slow">
    <p:push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4769" y="2974705"/>
            <a:ext cx="4700722" cy="2052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9539" y="5426295"/>
            <a:ext cx="3871182" cy="24471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3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65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9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6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9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2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540418"/>
      </p:ext>
    </p:extLst>
  </p:cSld>
  <p:clrMapOvr>
    <a:masterClrMapping/>
  </p:clrMapOvr>
  <p:transition spd="slow">
    <p:push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182303"/>
      </p:ext>
    </p:extLst>
  </p:cSld>
  <p:clrMapOvr>
    <a:masterClrMapping/>
  </p:clrMapOvr>
  <p:transition spd="slow">
    <p:push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854" y="6153339"/>
            <a:ext cx="4700722" cy="1901860"/>
          </a:xfrm>
        </p:spPr>
        <p:txBody>
          <a:bodyPr anchor="t"/>
          <a:lstStyle>
            <a:lvl1pPr algn="l">
              <a:defRPr sz="3003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6854" y="4058633"/>
            <a:ext cx="4700722" cy="2094706"/>
          </a:xfrm>
        </p:spPr>
        <p:txBody>
          <a:bodyPr anchor="b"/>
          <a:lstStyle>
            <a:lvl1pPr marL="0" indent="0">
              <a:buNone/>
              <a:defRPr sz="1502">
                <a:solidFill>
                  <a:schemeClr val="tx1">
                    <a:tint val="75000"/>
                  </a:schemeClr>
                </a:solidFill>
              </a:defRPr>
            </a:lvl1pPr>
            <a:lvl2pPr marL="34326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6526" indent="0">
              <a:buNone/>
              <a:defRPr sz="1201">
                <a:solidFill>
                  <a:schemeClr val="tx1">
                    <a:tint val="75000"/>
                  </a:schemeClr>
                </a:solidFill>
              </a:defRPr>
            </a:lvl3pPr>
            <a:lvl4pPr marL="1029788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305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6313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957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283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610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802692"/>
      </p:ext>
    </p:extLst>
  </p:cSld>
  <p:clrMapOvr>
    <a:masterClrMapping/>
  </p:clrMapOvr>
  <p:transition spd="slow">
    <p:push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6513" y="2234362"/>
            <a:ext cx="2442532" cy="6319585"/>
          </a:xfrm>
        </p:spPr>
        <p:txBody>
          <a:bodyPr/>
          <a:lstStyle>
            <a:lvl1pPr>
              <a:defRPr sz="2102"/>
            </a:lvl1pPr>
            <a:lvl2pPr>
              <a:defRPr sz="1802"/>
            </a:lvl2pPr>
            <a:lvl3pPr>
              <a:defRPr sz="1502"/>
            </a:lvl3pPr>
            <a:lvl4pPr>
              <a:defRPr sz="1351"/>
            </a:lvl4pPr>
            <a:lvl5pPr>
              <a:defRPr sz="1351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11216" y="2234362"/>
            <a:ext cx="2442532" cy="6319585"/>
          </a:xfrm>
        </p:spPr>
        <p:txBody>
          <a:bodyPr/>
          <a:lstStyle>
            <a:lvl1pPr>
              <a:defRPr sz="2102"/>
            </a:lvl1pPr>
            <a:lvl2pPr>
              <a:defRPr sz="1802"/>
            </a:lvl2pPr>
            <a:lvl3pPr>
              <a:defRPr sz="1502"/>
            </a:lvl3pPr>
            <a:lvl4pPr>
              <a:defRPr sz="1351"/>
            </a:lvl4pPr>
            <a:lvl5pPr>
              <a:defRPr sz="1351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618501"/>
      </p:ext>
    </p:extLst>
  </p:cSld>
  <p:clrMapOvr>
    <a:masterClrMapping/>
  </p:clrMapOvr>
  <p:transition spd="slow">
    <p:push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513" y="2143481"/>
            <a:ext cx="2443492" cy="893297"/>
          </a:xfrm>
        </p:spPr>
        <p:txBody>
          <a:bodyPr anchor="b"/>
          <a:lstStyle>
            <a:lvl1pPr marL="0" indent="0">
              <a:buNone/>
              <a:defRPr sz="1802" b="1"/>
            </a:lvl1pPr>
            <a:lvl2pPr marL="343263" indent="0">
              <a:buNone/>
              <a:defRPr sz="1502" b="1"/>
            </a:lvl2pPr>
            <a:lvl3pPr marL="686526" indent="0">
              <a:buNone/>
              <a:defRPr sz="1351" b="1"/>
            </a:lvl3pPr>
            <a:lvl4pPr marL="1029788" indent="0">
              <a:buNone/>
              <a:defRPr sz="1201" b="1"/>
            </a:lvl4pPr>
            <a:lvl5pPr marL="1373050" indent="0">
              <a:buNone/>
              <a:defRPr sz="1201" b="1"/>
            </a:lvl5pPr>
            <a:lvl6pPr marL="1716313" indent="0">
              <a:buNone/>
              <a:defRPr sz="1201" b="1"/>
            </a:lvl6pPr>
            <a:lvl7pPr marL="2059576" indent="0">
              <a:buNone/>
              <a:defRPr sz="1201" b="1"/>
            </a:lvl7pPr>
            <a:lvl8pPr marL="2402837" indent="0">
              <a:buNone/>
              <a:defRPr sz="1201" b="1"/>
            </a:lvl8pPr>
            <a:lvl9pPr marL="2746100" indent="0">
              <a:buNone/>
              <a:defRPr sz="120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6513" y="3036778"/>
            <a:ext cx="2443492" cy="5517169"/>
          </a:xfrm>
        </p:spPr>
        <p:txBody>
          <a:bodyPr/>
          <a:lstStyle>
            <a:lvl1pPr>
              <a:defRPr sz="1802"/>
            </a:lvl1pPr>
            <a:lvl2pPr>
              <a:defRPr sz="1502"/>
            </a:lvl2pPr>
            <a:lvl3pPr>
              <a:defRPr sz="1351"/>
            </a:lvl3pPr>
            <a:lvl4pPr>
              <a:defRPr sz="1201"/>
            </a:lvl4pPr>
            <a:lvl5pPr>
              <a:defRPr sz="1201"/>
            </a:lvl5pPr>
            <a:lvl6pPr>
              <a:defRPr sz="1201"/>
            </a:lvl6pPr>
            <a:lvl7pPr>
              <a:defRPr sz="1201"/>
            </a:lvl7pPr>
            <a:lvl8pPr>
              <a:defRPr sz="1201"/>
            </a:lvl8pPr>
            <a:lvl9pPr>
              <a:defRPr sz="12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09298" y="2143481"/>
            <a:ext cx="2444452" cy="893297"/>
          </a:xfrm>
        </p:spPr>
        <p:txBody>
          <a:bodyPr anchor="b"/>
          <a:lstStyle>
            <a:lvl1pPr marL="0" indent="0">
              <a:buNone/>
              <a:defRPr sz="1802" b="1"/>
            </a:lvl1pPr>
            <a:lvl2pPr marL="343263" indent="0">
              <a:buNone/>
              <a:defRPr sz="1502" b="1"/>
            </a:lvl2pPr>
            <a:lvl3pPr marL="686526" indent="0">
              <a:buNone/>
              <a:defRPr sz="1351" b="1"/>
            </a:lvl3pPr>
            <a:lvl4pPr marL="1029788" indent="0">
              <a:buNone/>
              <a:defRPr sz="1201" b="1"/>
            </a:lvl4pPr>
            <a:lvl5pPr marL="1373050" indent="0">
              <a:buNone/>
              <a:defRPr sz="1201" b="1"/>
            </a:lvl5pPr>
            <a:lvl6pPr marL="1716313" indent="0">
              <a:buNone/>
              <a:defRPr sz="1201" b="1"/>
            </a:lvl6pPr>
            <a:lvl7pPr marL="2059576" indent="0">
              <a:buNone/>
              <a:defRPr sz="1201" b="1"/>
            </a:lvl7pPr>
            <a:lvl8pPr marL="2402837" indent="0">
              <a:buNone/>
              <a:defRPr sz="1201" b="1"/>
            </a:lvl8pPr>
            <a:lvl9pPr marL="2746100" indent="0">
              <a:buNone/>
              <a:defRPr sz="120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09298" y="3036778"/>
            <a:ext cx="2444452" cy="5517169"/>
          </a:xfrm>
        </p:spPr>
        <p:txBody>
          <a:bodyPr/>
          <a:lstStyle>
            <a:lvl1pPr>
              <a:defRPr sz="1802"/>
            </a:lvl1pPr>
            <a:lvl2pPr>
              <a:defRPr sz="1502"/>
            </a:lvl2pPr>
            <a:lvl3pPr>
              <a:defRPr sz="1351"/>
            </a:lvl3pPr>
            <a:lvl4pPr>
              <a:defRPr sz="1201"/>
            </a:lvl4pPr>
            <a:lvl5pPr>
              <a:defRPr sz="1201"/>
            </a:lvl5pPr>
            <a:lvl6pPr>
              <a:defRPr sz="1201"/>
            </a:lvl6pPr>
            <a:lvl7pPr>
              <a:defRPr sz="1201"/>
            </a:lvl7pPr>
            <a:lvl8pPr>
              <a:defRPr sz="1201"/>
            </a:lvl8pPr>
            <a:lvl9pPr>
              <a:defRPr sz="12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650582"/>
      </p:ext>
    </p:extLst>
  </p:cSld>
  <p:clrMapOvr>
    <a:masterClrMapping/>
  </p:clrMapOvr>
  <p:transition spd="slow">
    <p:push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662019"/>
      </p:ext>
    </p:extLst>
  </p:cSld>
  <p:clrMapOvr>
    <a:masterClrMapping/>
  </p:clrMapOvr>
  <p:transition spd="slow">
    <p:push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100405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D74C7-BBA4-455B-BB28-419F42C6DAB1}" type="datetime1">
              <a:rPr lang="en-US" smtClean="0"/>
              <a:t>22/12/2012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515" y="381259"/>
            <a:ext cx="1819417" cy="1622566"/>
          </a:xfrm>
        </p:spPr>
        <p:txBody>
          <a:bodyPr anchor="b"/>
          <a:lstStyle>
            <a:lvl1pPr algn="l">
              <a:defRPr sz="1502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2178" y="381259"/>
            <a:ext cx="3091570" cy="8172680"/>
          </a:xfrm>
        </p:spPr>
        <p:txBody>
          <a:bodyPr/>
          <a:lstStyle>
            <a:lvl1pPr>
              <a:defRPr sz="2403"/>
            </a:lvl1pPr>
            <a:lvl2pPr>
              <a:defRPr sz="2102"/>
            </a:lvl2pPr>
            <a:lvl3pPr>
              <a:defRPr sz="1802"/>
            </a:lvl3pPr>
            <a:lvl4pPr>
              <a:defRPr sz="1502"/>
            </a:lvl4pPr>
            <a:lvl5pPr>
              <a:defRPr sz="1502"/>
            </a:lvl5pPr>
            <a:lvl6pPr>
              <a:defRPr sz="1502"/>
            </a:lvl6pPr>
            <a:lvl7pPr>
              <a:defRPr sz="1502"/>
            </a:lvl7pPr>
            <a:lvl8pPr>
              <a:defRPr sz="1502"/>
            </a:lvl8pPr>
            <a:lvl9pPr>
              <a:defRPr sz="15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515" y="2003825"/>
            <a:ext cx="1819417" cy="6550114"/>
          </a:xfrm>
        </p:spPr>
        <p:txBody>
          <a:bodyPr/>
          <a:lstStyle>
            <a:lvl1pPr marL="0" indent="0">
              <a:buNone/>
              <a:defRPr sz="1051"/>
            </a:lvl1pPr>
            <a:lvl2pPr marL="343263" indent="0">
              <a:buNone/>
              <a:defRPr sz="901"/>
            </a:lvl2pPr>
            <a:lvl3pPr marL="686526" indent="0">
              <a:buNone/>
              <a:defRPr sz="751"/>
            </a:lvl3pPr>
            <a:lvl4pPr marL="1029788" indent="0">
              <a:buNone/>
              <a:defRPr sz="676"/>
            </a:lvl4pPr>
            <a:lvl5pPr marL="1373050" indent="0">
              <a:buNone/>
              <a:defRPr sz="676"/>
            </a:lvl5pPr>
            <a:lvl6pPr marL="1716313" indent="0">
              <a:buNone/>
              <a:defRPr sz="676"/>
            </a:lvl6pPr>
            <a:lvl7pPr marL="2059576" indent="0">
              <a:buNone/>
              <a:defRPr sz="676"/>
            </a:lvl7pPr>
            <a:lvl8pPr marL="2402837" indent="0">
              <a:buNone/>
              <a:defRPr sz="676"/>
            </a:lvl8pPr>
            <a:lvl9pPr marL="2746100" indent="0">
              <a:buNone/>
              <a:defRPr sz="67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962217"/>
      </p:ext>
    </p:extLst>
  </p:cSld>
  <p:clrMapOvr>
    <a:masterClrMapping/>
  </p:clrMapOvr>
  <p:transition spd="slow">
    <p:push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970" y="6703060"/>
            <a:ext cx="3318156" cy="791334"/>
          </a:xfrm>
        </p:spPr>
        <p:txBody>
          <a:bodyPr anchor="b"/>
          <a:lstStyle>
            <a:lvl1pPr algn="l">
              <a:defRPr sz="1502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83970" y="855615"/>
            <a:ext cx="3318156" cy="5745480"/>
          </a:xfrm>
        </p:spPr>
        <p:txBody>
          <a:bodyPr/>
          <a:lstStyle>
            <a:lvl1pPr marL="0" indent="0">
              <a:buNone/>
              <a:defRPr sz="2403"/>
            </a:lvl1pPr>
            <a:lvl2pPr marL="343263" indent="0">
              <a:buNone/>
              <a:defRPr sz="2102"/>
            </a:lvl2pPr>
            <a:lvl3pPr marL="686526" indent="0">
              <a:buNone/>
              <a:defRPr sz="1802"/>
            </a:lvl3pPr>
            <a:lvl4pPr marL="1029788" indent="0">
              <a:buNone/>
              <a:defRPr sz="1502"/>
            </a:lvl4pPr>
            <a:lvl5pPr marL="1373050" indent="0">
              <a:buNone/>
              <a:defRPr sz="1502"/>
            </a:lvl5pPr>
            <a:lvl6pPr marL="1716313" indent="0">
              <a:buNone/>
              <a:defRPr sz="1502"/>
            </a:lvl6pPr>
            <a:lvl7pPr marL="2059576" indent="0">
              <a:buNone/>
              <a:defRPr sz="1502"/>
            </a:lvl7pPr>
            <a:lvl8pPr marL="2402837" indent="0">
              <a:buNone/>
              <a:defRPr sz="1502"/>
            </a:lvl8pPr>
            <a:lvl9pPr marL="2746100" indent="0">
              <a:buNone/>
              <a:defRPr sz="1502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3970" y="7494394"/>
            <a:ext cx="3318156" cy="1123826"/>
          </a:xfrm>
        </p:spPr>
        <p:txBody>
          <a:bodyPr/>
          <a:lstStyle>
            <a:lvl1pPr marL="0" indent="0">
              <a:buNone/>
              <a:defRPr sz="1051"/>
            </a:lvl1pPr>
            <a:lvl2pPr marL="343263" indent="0">
              <a:buNone/>
              <a:defRPr sz="901"/>
            </a:lvl2pPr>
            <a:lvl3pPr marL="686526" indent="0">
              <a:buNone/>
              <a:defRPr sz="751"/>
            </a:lvl3pPr>
            <a:lvl4pPr marL="1029788" indent="0">
              <a:buNone/>
              <a:defRPr sz="676"/>
            </a:lvl4pPr>
            <a:lvl5pPr marL="1373050" indent="0">
              <a:buNone/>
              <a:defRPr sz="676"/>
            </a:lvl5pPr>
            <a:lvl6pPr marL="1716313" indent="0">
              <a:buNone/>
              <a:defRPr sz="676"/>
            </a:lvl6pPr>
            <a:lvl7pPr marL="2059576" indent="0">
              <a:buNone/>
              <a:defRPr sz="676"/>
            </a:lvl7pPr>
            <a:lvl8pPr marL="2402837" indent="0">
              <a:buNone/>
              <a:defRPr sz="676"/>
            </a:lvl8pPr>
            <a:lvl9pPr marL="2746100" indent="0">
              <a:buNone/>
              <a:defRPr sz="67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247022"/>
      </p:ext>
    </p:extLst>
  </p:cSld>
  <p:clrMapOvr>
    <a:masterClrMapping/>
  </p:clrMapOvr>
  <p:transition spd="slow">
    <p:push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030732"/>
      </p:ext>
    </p:extLst>
  </p:cSld>
  <p:clrMapOvr>
    <a:masterClrMapping/>
  </p:clrMapOvr>
  <p:transition spd="slow">
    <p:push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009440" y="536423"/>
            <a:ext cx="1244309" cy="11406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6516" y="536423"/>
            <a:ext cx="3640755" cy="11406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005450"/>
      </p:ext>
    </p:extLst>
  </p:cSld>
  <p:clrMapOvr>
    <a:masterClrMapping/>
  </p:clrMapOvr>
  <p:transition spd="slow">
    <p:push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4769" y="2974705"/>
            <a:ext cx="4700722" cy="2052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9539" y="5426295"/>
            <a:ext cx="3871182" cy="24471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3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65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9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6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9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2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214590"/>
      </p:ext>
    </p:extLst>
  </p:cSld>
  <p:clrMapOvr>
    <a:masterClrMapping/>
  </p:clrMapOvr>
  <p:transition spd="slow">
    <p:push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879661"/>
      </p:ext>
    </p:extLst>
  </p:cSld>
  <p:clrMapOvr>
    <a:masterClrMapping/>
  </p:clrMapOvr>
  <p:transition spd="slow">
    <p:push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854" y="6153339"/>
            <a:ext cx="4700722" cy="1901860"/>
          </a:xfrm>
        </p:spPr>
        <p:txBody>
          <a:bodyPr anchor="t"/>
          <a:lstStyle>
            <a:lvl1pPr algn="l">
              <a:defRPr sz="3003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6854" y="4058633"/>
            <a:ext cx="4700722" cy="2094706"/>
          </a:xfrm>
        </p:spPr>
        <p:txBody>
          <a:bodyPr anchor="b"/>
          <a:lstStyle>
            <a:lvl1pPr marL="0" indent="0">
              <a:buNone/>
              <a:defRPr sz="1502">
                <a:solidFill>
                  <a:schemeClr val="tx1">
                    <a:tint val="75000"/>
                  </a:schemeClr>
                </a:solidFill>
              </a:defRPr>
            </a:lvl1pPr>
            <a:lvl2pPr marL="34326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6526" indent="0">
              <a:buNone/>
              <a:defRPr sz="1201">
                <a:solidFill>
                  <a:schemeClr val="tx1">
                    <a:tint val="75000"/>
                  </a:schemeClr>
                </a:solidFill>
              </a:defRPr>
            </a:lvl3pPr>
            <a:lvl4pPr marL="1029788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305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6313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957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283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610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454892"/>
      </p:ext>
    </p:extLst>
  </p:cSld>
  <p:clrMapOvr>
    <a:masterClrMapping/>
  </p:clrMapOvr>
  <p:transition spd="slow">
    <p:push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6513" y="2234362"/>
            <a:ext cx="2442532" cy="6319585"/>
          </a:xfrm>
        </p:spPr>
        <p:txBody>
          <a:bodyPr/>
          <a:lstStyle>
            <a:lvl1pPr>
              <a:defRPr sz="2102"/>
            </a:lvl1pPr>
            <a:lvl2pPr>
              <a:defRPr sz="1802"/>
            </a:lvl2pPr>
            <a:lvl3pPr>
              <a:defRPr sz="1502"/>
            </a:lvl3pPr>
            <a:lvl4pPr>
              <a:defRPr sz="1351"/>
            </a:lvl4pPr>
            <a:lvl5pPr>
              <a:defRPr sz="1351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11216" y="2234362"/>
            <a:ext cx="2442532" cy="6319585"/>
          </a:xfrm>
        </p:spPr>
        <p:txBody>
          <a:bodyPr/>
          <a:lstStyle>
            <a:lvl1pPr>
              <a:defRPr sz="2102"/>
            </a:lvl1pPr>
            <a:lvl2pPr>
              <a:defRPr sz="1802"/>
            </a:lvl2pPr>
            <a:lvl3pPr>
              <a:defRPr sz="1502"/>
            </a:lvl3pPr>
            <a:lvl4pPr>
              <a:defRPr sz="1351"/>
            </a:lvl4pPr>
            <a:lvl5pPr>
              <a:defRPr sz="1351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953900"/>
      </p:ext>
    </p:extLst>
  </p:cSld>
  <p:clrMapOvr>
    <a:masterClrMapping/>
  </p:clrMapOvr>
  <p:transition spd="slow">
    <p:push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513" y="2143481"/>
            <a:ext cx="2443492" cy="893297"/>
          </a:xfrm>
        </p:spPr>
        <p:txBody>
          <a:bodyPr anchor="b"/>
          <a:lstStyle>
            <a:lvl1pPr marL="0" indent="0">
              <a:buNone/>
              <a:defRPr sz="1802" b="1"/>
            </a:lvl1pPr>
            <a:lvl2pPr marL="343263" indent="0">
              <a:buNone/>
              <a:defRPr sz="1502" b="1"/>
            </a:lvl2pPr>
            <a:lvl3pPr marL="686526" indent="0">
              <a:buNone/>
              <a:defRPr sz="1351" b="1"/>
            </a:lvl3pPr>
            <a:lvl4pPr marL="1029788" indent="0">
              <a:buNone/>
              <a:defRPr sz="1201" b="1"/>
            </a:lvl4pPr>
            <a:lvl5pPr marL="1373050" indent="0">
              <a:buNone/>
              <a:defRPr sz="1201" b="1"/>
            </a:lvl5pPr>
            <a:lvl6pPr marL="1716313" indent="0">
              <a:buNone/>
              <a:defRPr sz="1201" b="1"/>
            </a:lvl6pPr>
            <a:lvl7pPr marL="2059576" indent="0">
              <a:buNone/>
              <a:defRPr sz="1201" b="1"/>
            </a:lvl7pPr>
            <a:lvl8pPr marL="2402837" indent="0">
              <a:buNone/>
              <a:defRPr sz="1201" b="1"/>
            </a:lvl8pPr>
            <a:lvl9pPr marL="2746100" indent="0">
              <a:buNone/>
              <a:defRPr sz="120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6513" y="3036778"/>
            <a:ext cx="2443492" cy="5517169"/>
          </a:xfrm>
        </p:spPr>
        <p:txBody>
          <a:bodyPr/>
          <a:lstStyle>
            <a:lvl1pPr>
              <a:defRPr sz="1802"/>
            </a:lvl1pPr>
            <a:lvl2pPr>
              <a:defRPr sz="1502"/>
            </a:lvl2pPr>
            <a:lvl3pPr>
              <a:defRPr sz="1351"/>
            </a:lvl3pPr>
            <a:lvl4pPr>
              <a:defRPr sz="1201"/>
            </a:lvl4pPr>
            <a:lvl5pPr>
              <a:defRPr sz="1201"/>
            </a:lvl5pPr>
            <a:lvl6pPr>
              <a:defRPr sz="1201"/>
            </a:lvl6pPr>
            <a:lvl7pPr>
              <a:defRPr sz="1201"/>
            </a:lvl7pPr>
            <a:lvl8pPr>
              <a:defRPr sz="1201"/>
            </a:lvl8pPr>
            <a:lvl9pPr>
              <a:defRPr sz="12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09298" y="2143481"/>
            <a:ext cx="2444452" cy="893297"/>
          </a:xfrm>
        </p:spPr>
        <p:txBody>
          <a:bodyPr anchor="b"/>
          <a:lstStyle>
            <a:lvl1pPr marL="0" indent="0">
              <a:buNone/>
              <a:defRPr sz="1802" b="1"/>
            </a:lvl1pPr>
            <a:lvl2pPr marL="343263" indent="0">
              <a:buNone/>
              <a:defRPr sz="1502" b="1"/>
            </a:lvl2pPr>
            <a:lvl3pPr marL="686526" indent="0">
              <a:buNone/>
              <a:defRPr sz="1351" b="1"/>
            </a:lvl3pPr>
            <a:lvl4pPr marL="1029788" indent="0">
              <a:buNone/>
              <a:defRPr sz="1201" b="1"/>
            </a:lvl4pPr>
            <a:lvl5pPr marL="1373050" indent="0">
              <a:buNone/>
              <a:defRPr sz="1201" b="1"/>
            </a:lvl5pPr>
            <a:lvl6pPr marL="1716313" indent="0">
              <a:buNone/>
              <a:defRPr sz="1201" b="1"/>
            </a:lvl6pPr>
            <a:lvl7pPr marL="2059576" indent="0">
              <a:buNone/>
              <a:defRPr sz="1201" b="1"/>
            </a:lvl7pPr>
            <a:lvl8pPr marL="2402837" indent="0">
              <a:buNone/>
              <a:defRPr sz="1201" b="1"/>
            </a:lvl8pPr>
            <a:lvl9pPr marL="2746100" indent="0">
              <a:buNone/>
              <a:defRPr sz="120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09298" y="3036778"/>
            <a:ext cx="2444452" cy="5517169"/>
          </a:xfrm>
        </p:spPr>
        <p:txBody>
          <a:bodyPr/>
          <a:lstStyle>
            <a:lvl1pPr>
              <a:defRPr sz="1802"/>
            </a:lvl1pPr>
            <a:lvl2pPr>
              <a:defRPr sz="1502"/>
            </a:lvl2pPr>
            <a:lvl3pPr>
              <a:defRPr sz="1351"/>
            </a:lvl3pPr>
            <a:lvl4pPr>
              <a:defRPr sz="1201"/>
            </a:lvl4pPr>
            <a:lvl5pPr>
              <a:defRPr sz="1201"/>
            </a:lvl5pPr>
            <a:lvl6pPr>
              <a:defRPr sz="1201"/>
            </a:lvl6pPr>
            <a:lvl7pPr>
              <a:defRPr sz="1201"/>
            </a:lvl7pPr>
            <a:lvl8pPr>
              <a:defRPr sz="1201"/>
            </a:lvl8pPr>
            <a:lvl9pPr>
              <a:defRPr sz="12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908265"/>
      </p:ext>
    </p:extLst>
  </p:cSld>
  <p:clrMapOvr>
    <a:masterClrMapping/>
  </p:clrMapOvr>
  <p:transition spd="slow">
    <p:push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936829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EE338-72AD-4987-8B25-6CE0FDB3157F}" type="datetime1">
              <a:rPr lang="en-US" smtClean="0"/>
              <a:t>22/12/2012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452260"/>
      </p:ext>
    </p:extLst>
  </p:cSld>
  <p:clrMapOvr>
    <a:masterClrMapping/>
  </p:clrMapOvr>
  <p:transition spd="slow">
    <p:push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515" y="381259"/>
            <a:ext cx="1819417" cy="1622566"/>
          </a:xfrm>
        </p:spPr>
        <p:txBody>
          <a:bodyPr anchor="b"/>
          <a:lstStyle>
            <a:lvl1pPr algn="l">
              <a:defRPr sz="1502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2178" y="381259"/>
            <a:ext cx="3091570" cy="8172680"/>
          </a:xfrm>
        </p:spPr>
        <p:txBody>
          <a:bodyPr/>
          <a:lstStyle>
            <a:lvl1pPr>
              <a:defRPr sz="2403"/>
            </a:lvl1pPr>
            <a:lvl2pPr>
              <a:defRPr sz="2102"/>
            </a:lvl2pPr>
            <a:lvl3pPr>
              <a:defRPr sz="1802"/>
            </a:lvl3pPr>
            <a:lvl4pPr>
              <a:defRPr sz="1502"/>
            </a:lvl4pPr>
            <a:lvl5pPr>
              <a:defRPr sz="1502"/>
            </a:lvl5pPr>
            <a:lvl6pPr>
              <a:defRPr sz="1502"/>
            </a:lvl6pPr>
            <a:lvl7pPr>
              <a:defRPr sz="1502"/>
            </a:lvl7pPr>
            <a:lvl8pPr>
              <a:defRPr sz="1502"/>
            </a:lvl8pPr>
            <a:lvl9pPr>
              <a:defRPr sz="15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515" y="2003825"/>
            <a:ext cx="1819417" cy="6550114"/>
          </a:xfrm>
        </p:spPr>
        <p:txBody>
          <a:bodyPr/>
          <a:lstStyle>
            <a:lvl1pPr marL="0" indent="0">
              <a:buNone/>
              <a:defRPr sz="1051"/>
            </a:lvl1pPr>
            <a:lvl2pPr marL="343263" indent="0">
              <a:buNone/>
              <a:defRPr sz="901"/>
            </a:lvl2pPr>
            <a:lvl3pPr marL="686526" indent="0">
              <a:buNone/>
              <a:defRPr sz="751"/>
            </a:lvl3pPr>
            <a:lvl4pPr marL="1029788" indent="0">
              <a:buNone/>
              <a:defRPr sz="676"/>
            </a:lvl4pPr>
            <a:lvl5pPr marL="1373050" indent="0">
              <a:buNone/>
              <a:defRPr sz="676"/>
            </a:lvl5pPr>
            <a:lvl6pPr marL="1716313" indent="0">
              <a:buNone/>
              <a:defRPr sz="676"/>
            </a:lvl6pPr>
            <a:lvl7pPr marL="2059576" indent="0">
              <a:buNone/>
              <a:defRPr sz="676"/>
            </a:lvl7pPr>
            <a:lvl8pPr marL="2402837" indent="0">
              <a:buNone/>
              <a:defRPr sz="676"/>
            </a:lvl8pPr>
            <a:lvl9pPr marL="2746100" indent="0">
              <a:buNone/>
              <a:defRPr sz="67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49087"/>
      </p:ext>
    </p:extLst>
  </p:cSld>
  <p:clrMapOvr>
    <a:masterClrMapping/>
  </p:clrMapOvr>
  <p:transition spd="slow">
    <p:push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970" y="6703060"/>
            <a:ext cx="3318156" cy="791334"/>
          </a:xfrm>
        </p:spPr>
        <p:txBody>
          <a:bodyPr anchor="b"/>
          <a:lstStyle>
            <a:lvl1pPr algn="l">
              <a:defRPr sz="1502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83970" y="855615"/>
            <a:ext cx="3318156" cy="5745480"/>
          </a:xfrm>
        </p:spPr>
        <p:txBody>
          <a:bodyPr/>
          <a:lstStyle>
            <a:lvl1pPr marL="0" indent="0">
              <a:buNone/>
              <a:defRPr sz="2403"/>
            </a:lvl1pPr>
            <a:lvl2pPr marL="343263" indent="0">
              <a:buNone/>
              <a:defRPr sz="2102"/>
            </a:lvl2pPr>
            <a:lvl3pPr marL="686526" indent="0">
              <a:buNone/>
              <a:defRPr sz="1802"/>
            </a:lvl3pPr>
            <a:lvl4pPr marL="1029788" indent="0">
              <a:buNone/>
              <a:defRPr sz="1502"/>
            </a:lvl4pPr>
            <a:lvl5pPr marL="1373050" indent="0">
              <a:buNone/>
              <a:defRPr sz="1502"/>
            </a:lvl5pPr>
            <a:lvl6pPr marL="1716313" indent="0">
              <a:buNone/>
              <a:defRPr sz="1502"/>
            </a:lvl6pPr>
            <a:lvl7pPr marL="2059576" indent="0">
              <a:buNone/>
              <a:defRPr sz="1502"/>
            </a:lvl7pPr>
            <a:lvl8pPr marL="2402837" indent="0">
              <a:buNone/>
              <a:defRPr sz="1502"/>
            </a:lvl8pPr>
            <a:lvl9pPr marL="2746100" indent="0">
              <a:buNone/>
              <a:defRPr sz="1502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3970" y="7494394"/>
            <a:ext cx="3318156" cy="1123826"/>
          </a:xfrm>
        </p:spPr>
        <p:txBody>
          <a:bodyPr/>
          <a:lstStyle>
            <a:lvl1pPr marL="0" indent="0">
              <a:buNone/>
              <a:defRPr sz="1051"/>
            </a:lvl1pPr>
            <a:lvl2pPr marL="343263" indent="0">
              <a:buNone/>
              <a:defRPr sz="901"/>
            </a:lvl2pPr>
            <a:lvl3pPr marL="686526" indent="0">
              <a:buNone/>
              <a:defRPr sz="751"/>
            </a:lvl3pPr>
            <a:lvl4pPr marL="1029788" indent="0">
              <a:buNone/>
              <a:defRPr sz="676"/>
            </a:lvl4pPr>
            <a:lvl5pPr marL="1373050" indent="0">
              <a:buNone/>
              <a:defRPr sz="676"/>
            </a:lvl5pPr>
            <a:lvl6pPr marL="1716313" indent="0">
              <a:buNone/>
              <a:defRPr sz="676"/>
            </a:lvl6pPr>
            <a:lvl7pPr marL="2059576" indent="0">
              <a:buNone/>
              <a:defRPr sz="676"/>
            </a:lvl7pPr>
            <a:lvl8pPr marL="2402837" indent="0">
              <a:buNone/>
              <a:defRPr sz="676"/>
            </a:lvl8pPr>
            <a:lvl9pPr marL="2746100" indent="0">
              <a:buNone/>
              <a:defRPr sz="67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18267"/>
      </p:ext>
    </p:extLst>
  </p:cSld>
  <p:clrMapOvr>
    <a:masterClrMapping/>
  </p:clrMapOvr>
  <p:transition spd="slow">
    <p:push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372759"/>
      </p:ext>
    </p:extLst>
  </p:cSld>
  <p:clrMapOvr>
    <a:masterClrMapping/>
  </p:clrMapOvr>
  <p:transition spd="slow">
    <p:push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009440" y="536423"/>
            <a:ext cx="1244309" cy="11406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6516" y="536423"/>
            <a:ext cx="3640755" cy="11406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952743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7C7A-A916-4781-BB25-952308933314}" type="datetime1">
              <a:rPr lang="en-US" smtClean="0"/>
              <a:t>22/12/2012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E9EA-9314-4E31-909E-60A5984E6568}" type="datetime1">
              <a:rPr lang="en-US" smtClean="0"/>
              <a:t>22/12/2012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E2311-2AA6-49A3-ABD8-8214F0BB18F8}" type="datetime1">
              <a:rPr lang="en-US" smtClean="0"/>
              <a:t>22/12/2012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45A0-865F-4FB2-A3F4-2C6B6DB768A5}" type="datetime1">
              <a:rPr lang="en-US" smtClean="0"/>
              <a:t>22/12/2012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258A-CD5D-4A46-B92B-0DC82982DEA1}" type="datetime1">
              <a:rPr lang="en-US" smtClean="0"/>
              <a:t>22/12/2012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E78C5-1865-4531-9138-2B6302F91AE1}" type="datetime1">
              <a:rPr lang="en-US" smtClean="0"/>
              <a:t>22/12/2012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516" y="383484"/>
            <a:ext cx="4977235" cy="1595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516" y="2234362"/>
            <a:ext cx="4977235" cy="631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513" y="8875357"/>
            <a:ext cx="1290394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89510" y="8875357"/>
            <a:ext cx="1751249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63354" y="8875357"/>
            <a:ext cx="1290394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362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push/>
  </p:transition>
  <p:txStyles>
    <p:titleStyle>
      <a:lvl1pPr algn="ctr" defTabSz="686526" rtl="0" eaLnBrk="1" latinLnBrk="0" hangingPunct="1">
        <a:spcBef>
          <a:spcPct val="0"/>
        </a:spcBef>
        <a:buNone/>
        <a:defRPr sz="33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446" indent="-257446" algn="l" defTabSz="686526" rtl="0" eaLnBrk="1" latinLnBrk="0" hangingPunct="1">
        <a:spcBef>
          <a:spcPct val="20000"/>
        </a:spcBef>
        <a:buFont typeface="Arial" pitchFamily="34" charset="0"/>
        <a:buChar char="•"/>
        <a:defRPr sz="2403" kern="1200">
          <a:solidFill>
            <a:schemeClr val="tx1"/>
          </a:solidFill>
          <a:latin typeface="+mn-lt"/>
          <a:ea typeface="+mn-ea"/>
          <a:cs typeface="+mn-cs"/>
        </a:defRPr>
      </a:lvl1pPr>
      <a:lvl2pPr marL="557802" indent="-214539" algn="l" defTabSz="686526" rtl="0" eaLnBrk="1" latinLnBrk="0" hangingPunct="1">
        <a:spcBef>
          <a:spcPct val="20000"/>
        </a:spcBef>
        <a:buFont typeface="Arial" pitchFamily="34" charset="0"/>
        <a:buChar char="–"/>
        <a:defRPr sz="2102" kern="1200">
          <a:solidFill>
            <a:schemeClr val="tx1"/>
          </a:solidFill>
          <a:latin typeface="+mn-lt"/>
          <a:ea typeface="+mn-ea"/>
          <a:cs typeface="+mn-cs"/>
        </a:defRPr>
      </a:lvl2pPr>
      <a:lvl3pPr marL="858156" indent="-171631" algn="l" defTabSz="686526" rtl="0" eaLnBrk="1" latinLnBrk="0" hangingPunct="1">
        <a:spcBef>
          <a:spcPct val="20000"/>
        </a:spcBef>
        <a:buFont typeface="Arial" pitchFamily="34" charset="0"/>
        <a:buChar char="•"/>
        <a:defRPr sz="1802" kern="1200">
          <a:solidFill>
            <a:schemeClr val="tx1"/>
          </a:solidFill>
          <a:latin typeface="+mn-lt"/>
          <a:ea typeface="+mn-ea"/>
          <a:cs typeface="+mn-cs"/>
        </a:defRPr>
      </a:lvl3pPr>
      <a:lvl4pPr marL="1201419" indent="-171631" algn="l" defTabSz="686526" rtl="0" eaLnBrk="1" latinLnBrk="0" hangingPunct="1">
        <a:spcBef>
          <a:spcPct val="20000"/>
        </a:spcBef>
        <a:buFont typeface="Arial" pitchFamily="34" charset="0"/>
        <a:buChar char="–"/>
        <a:defRPr sz="1502" kern="1200">
          <a:solidFill>
            <a:schemeClr val="tx1"/>
          </a:solidFill>
          <a:latin typeface="+mn-lt"/>
          <a:ea typeface="+mn-ea"/>
          <a:cs typeface="+mn-cs"/>
        </a:defRPr>
      </a:lvl4pPr>
      <a:lvl5pPr marL="1544682" indent="-171631" algn="l" defTabSz="686526" rtl="0" eaLnBrk="1" latinLnBrk="0" hangingPunct="1">
        <a:spcBef>
          <a:spcPct val="20000"/>
        </a:spcBef>
        <a:buFont typeface="Arial" pitchFamily="34" charset="0"/>
        <a:buChar char="»"/>
        <a:defRPr sz="1502" kern="1200">
          <a:solidFill>
            <a:schemeClr val="tx1"/>
          </a:solidFill>
          <a:latin typeface="+mn-lt"/>
          <a:ea typeface="+mn-ea"/>
          <a:cs typeface="+mn-cs"/>
        </a:defRPr>
      </a:lvl5pPr>
      <a:lvl6pPr marL="1887944" indent="-171631" algn="l" defTabSz="686526" rtl="0" eaLnBrk="1" latinLnBrk="0" hangingPunct="1">
        <a:spcBef>
          <a:spcPct val="20000"/>
        </a:spcBef>
        <a:buFont typeface="Arial" pitchFamily="34" charset="0"/>
        <a:buChar char="•"/>
        <a:defRPr sz="1502" kern="1200">
          <a:solidFill>
            <a:schemeClr val="tx1"/>
          </a:solidFill>
          <a:latin typeface="+mn-lt"/>
          <a:ea typeface="+mn-ea"/>
          <a:cs typeface="+mn-cs"/>
        </a:defRPr>
      </a:lvl6pPr>
      <a:lvl7pPr marL="2231206" indent="-171631" algn="l" defTabSz="686526" rtl="0" eaLnBrk="1" latinLnBrk="0" hangingPunct="1">
        <a:spcBef>
          <a:spcPct val="20000"/>
        </a:spcBef>
        <a:buFont typeface="Arial" pitchFamily="34" charset="0"/>
        <a:buChar char="•"/>
        <a:defRPr sz="1502" kern="1200">
          <a:solidFill>
            <a:schemeClr val="tx1"/>
          </a:solidFill>
          <a:latin typeface="+mn-lt"/>
          <a:ea typeface="+mn-ea"/>
          <a:cs typeface="+mn-cs"/>
        </a:defRPr>
      </a:lvl7pPr>
      <a:lvl8pPr marL="2574468" indent="-171631" algn="l" defTabSz="686526" rtl="0" eaLnBrk="1" latinLnBrk="0" hangingPunct="1">
        <a:spcBef>
          <a:spcPct val="20000"/>
        </a:spcBef>
        <a:buFont typeface="Arial" pitchFamily="34" charset="0"/>
        <a:buChar char="•"/>
        <a:defRPr sz="1502" kern="1200">
          <a:solidFill>
            <a:schemeClr val="tx1"/>
          </a:solidFill>
          <a:latin typeface="+mn-lt"/>
          <a:ea typeface="+mn-ea"/>
          <a:cs typeface="+mn-cs"/>
        </a:defRPr>
      </a:lvl8pPr>
      <a:lvl9pPr marL="2917731" indent="-171631" algn="l" defTabSz="686526" rtl="0" eaLnBrk="1" latinLnBrk="0" hangingPunct="1">
        <a:spcBef>
          <a:spcPct val="20000"/>
        </a:spcBef>
        <a:buFont typeface="Arial" pitchFamily="34" charset="0"/>
        <a:buChar char="•"/>
        <a:defRPr sz="15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652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3263" algn="l" defTabSz="68652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6526" algn="l" defTabSz="68652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9788" algn="l" defTabSz="68652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3050" algn="l" defTabSz="68652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6313" algn="l" defTabSz="68652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9576" algn="l" defTabSz="68652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2837" algn="l" defTabSz="68652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6100" algn="l" defTabSz="68652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516" y="383484"/>
            <a:ext cx="4977235" cy="1595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516" y="2234362"/>
            <a:ext cx="4977235" cy="631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513" y="8875357"/>
            <a:ext cx="1290394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89510" y="8875357"/>
            <a:ext cx="1751249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63354" y="8875357"/>
            <a:ext cx="1290394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618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sh/>
  </p:transition>
  <p:txStyles>
    <p:titleStyle>
      <a:lvl1pPr algn="ctr" defTabSz="686526" rtl="0" eaLnBrk="1" latinLnBrk="0" hangingPunct="1">
        <a:spcBef>
          <a:spcPct val="0"/>
        </a:spcBef>
        <a:buNone/>
        <a:defRPr sz="33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446" indent="-257446" algn="l" defTabSz="686526" rtl="0" eaLnBrk="1" latinLnBrk="0" hangingPunct="1">
        <a:spcBef>
          <a:spcPct val="20000"/>
        </a:spcBef>
        <a:buFont typeface="Arial" pitchFamily="34" charset="0"/>
        <a:buChar char="•"/>
        <a:defRPr sz="2403" kern="1200">
          <a:solidFill>
            <a:schemeClr val="tx1"/>
          </a:solidFill>
          <a:latin typeface="+mn-lt"/>
          <a:ea typeface="+mn-ea"/>
          <a:cs typeface="+mn-cs"/>
        </a:defRPr>
      </a:lvl1pPr>
      <a:lvl2pPr marL="557802" indent="-214539" algn="l" defTabSz="686526" rtl="0" eaLnBrk="1" latinLnBrk="0" hangingPunct="1">
        <a:spcBef>
          <a:spcPct val="20000"/>
        </a:spcBef>
        <a:buFont typeface="Arial" pitchFamily="34" charset="0"/>
        <a:buChar char="–"/>
        <a:defRPr sz="2102" kern="1200">
          <a:solidFill>
            <a:schemeClr val="tx1"/>
          </a:solidFill>
          <a:latin typeface="+mn-lt"/>
          <a:ea typeface="+mn-ea"/>
          <a:cs typeface="+mn-cs"/>
        </a:defRPr>
      </a:lvl2pPr>
      <a:lvl3pPr marL="858156" indent="-171631" algn="l" defTabSz="686526" rtl="0" eaLnBrk="1" latinLnBrk="0" hangingPunct="1">
        <a:spcBef>
          <a:spcPct val="20000"/>
        </a:spcBef>
        <a:buFont typeface="Arial" pitchFamily="34" charset="0"/>
        <a:buChar char="•"/>
        <a:defRPr sz="1802" kern="1200">
          <a:solidFill>
            <a:schemeClr val="tx1"/>
          </a:solidFill>
          <a:latin typeface="+mn-lt"/>
          <a:ea typeface="+mn-ea"/>
          <a:cs typeface="+mn-cs"/>
        </a:defRPr>
      </a:lvl3pPr>
      <a:lvl4pPr marL="1201419" indent="-171631" algn="l" defTabSz="686526" rtl="0" eaLnBrk="1" latinLnBrk="0" hangingPunct="1">
        <a:spcBef>
          <a:spcPct val="20000"/>
        </a:spcBef>
        <a:buFont typeface="Arial" pitchFamily="34" charset="0"/>
        <a:buChar char="–"/>
        <a:defRPr sz="1502" kern="1200">
          <a:solidFill>
            <a:schemeClr val="tx1"/>
          </a:solidFill>
          <a:latin typeface="+mn-lt"/>
          <a:ea typeface="+mn-ea"/>
          <a:cs typeface="+mn-cs"/>
        </a:defRPr>
      </a:lvl4pPr>
      <a:lvl5pPr marL="1544682" indent="-171631" algn="l" defTabSz="686526" rtl="0" eaLnBrk="1" latinLnBrk="0" hangingPunct="1">
        <a:spcBef>
          <a:spcPct val="20000"/>
        </a:spcBef>
        <a:buFont typeface="Arial" pitchFamily="34" charset="0"/>
        <a:buChar char="»"/>
        <a:defRPr sz="1502" kern="1200">
          <a:solidFill>
            <a:schemeClr val="tx1"/>
          </a:solidFill>
          <a:latin typeface="+mn-lt"/>
          <a:ea typeface="+mn-ea"/>
          <a:cs typeface="+mn-cs"/>
        </a:defRPr>
      </a:lvl5pPr>
      <a:lvl6pPr marL="1887944" indent="-171631" algn="l" defTabSz="686526" rtl="0" eaLnBrk="1" latinLnBrk="0" hangingPunct="1">
        <a:spcBef>
          <a:spcPct val="20000"/>
        </a:spcBef>
        <a:buFont typeface="Arial" pitchFamily="34" charset="0"/>
        <a:buChar char="•"/>
        <a:defRPr sz="1502" kern="1200">
          <a:solidFill>
            <a:schemeClr val="tx1"/>
          </a:solidFill>
          <a:latin typeface="+mn-lt"/>
          <a:ea typeface="+mn-ea"/>
          <a:cs typeface="+mn-cs"/>
        </a:defRPr>
      </a:lvl6pPr>
      <a:lvl7pPr marL="2231206" indent="-171631" algn="l" defTabSz="686526" rtl="0" eaLnBrk="1" latinLnBrk="0" hangingPunct="1">
        <a:spcBef>
          <a:spcPct val="20000"/>
        </a:spcBef>
        <a:buFont typeface="Arial" pitchFamily="34" charset="0"/>
        <a:buChar char="•"/>
        <a:defRPr sz="1502" kern="1200">
          <a:solidFill>
            <a:schemeClr val="tx1"/>
          </a:solidFill>
          <a:latin typeface="+mn-lt"/>
          <a:ea typeface="+mn-ea"/>
          <a:cs typeface="+mn-cs"/>
        </a:defRPr>
      </a:lvl7pPr>
      <a:lvl8pPr marL="2574468" indent="-171631" algn="l" defTabSz="686526" rtl="0" eaLnBrk="1" latinLnBrk="0" hangingPunct="1">
        <a:spcBef>
          <a:spcPct val="20000"/>
        </a:spcBef>
        <a:buFont typeface="Arial" pitchFamily="34" charset="0"/>
        <a:buChar char="•"/>
        <a:defRPr sz="1502" kern="1200">
          <a:solidFill>
            <a:schemeClr val="tx1"/>
          </a:solidFill>
          <a:latin typeface="+mn-lt"/>
          <a:ea typeface="+mn-ea"/>
          <a:cs typeface="+mn-cs"/>
        </a:defRPr>
      </a:lvl8pPr>
      <a:lvl9pPr marL="2917731" indent="-171631" algn="l" defTabSz="686526" rtl="0" eaLnBrk="1" latinLnBrk="0" hangingPunct="1">
        <a:spcBef>
          <a:spcPct val="20000"/>
        </a:spcBef>
        <a:buFont typeface="Arial" pitchFamily="34" charset="0"/>
        <a:buChar char="•"/>
        <a:defRPr sz="15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652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3263" algn="l" defTabSz="68652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6526" algn="l" defTabSz="68652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9788" algn="l" defTabSz="68652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3050" algn="l" defTabSz="68652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6313" algn="l" defTabSz="68652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9576" algn="l" defTabSz="68652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2837" algn="l" defTabSz="68652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6100" algn="l" defTabSz="68652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516" y="383484"/>
            <a:ext cx="4977235" cy="1595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516" y="2234362"/>
            <a:ext cx="4977235" cy="631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513" y="8875357"/>
            <a:ext cx="1290394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8523B-E035-4CAE-A96A-58211FC229D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22/12/2012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89510" y="8875357"/>
            <a:ext cx="1751249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63354" y="8875357"/>
            <a:ext cx="1290394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FF54-6BA4-4515-87CA-28703F844993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784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push/>
  </p:transition>
  <p:txStyles>
    <p:titleStyle>
      <a:lvl1pPr algn="ctr" defTabSz="686526" rtl="0" eaLnBrk="1" latinLnBrk="0" hangingPunct="1">
        <a:spcBef>
          <a:spcPct val="0"/>
        </a:spcBef>
        <a:buNone/>
        <a:defRPr sz="33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446" indent="-257446" algn="l" defTabSz="686526" rtl="0" eaLnBrk="1" latinLnBrk="0" hangingPunct="1">
        <a:spcBef>
          <a:spcPct val="20000"/>
        </a:spcBef>
        <a:buFont typeface="Arial" pitchFamily="34" charset="0"/>
        <a:buChar char="•"/>
        <a:defRPr sz="2403" kern="1200">
          <a:solidFill>
            <a:schemeClr val="tx1"/>
          </a:solidFill>
          <a:latin typeface="+mn-lt"/>
          <a:ea typeface="+mn-ea"/>
          <a:cs typeface="+mn-cs"/>
        </a:defRPr>
      </a:lvl1pPr>
      <a:lvl2pPr marL="557802" indent="-214539" algn="l" defTabSz="686526" rtl="0" eaLnBrk="1" latinLnBrk="0" hangingPunct="1">
        <a:spcBef>
          <a:spcPct val="20000"/>
        </a:spcBef>
        <a:buFont typeface="Arial" pitchFamily="34" charset="0"/>
        <a:buChar char="–"/>
        <a:defRPr sz="2102" kern="1200">
          <a:solidFill>
            <a:schemeClr val="tx1"/>
          </a:solidFill>
          <a:latin typeface="+mn-lt"/>
          <a:ea typeface="+mn-ea"/>
          <a:cs typeface="+mn-cs"/>
        </a:defRPr>
      </a:lvl2pPr>
      <a:lvl3pPr marL="858156" indent="-171631" algn="l" defTabSz="686526" rtl="0" eaLnBrk="1" latinLnBrk="0" hangingPunct="1">
        <a:spcBef>
          <a:spcPct val="20000"/>
        </a:spcBef>
        <a:buFont typeface="Arial" pitchFamily="34" charset="0"/>
        <a:buChar char="•"/>
        <a:defRPr sz="1802" kern="1200">
          <a:solidFill>
            <a:schemeClr val="tx1"/>
          </a:solidFill>
          <a:latin typeface="+mn-lt"/>
          <a:ea typeface="+mn-ea"/>
          <a:cs typeface="+mn-cs"/>
        </a:defRPr>
      </a:lvl3pPr>
      <a:lvl4pPr marL="1201419" indent="-171631" algn="l" defTabSz="686526" rtl="0" eaLnBrk="1" latinLnBrk="0" hangingPunct="1">
        <a:spcBef>
          <a:spcPct val="20000"/>
        </a:spcBef>
        <a:buFont typeface="Arial" pitchFamily="34" charset="0"/>
        <a:buChar char="–"/>
        <a:defRPr sz="1502" kern="1200">
          <a:solidFill>
            <a:schemeClr val="tx1"/>
          </a:solidFill>
          <a:latin typeface="+mn-lt"/>
          <a:ea typeface="+mn-ea"/>
          <a:cs typeface="+mn-cs"/>
        </a:defRPr>
      </a:lvl4pPr>
      <a:lvl5pPr marL="1544682" indent="-171631" algn="l" defTabSz="686526" rtl="0" eaLnBrk="1" latinLnBrk="0" hangingPunct="1">
        <a:spcBef>
          <a:spcPct val="20000"/>
        </a:spcBef>
        <a:buFont typeface="Arial" pitchFamily="34" charset="0"/>
        <a:buChar char="»"/>
        <a:defRPr sz="1502" kern="1200">
          <a:solidFill>
            <a:schemeClr val="tx1"/>
          </a:solidFill>
          <a:latin typeface="+mn-lt"/>
          <a:ea typeface="+mn-ea"/>
          <a:cs typeface="+mn-cs"/>
        </a:defRPr>
      </a:lvl5pPr>
      <a:lvl6pPr marL="1887944" indent="-171631" algn="l" defTabSz="686526" rtl="0" eaLnBrk="1" latinLnBrk="0" hangingPunct="1">
        <a:spcBef>
          <a:spcPct val="20000"/>
        </a:spcBef>
        <a:buFont typeface="Arial" pitchFamily="34" charset="0"/>
        <a:buChar char="•"/>
        <a:defRPr sz="1502" kern="1200">
          <a:solidFill>
            <a:schemeClr val="tx1"/>
          </a:solidFill>
          <a:latin typeface="+mn-lt"/>
          <a:ea typeface="+mn-ea"/>
          <a:cs typeface="+mn-cs"/>
        </a:defRPr>
      </a:lvl6pPr>
      <a:lvl7pPr marL="2231206" indent="-171631" algn="l" defTabSz="686526" rtl="0" eaLnBrk="1" latinLnBrk="0" hangingPunct="1">
        <a:spcBef>
          <a:spcPct val="20000"/>
        </a:spcBef>
        <a:buFont typeface="Arial" pitchFamily="34" charset="0"/>
        <a:buChar char="•"/>
        <a:defRPr sz="1502" kern="1200">
          <a:solidFill>
            <a:schemeClr val="tx1"/>
          </a:solidFill>
          <a:latin typeface="+mn-lt"/>
          <a:ea typeface="+mn-ea"/>
          <a:cs typeface="+mn-cs"/>
        </a:defRPr>
      </a:lvl7pPr>
      <a:lvl8pPr marL="2574468" indent="-171631" algn="l" defTabSz="686526" rtl="0" eaLnBrk="1" latinLnBrk="0" hangingPunct="1">
        <a:spcBef>
          <a:spcPct val="20000"/>
        </a:spcBef>
        <a:buFont typeface="Arial" pitchFamily="34" charset="0"/>
        <a:buChar char="•"/>
        <a:defRPr sz="1502" kern="1200">
          <a:solidFill>
            <a:schemeClr val="tx1"/>
          </a:solidFill>
          <a:latin typeface="+mn-lt"/>
          <a:ea typeface="+mn-ea"/>
          <a:cs typeface="+mn-cs"/>
        </a:defRPr>
      </a:lvl8pPr>
      <a:lvl9pPr marL="2917731" indent="-171631" algn="l" defTabSz="686526" rtl="0" eaLnBrk="1" latinLnBrk="0" hangingPunct="1">
        <a:spcBef>
          <a:spcPct val="20000"/>
        </a:spcBef>
        <a:buFont typeface="Arial" pitchFamily="34" charset="0"/>
        <a:buChar char="•"/>
        <a:defRPr sz="15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652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3263" algn="l" defTabSz="68652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6526" algn="l" defTabSz="68652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9788" algn="l" defTabSz="68652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3050" algn="l" defTabSz="68652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6313" algn="l" defTabSz="68652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9576" algn="l" defTabSz="68652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2837" algn="l" defTabSz="68652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6100" algn="l" defTabSz="68652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0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0.xml"/><Relationship Id="rId4" Type="http://schemas.openxmlformats.org/officeDocument/2006/relationships/image" Target="../media/image13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0.xml"/><Relationship Id="rId4" Type="http://schemas.openxmlformats.org/officeDocument/2006/relationships/image" Target="../media/image14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0.xml"/><Relationship Id="rId4" Type="http://schemas.openxmlformats.org/officeDocument/2006/relationships/image" Target="../media/image15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40.xml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0.xml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6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6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A88D2"/>
                </a:solidFill>
                <a:latin typeface="Segoe UI Light" pitchFamily="34" charset="0"/>
                <a:cs typeface="Segoe UI Light" pitchFamily="34" charset="0"/>
              </a:rPr>
              <a:t>METRO</a:t>
            </a:r>
            <a:r>
              <a:rPr lang="en-US" dirty="0" smtClean="0">
                <a:solidFill>
                  <a:schemeClr val="tx2"/>
                </a:solidFill>
                <a:latin typeface="Segoe UI Light" pitchFamily="34" charset="0"/>
                <a:cs typeface="Segoe UI Light" pitchFamily="34" charset="0"/>
              </a:rPr>
              <a:t> </a:t>
            </a:r>
            <a:r>
              <a:rPr lang="en-US" dirty="0" smtClean="0">
                <a:solidFill>
                  <a:srgbClr val="4A88D2"/>
                </a:solidFill>
                <a:latin typeface="Segoe UI Light" pitchFamily="34" charset="0"/>
                <a:cs typeface="Segoe UI Light" pitchFamily="34" charset="0"/>
              </a:rPr>
              <a:t>CALENDAR</a:t>
            </a:r>
            <a:endParaRPr lang="en-US" dirty="0">
              <a:solidFill>
                <a:srgbClr val="4A88D2"/>
              </a:solidFill>
              <a:latin typeface="Segoe UI Light" pitchFamily="34" charset="0"/>
              <a:cs typeface="Segoe UI Light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/>
          <a:lstStyle/>
          <a:p>
            <a:r>
              <a:rPr lang="en-US" dirty="0" smtClean="0">
                <a:latin typeface="Segoe UI Light" pitchFamily="34" charset="0"/>
                <a:cs typeface="Segoe UI Light" pitchFamily="34" charset="0"/>
              </a:rPr>
              <a:t>A new way to manage your life</a:t>
            </a:r>
            <a:endParaRPr lang="en-US" dirty="0">
              <a:latin typeface="Segoe UI Light" pitchFamily="34" charset="0"/>
              <a:cs typeface="Segoe UI Light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525" y="-132840"/>
            <a:ext cx="3038475" cy="1041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5" y="69967"/>
            <a:ext cx="2989583" cy="838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044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908720"/>
            <a:ext cx="49433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86DBE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Why Metro calendar?</a:t>
            </a:r>
            <a:endParaRPr lang="en-US" sz="4000" dirty="0">
              <a:solidFill>
                <a:srgbClr val="086DBE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916832"/>
            <a:ext cx="821087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 smtClean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Work offline</a:t>
            </a: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 smtClean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Timeline view</a:t>
            </a: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 smtClean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Modern </a:t>
            </a: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</a:t>
            </a:r>
            <a:r>
              <a:rPr lang="en-US" sz="2400" dirty="0" smtClean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ser interface</a:t>
            </a: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 smtClean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Lunar calendar</a:t>
            </a: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 smtClean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Dynamic weather background</a:t>
            </a: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 smtClean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Localization with 3 languages: Vietnamese, English and Japanese</a:t>
            </a: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endParaRPr lang="en-US" sz="2400" dirty="0" smtClean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en-US" sz="2400" dirty="0" smtClean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endParaRPr lang="en-US" sz="2400" dirty="0" smtClean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endParaRPr lang="en-US" sz="2400" dirty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599" y="-176201"/>
            <a:ext cx="2066925" cy="708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5" y="25642"/>
            <a:ext cx="1799705" cy="504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781284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1" y="0"/>
            <a:ext cx="9144000" cy="6858000"/>
          </a:xfrm>
          <a:custGeom>
            <a:avLst/>
            <a:gdLst>
              <a:gd name="connsiteX0" fmla="*/ 0 w 12188825"/>
              <a:gd name="connsiteY0" fmla="*/ 6858000 h 6858000"/>
              <a:gd name="connsiteX1" fmla="*/ 12188825 w 12188825"/>
              <a:gd name="connsiteY1" fmla="*/ 6858000 h 6858000"/>
              <a:gd name="connsiteX2" fmla="*/ 12188825 w 12188825"/>
              <a:gd name="connsiteY2" fmla="*/ 0 h 6858000"/>
              <a:gd name="connsiteX3" fmla="*/ 0 w 12188825"/>
              <a:gd name="connsiteY3" fmla="*/ 0 h 6858000"/>
              <a:gd name="connsiteX4" fmla="*/ 0 w 12188825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188825" h="6858000">
                <a:moveTo>
                  <a:pt x="0" y="6858000"/>
                </a:moveTo>
                <a:lnTo>
                  <a:pt x="12188825" y="6858000"/>
                </a:lnTo>
                <a:lnTo>
                  <a:pt x="12188825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8C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800" dirty="0">
              <a:solidFill>
                <a:prstClr val="white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" name="Freeform 3"/>
          <p:cNvSpPr/>
          <p:nvPr/>
        </p:nvSpPr>
        <p:spPr>
          <a:xfrm>
            <a:off x="7377177" y="725435"/>
            <a:ext cx="1393394" cy="1393394"/>
          </a:xfrm>
          <a:custGeom>
            <a:avLst/>
            <a:gdLst>
              <a:gd name="connsiteX0" fmla="*/ 14287 w 1857375"/>
              <a:gd name="connsiteY0" fmla="*/ 928687 h 1857375"/>
              <a:gd name="connsiteX1" fmla="*/ 928687 w 1857375"/>
              <a:gd name="connsiteY1" fmla="*/ 14287 h 1857375"/>
              <a:gd name="connsiteX2" fmla="*/ 1843087 w 1857375"/>
              <a:gd name="connsiteY2" fmla="*/ 14287 h 1857375"/>
              <a:gd name="connsiteX3" fmla="*/ 1843087 w 1857375"/>
              <a:gd name="connsiteY3" fmla="*/ 928687 h 1857375"/>
              <a:gd name="connsiteX4" fmla="*/ 928687 w 1857375"/>
              <a:gd name="connsiteY4" fmla="*/ 1843087 h 1857375"/>
              <a:gd name="connsiteX5" fmla="*/ 14287 w 1857375"/>
              <a:gd name="connsiteY5" fmla="*/ 928687 h 18573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1857375" h="1857375">
                <a:moveTo>
                  <a:pt x="14287" y="928687"/>
                </a:moveTo>
                <a:cubicBezTo>
                  <a:pt x="14287" y="423608"/>
                  <a:pt x="423735" y="14287"/>
                  <a:pt x="928687" y="14287"/>
                </a:cubicBezTo>
                <a:cubicBezTo>
                  <a:pt x="1233487" y="14287"/>
                  <a:pt x="1538287" y="14287"/>
                  <a:pt x="1843087" y="14287"/>
                </a:cubicBezTo>
                <a:cubicBezTo>
                  <a:pt x="1843087" y="319087"/>
                  <a:pt x="1843087" y="623887"/>
                  <a:pt x="1843087" y="928687"/>
                </a:cubicBezTo>
                <a:cubicBezTo>
                  <a:pt x="1843087" y="1433639"/>
                  <a:pt x="1433766" y="1843087"/>
                  <a:pt x="928687" y="1843087"/>
                </a:cubicBezTo>
                <a:cubicBezTo>
                  <a:pt x="423735" y="1843087"/>
                  <a:pt x="14287" y="1433639"/>
                  <a:pt x="14287" y="928687"/>
                </a:cubicBezTo>
              </a:path>
            </a:pathLst>
          </a:custGeom>
          <a:solidFill>
            <a:srgbClr val="000000">
              <a:alpha val="0"/>
            </a:srgbClr>
          </a:solidFill>
          <a:ln w="254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3" name="Freeform 3"/>
          <p:cNvSpPr/>
          <p:nvPr/>
        </p:nvSpPr>
        <p:spPr>
          <a:xfrm>
            <a:off x="6927242" y="1809328"/>
            <a:ext cx="921307" cy="921307"/>
          </a:xfrm>
          <a:custGeom>
            <a:avLst/>
            <a:gdLst>
              <a:gd name="connsiteX0" fmla="*/ 28575 w 1228090"/>
              <a:gd name="connsiteY0" fmla="*/ 614045 h 1228090"/>
              <a:gd name="connsiteX1" fmla="*/ 614044 w 1228090"/>
              <a:gd name="connsiteY1" fmla="*/ 28575 h 1228090"/>
              <a:gd name="connsiteX2" fmla="*/ 1199515 w 1228090"/>
              <a:gd name="connsiteY2" fmla="*/ 28575 h 1228090"/>
              <a:gd name="connsiteX3" fmla="*/ 1199515 w 1228090"/>
              <a:gd name="connsiteY3" fmla="*/ 614045 h 1228090"/>
              <a:gd name="connsiteX4" fmla="*/ 614044 w 1228090"/>
              <a:gd name="connsiteY4" fmla="*/ 1199514 h 1228090"/>
              <a:gd name="connsiteX5" fmla="*/ 28575 w 1228090"/>
              <a:gd name="connsiteY5" fmla="*/ 614045 h 122809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1228090" h="1228090">
                <a:moveTo>
                  <a:pt x="28575" y="614045"/>
                </a:moveTo>
                <a:cubicBezTo>
                  <a:pt x="28575" y="290702"/>
                  <a:pt x="290702" y="28575"/>
                  <a:pt x="614044" y="28575"/>
                </a:cubicBezTo>
                <a:cubicBezTo>
                  <a:pt x="809243" y="28575"/>
                  <a:pt x="1004315" y="28575"/>
                  <a:pt x="1199515" y="28575"/>
                </a:cubicBezTo>
                <a:cubicBezTo>
                  <a:pt x="1199515" y="223774"/>
                  <a:pt x="1199515" y="418845"/>
                  <a:pt x="1199515" y="614045"/>
                </a:cubicBezTo>
                <a:cubicBezTo>
                  <a:pt x="1199515" y="937386"/>
                  <a:pt x="937386" y="1199514"/>
                  <a:pt x="614044" y="1199514"/>
                </a:cubicBezTo>
                <a:cubicBezTo>
                  <a:pt x="290702" y="1199514"/>
                  <a:pt x="28575" y="937386"/>
                  <a:pt x="28575" y="614045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5" name="Freeform 3"/>
          <p:cNvSpPr/>
          <p:nvPr/>
        </p:nvSpPr>
        <p:spPr>
          <a:xfrm>
            <a:off x="6927241" y="714716"/>
            <a:ext cx="699317" cy="699317"/>
          </a:xfrm>
          <a:custGeom>
            <a:avLst/>
            <a:gdLst>
              <a:gd name="connsiteX0" fmla="*/ 28575 w 932180"/>
              <a:gd name="connsiteY0" fmla="*/ 466089 h 932180"/>
              <a:gd name="connsiteX1" fmla="*/ 466090 w 932180"/>
              <a:gd name="connsiteY1" fmla="*/ 28575 h 932180"/>
              <a:gd name="connsiteX2" fmla="*/ 903604 w 932180"/>
              <a:gd name="connsiteY2" fmla="*/ 28575 h 932180"/>
              <a:gd name="connsiteX3" fmla="*/ 903604 w 932180"/>
              <a:gd name="connsiteY3" fmla="*/ 466089 h 932180"/>
              <a:gd name="connsiteX4" fmla="*/ 466090 w 932180"/>
              <a:gd name="connsiteY4" fmla="*/ 903604 h 932180"/>
              <a:gd name="connsiteX5" fmla="*/ 28575 w 932180"/>
              <a:gd name="connsiteY5" fmla="*/ 466089 h 93218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932180" h="932180">
                <a:moveTo>
                  <a:pt x="28575" y="466089"/>
                </a:moveTo>
                <a:cubicBezTo>
                  <a:pt x="28575" y="224409"/>
                  <a:pt x="224535" y="28575"/>
                  <a:pt x="466090" y="28575"/>
                </a:cubicBezTo>
                <a:cubicBezTo>
                  <a:pt x="611885" y="28575"/>
                  <a:pt x="757808" y="28575"/>
                  <a:pt x="903604" y="28575"/>
                </a:cubicBezTo>
                <a:cubicBezTo>
                  <a:pt x="903604" y="174371"/>
                  <a:pt x="903604" y="320294"/>
                  <a:pt x="903604" y="466089"/>
                </a:cubicBezTo>
                <a:cubicBezTo>
                  <a:pt x="903604" y="707644"/>
                  <a:pt x="707770" y="903604"/>
                  <a:pt x="466090" y="903604"/>
                </a:cubicBezTo>
                <a:cubicBezTo>
                  <a:pt x="224535" y="903604"/>
                  <a:pt x="28575" y="707644"/>
                  <a:pt x="28575" y="466089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6" name="Freeform 3"/>
          <p:cNvSpPr/>
          <p:nvPr/>
        </p:nvSpPr>
        <p:spPr>
          <a:xfrm>
            <a:off x="6155182" y="1913416"/>
            <a:ext cx="520677" cy="520676"/>
          </a:xfrm>
          <a:custGeom>
            <a:avLst/>
            <a:gdLst>
              <a:gd name="connsiteX0" fmla="*/ 14287 w 694055"/>
              <a:gd name="connsiteY0" fmla="*/ 347027 h 694054"/>
              <a:gd name="connsiteX1" fmla="*/ 347027 w 694055"/>
              <a:gd name="connsiteY1" fmla="*/ 14287 h 694054"/>
              <a:gd name="connsiteX2" fmla="*/ 679767 w 694055"/>
              <a:gd name="connsiteY2" fmla="*/ 14287 h 694054"/>
              <a:gd name="connsiteX3" fmla="*/ 679767 w 694055"/>
              <a:gd name="connsiteY3" fmla="*/ 347027 h 694054"/>
              <a:gd name="connsiteX4" fmla="*/ 347027 w 694055"/>
              <a:gd name="connsiteY4" fmla="*/ 679767 h 694054"/>
              <a:gd name="connsiteX5" fmla="*/ 14287 w 694055"/>
              <a:gd name="connsiteY5" fmla="*/ 347027 h 69405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94055" h="694054">
                <a:moveTo>
                  <a:pt x="14287" y="347027"/>
                </a:moveTo>
                <a:cubicBezTo>
                  <a:pt x="14287" y="163258"/>
                  <a:pt x="163259" y="14287"/>
                  <a:pt x="347027" y="14287"/>
                </a:cubicBezTo>
                <a:cubicBezTo>
                  <a:pt x="457898" y="14287"/>
                  <a:pt x="568897" y="14287"/>
                  <a:pt x="679767" y="14287"/>
                </a:cubicBezTo>
                <a:cubicBezTo>
                  <a:pt x="679767" y="125158"/>
                  <a:pt x="679767" y="236156"/>
                  <a:pt x="679767" y="347027"/>
                </a:cubicBezTo>
                <a:cubicBezTo>
                  <a:pt x="679767" y="530796"/>
                  <a:pt x="530797" y="679767"/>
                  <a:pt x="347027" y="679767"/>
                </a:cubicBezTo>
                <a:cubicBezTo>
                  <a:pt x="163259" y="679767"/>
                  <a:pt x="14287" y="530796"/>
                  <a:pt x="14287" y="347027"/>
                </a:cubicBezTo>
              </a:path>
            </a:pathLst>
          </a:custGeom>
          <a:solidFill>
            <a:srgbClr val="000000">
              <a:alpha val="0"/>
            </a:srgbClr>
          </a:solidFill>
          <a:ln w="254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7" name="Freeform 3"/>
          <p:cNvSpPr/>
          <p:nvPr/>
        </p:nvSpPr>
        <p:spPr>
          <a:xfrm>
            <a:off x="7890755" y="4661474"/>
            <a:ext cx="594896" cy="594896"/>
          </a:xfrm>
          <a:custGeom>
            <a:avLst/>
            <a:gdLst>
              <a:gd name="connsiteX0" fmla="*/ 9525 w 792988"/>
              <a:gd name="connsiteY0" fmla="*/ 396494 h 792988"/>
              <a:gd name="connsiteX1" fmla="*/ 396493 w 792988"/>
              <a:gd name="connsiteY1" fmla="*/ 9525 h 792988"/>
              <a:gd name="connsiteX2" fmla="*/ 783463 w 792988"/>
              <a:gd name="connsiteY2" fmla="*/ 9525 h 792988"/>
              <a:gd name="connsiteX3" fmla="*/ 783463 w 792988"/>
              <a:gd name="connsiteY3" fmla="*/ 396494 h 792988"/>
              <a:gd name="connsiteX4" fmla="*/ 396493 w 792988"/>
              <a:gd name="connsiteY4" fmla="*/ 783463 h 792988"/>
              <a:gd name="connsiteX5" fmla="*/ 9525 w 792988"/>
              <a:gd name="connsiteY5" fmla="*/ 396494 h 79298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792988" h="792988">
                <a:moveTo>
                  <a:pt x="9525" y="396494"/>
                </a:moveTo>
                <a:cubicBezTo>
                  <a:pt x="9525" y="182753"/>
                  <a:pt x="182752" y="9525"/>
                  <a:pt x="396493" y="9525"/>
                </a:cubicBezTo>
                <a:cubicBezTo>
                  <a:pt x="525526" y="9525"/>
                  <a:pt x="654430" y="9525"/>
                  <a:pt x="783463" y="9525"/>
                </a:cubicBezTo>
                <a:cubicBezTo>
                  <a:pt x="783463" y="138557"/>
                  <a:pt x="783463" y="267462"/>
                  <a:pt x="783463" y="396494"/>
                </a:cubicBezTo>
                <a:cubicBezTo>
                  <a:pt x="783463" y="610209"/>
                  <a:pt x="610234" y="783463"/>
                  <a:pt x="396493" y="783463"/>
                </a:cubicBezTo>
                <a:cubicBezTo>
                  <a:pt x="182752" y="783463"/>
                  <a:pt x="9525" y="610209"/>
                  <a:pt x="9525" y="396494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8" name="Freeform 3"/>
          <p:cNvSpPr/>
          <p:nvPr/>
        </p:nvSpPr>
        <p:spPr>
          <a:xfrm>
            <a:off x="8407431" y="5058247"/>
            <a:ext cx="251907" cy="251887"/>
          </a:xfrm>
          <a:custGeom>
            <a:avLst/>
            <a:gdLst>
              <a:gd name="connsiteX0" fmla="*/ 9525 w 335788"/>
              <a:gd name="connsiteY0" fmla="*/ 167881 h 335762"/>
              <a:gd name="connsiteX1" fmla="*/ 167893 w 335788"/>
              <a:gd name="connsiteY1" fmla="*/ 9525 h 335762"/>
              <a:gd name="connsiteX2" fmla="*/ 326263 w 335788"/>
              <a:gd name="connsiteY2" fmla="*/ 9525 h 335762"/>
              <a:gd name="connsiteX3" fmla="*/ 326263 w 335788"/>
              <a:gd name="connsiteY3" fmla="*/ 167881 h 335762"/>
              <a:gd name="connsiteX4" fmla="*/ 167893 w 335788"/>
              <a:gd name="connsiteY4" fmla="*/ 326237 h 335762"/>
              <a:gd name="connsiteX5" fmla="*/ 9525 w 335788"/>
              <a:gd name="connsiteY5" fmla="*/ 167881 h 33576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335788" h="335762">
                <a:moveTo>
                  <a:pt x="9525" y="167881"/>
                </a:moveTo>
                <a:cubicBezTo>
                  <a:pt x="9525" y="80429"/>
                  <a:pt x="80391" y="9525"/>
                  <a:pt x="167893" y="9525"/>
                </a:cubicBezTo>
                <a:cubicBezTo>
                  <a:pt x="220598" y="9525"/>
                  <a:pt x="273430" y="9525"/>
                  <a:pt x="326263" y="9525"/>
                </a:cubicBezTo>
                <a:cubicBezTo>
                  <a:pt x="326263" y="62306"/>
                  <a:pt x="326263" y="115099"/>
                  <a:pt x="326263" y="167881"/>
                </a:cubicBezTo>
                <a:cubicBezTo>
                  <a:pt x="326263" y="255346"/>
                  <a:pt x="255269" y="326237"/>
                  <a:pt x="167893" y="326237"/>
                </a:cubicBezTo>
                <a:cubicBezTo>
                  <a:pt x="80391" y="326237"/>
                  <a:pt x="9525" y="255346"/>
                  <a:pt x="9525" y="167881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9" name="Freeform 3"/>
          <p:cNvSpPr/>
          <p:nvPr/>
        </p:nvSpPr>
        <p:spPr>
          <a:xfrm>
            <a:off x="490160" y="1166795"/>
            <a:ext cx="984789" cy="984855"/>
          </a:xfrm>
          <a:custGeom>
            <a:avLst/>
            <a:gdLst>
              <a:gd name="connsiteX0" fmla="*/ 28575 w 1312710"/>
              <a:gd name="connsiteY0" fmla="*/ 656335 h 1312798"/>
              <a:gd name="connsiteX1" fmla="*/ 656374 w 1312710"/>
              <a:gd name="connsiteY1" fmla="*/ 28575 h 1312798"/>
              <a:gd name="connsiteX2" fmla="*/ 1284135 w 1312710"/>
              <a:gd name="connsiteY2" fmla="*/ 28575 h 1312798"/>
              <a:gd name="connsiteX3" fmla="*/ 1284135 w 1312710"/>
              <a:gd name="connsiteY3" fmla="*/ 656335 h 1312798"/>
              <a:gd name="connsiteX4" fmla="*/ 656374 w 1312710"/>
              <a:gd name="connsiteY4" fmla="*/ 1284223 h 1312798"/>
              <a:gd name="connsiteX5" fmla="*/ 28575 w 1312710"/>
              <a:gd name="connsiteY5" fmla="*/ 656335 h 131279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1312710" h="1312798">
                <a:moveTo>
                  <a:pt x="28575" y="656335"/>
                </a:moveTo>
                <a:cubicBezTo>
                  <a:pt x="28575" y="309625"/>
                  <a:pt x="309638" y="28575"/>
                  <a:pt x="656374" y="28575"/>
                </a:cubicBezTo>
                <a:cubicBezTo>
                  <a:pt x="865670" y="28575"/>
                  <a:pt x="1074839" y="28575"/>
                  <a:pt x="1284135" y="28575"/>
                </a:cubicBezTo>
                <a:cubicBezTo>
                  <a:pt x="1284135" y="237870"/>
                  <a:pt x="1284135" y="447166"/>
                  <a:pt x="1284135" y="656335"/>
                </a:cubicBezTo>
                <a:cubicBezTo>
                  <a:pt x="1284135" y="1003045"/>
                  <a:pt x="1003084" y="1284223"/>
                  <a:pt x="656374" y="1284223"/>
                </a:cubicBezTo>
                <a:cubicBezTo>
                  <a:pt x="309638" y="1284223"/>
                  <a:pt x="28575" y="1003045"/>
                  <a:pt x="28575" y="656335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0" name="Freeform 3"/>
          <p:cNvSpPr/>
          <p:nvPr/>
        </p:nvSpPr>
        <p:spPr>
          <a:xfrm>
            <a:off x="1393013" y="729007"/>
            <a:ext cx="399296" cy="399296"/>
          </a:xfrm>
          <a:custGeom>
            <a:avLst/>
            <a:gdLst>
              <a:gd name="connsiteX0" fmla="*/ 9525 w 532256"/>
              <a:gd name="connsiteY0" fmla="*/ 266065 h 532256"/>
              <a:gd name="connsiteX1" fmla="*/ 266191 w 532256"/>
              <a:gd name="connsiteY1" fmla="*/ 9525 h 532256"/>
              <a:gd name="connsiteX2" fmla="*/ 522731 w 532256"/>
              <a:gd name="connsiteY2" fmla="*/ 9525 h 532256"/>
              <a:gd name="connsiteX3" fmla="*/ 522731 w 532256"/>
              <a:gd name="connsiteY3" fmla="*/ 266065 h 532256"/>
              <a:gd name="connsiteX4" fmla="*/ 266191 w 532256"/>
              <a:gd name="connsiteY4" fmla="*/ 522732 h 532256"/>
              <a:gd name="connsiteX5" fmla="*/ 9525 w 532256"/>
              <a:gd name="connsiteY5" fmla="*/ 266065 h 53225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532256" h="532256">
                <a:moveTo>
                  <a:pt x="9525" y="266065"/>
                </a:moveTo>
                <a:cubicBezTo>
                  <a:pt x="9525" y="124333"/>
                  <a:pt x="124459" y="9525"/>
                  <a:pt x="266191" y="9525"/>
                </a:cubicBezTo>
                <a:cubicBezTo>
                  <a:pt x="351662" y="9525"/>
                  <a:pt x="437260" y="9525"/>
                  <a:pt x="522731" y="9525"/>
                </a:cubicBezTo>
                <a:cubicBezTo>
                  <a:pt x="522731" y="94996"/>
                  <a:pt x="522731" y="180594"/>
                  <a:pt x="522731" y="266065"/>
                </a:cubicBezTo>
                <a:cubicBezTo>
                  <a:pt x="522731" y="407796"/>
                  <a:pt x="407923" y="522732"/>
                  <a:pt x="266191" y="522732"/>
                </a:cubicBezTo>
                <a:cubicBezTo>
                  <a:pt x="124459" y="522732"/>
                  <a:pt x="9525" y="407796"/>
                  <a:pt x="9525" y="266065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1" name="Freeform 3"/>
          <p:cNvSpPr/>
          <p:nvPr/>
        </p:nvSpPr>
        <p:spPr>
          <a:xfrm>
            <a:off x="8807586" y="1775505"/>
            <a:ext cx="197695" cy="197695"/>
          </a:xfrm>
          <a:custGeom>
            <a:avLst/>
            <a:gdLst>
              <a:gd name="connsiteX0" fmla="*/ 9525 w 263525"/>
              <a:gd name="connsiteY0" fmla="*/ 131699 h 263525"/>
              <a:gd name="connsiteX1" fmla="*/ 131698 w 263525"/>
              <a:gd name="connsiteY1" fmla="*/ 9525 h 263525"/>
              <a:gd name="connsiteX2" fmla="*/ 254000 w 263525"/>
              <a:gd name="connsiteY2" fmla="*/ 9525 h 263525"/>
              <a:gd name="connsiteX3" fmla="*/ 254000 w 263525"/>
              <a:gd name="connsiteY3" fmla="*/ 131699 h 263525"/>
              <a:gd name="connsiteX4" fmla="*/ 131698 w 263525"/>
              <a:gd name="connsiteY4" fmla="*/ 254000 h 263525"/>
              <a:gd name="connsiteX5" fmla="*/ 9525 w 263525"/>
              <a:gd name="connsiteY5" fmla="*/ 131699 h 26352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263525" h="263525">
                <a:moveTo>
                  <a:pt x="9525" y="131699"/>
                </a:moveTo>
                <a:cubicBezTo>
                  <a:pt x="9525" y="64262"/>
                  <a:pt x="64261" y="9525"/>
                  <a:pt x="131698" y="9525"/>
                </a:cubicBezTo>
                <a:cubicBezTo>
                  <a:pt x="172466" y="9525"/>
                  <a:pt x="213232" y="9525"/>
                  <a:pt x="254000" y="9525"/>
                </a:cubicBezTo>
                <a:cubicBezTo>
                  <a:pt x="254000" y="50292"/>
                  <a:pt x="254000" y="90932"/>
                  <a:pt x="254000" y="131699"/>
                </a:cubicBezTo>
                <a:cubicBezTo>
                  <a:pt x="254000" y="199263"/>
                  <a:pt x="199263" y="254000"/>
                  <a:pt x="131698" y="254000"/>
                </a:cubicBezTo>
                <a:cubicBezTo>
                  <a:pt x="64261" y="254000"/>
                  <a:pt x="9525" y="199263"/>
                  <a:pt x="9525" y="131699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2" name="Freeform 3"/>
          <p:cNvSpPr/>
          <p:nvPr/>
        </p:nvSpPr>
        <p:spPr>
          <a:xfrm>
            <a:off x="4364826" y="2291037"/>
            <a:ext cx="665876" cy="665970"/>
          </a:xfrm>
          <a:custGeom>
            <a:avLst/>
            <a:gdLst>
              <a:gd name="connsiteX0" fmla="*/ 6350 w 887603"/>
              <a:gd name="connsiteY0" fmla="*/ 443864 h 887729"/>
              <a:gd name="connsiteX1" fmla="*/ 443864 w 887603"/>
              <a:gd name="connsiteY1" fmla="*/ 6350 h 887729"/>
              <a:gd name="connsiteX2" fmla="*/ 881253 w 887603"/>
              <a:gd name="connsiteY2" fmla="*/ 6350 h 887729"/>
              <a:gd name="connsiteX3" fmla="*/ 881253 w 887603"/>
              <a:gd name="connsiteY3" fmla="*/ 443864 h 887729"/>
              <a:gd name="connsiteX4" fmla="*/ 443864 w 887603"/>
              <a:gd name="connsiteY4" fmla="*/ 881380 h 887729"/>
              <a:gd name="connsiteX5" fmla="*/ 6350 w 887603"/>
              <a:gd name="connsiteY5" fmla="*/ 443864 h 88772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887603" h="887729">
                <a:moveTo>
                  <a:pt x="6350" y="443864"/>
                </a:moveTo>
                <a:cubicBezTo>
                  <a:pt x="6350" y="202183"/>
                  <a:pt x="202183" y="6350"/>
                  <a:pt x="443864" y="6350"/>
                </a:cubicBezTo>
                <a:cubicBezTo>
                  <a:pt x="589660" y="6350"/>
                  <a:pt x="735456" y="6350"/>
                  <a:pt x="881253" y="6350"/>
                </a:cubicBezTo>
                <a:cubicBezTo>
                  <a:pt x="881253" y="152145"/>
                  <a:pt x="881253" y="297942"/>
                  <a:pt x="881253" y="443864"/>
                </a:cubicBezTo>
                <a:cubicBezTo>
                  <a:pt x="881253" y="685419"/>
                  <a:pt x="685418" y="881380"/>
                  <a:pt x="443864" y="881380"/>
                </a:cubicBezTo>
                <a:cubicBezTo>
                  <a:pt x="202183" y="881380"/>
                  <a:pt x="6350" y="685419"/>
                  <a:pt x="6350" y="443864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3" name="Freeform 3"/>
          <p:cNvSpPr/>
          <p:nvPr/>
        </p:nvSpPr>
        <p:spPr>
          <a:xfrm>
            <a:off x="3716766" y="4901091"/>
            <a:ext cx="481233" cy="481214"/>
          </a:xfrm>
          <a:custGeom>
            <a:avLst/>
            <a:gdLst>
              <a:gd name="connsiteX0" fmla="*/ 19050 w 641477"/>
              <a:gd name="connsiteY0" fmla="*/ 320700 h 641451"/>
              <a:gd name="connsiteX1" fmla="*/ 320802 w 641477"/>
              <a:gd name="connsiteY1" fmla="*/ 19050 h 641451"/>
              <a:gd name="connsiteX2" fmla="*/ 622427 w 641477"/>
              <a:gd name="connsiteY2" fmla="*/ 19050 h 641451"/>
              <a:gd name="connsiteX3" fmla="*/ 622427 w 641477"/>
              <a:gd name="connsiteY3" fmla="*/ 320700 h 641451"/>
              <a:gd name="connsiteX4" fmla="*/ 320802 w 641477"/>
              <a:gd name="connsiteY4" fmla="*/ 622401 h 641451"/>
              <a:gd name="connsiteX5" fmla="*/ 19050 w 641477"/>
              <a:gd name="connsiteY5" fmla="*/ 320700 h 64145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41477" h="641451">
                <a:moveTo>
                  <a:pt x="19050" y="320700"/>
                </a:moveTo>
                <a:cubicBezTo>
                  <a:pt x="19050" y="154051"/>
                  <a:pt x="154178" y="19050"/>
                  <a:pt x="320802" y="19050"/>
                </a:cubicBezTo>
                <a:cubicBezTo>
                  <a:pt x="421386" y="19050"/>
                  <a:pt x="521843" y="19050"/>
                  <a:pt x="622427" y="19050"/>
                </a:cubicBezTo>
                <a:cubicBezTo>
                  <a:pt x="622427" y="119633"/>
                  <a:pt x="622427" y="220141"/>
                  <a:pt x="622427" y="320700"/>
                </a:cubicBezTo>
                <a:cubicBezTo>
                  <a:pt x="622427" y="487336"/>
                  <a:pt x="487426" y="622401"/>
                  <a:pt x="320802" y="622401"/>
                </a:cubicBezTo>
                <a:cubicBezTo>
                  <a:pt x="154178" y="622401"/>
                  <a:pt x="19050" y="487336"/>
                  <a:pt x="19050" y="320700"/>
                </a:cubicBezTo>
              </a:path>
            </a:pathLst>
          </a:custGeom>
          <a:solidFill>
            <a:srgbClr val="000000">
              <a:alpha val="0"/>
            </a:srgbClr>
          </a:solidFill>
          <a:ln w="381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4" name="Freeform 3"/>
          <p:cNvSpPr/>
          <p:nvPr/>
        </p:nvSpPr>
        <p:spPr>
          <a:xfrm>
            <a:off x="4201715" y="4347449"/>
            <a:ext cx="815647" cy="815666"/>
          </a:xfrm>
          <a:custGeom>
            <a:avLst/>
            <a:gdLst>
              <a:gd name="connsiteX0" fmla="*/ 28575 w 1087246"/>
              <a:gd name="connsiteY0" fmla="*/ 543686 h 1087272"/>
              <a:gd name="connsiteX1" fmla="*/ 543686 w 1087246"/>
              <a:gd name="connsiteY1" fmla="*/ 28575 h 1087272"/>
              <a:gd name="connsiteX2" fmla="*/ 1058671 w 1087246"/>
              <a:gd name="connsiteY2" fmla="*/ 28575 h 1087272"/>
              <a:gd name="connsiteX3" fmla="*/ 1058671 w 1087246"/>
              <a:gd name="connsiteY3" fmla="*/ 543686 h 1087272"/>
              <a:gd name="connsiteX4" fmla="*/ 543686 w 1087246"/>
              <a:gd name="connsiteY4" fmla="*/ 1058697 h 1087272"/>
              <a:gd name="connsiteX5" fmla="*/ 28575 w 1087246"/>
              <a:gd name="connsiteY5" fmla="*/ 543686 h 10872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1087246" h="1087272">
                <a:moveTo>
                  <a:pt x="28575" y="543686"/>
                </a:moveTo>
                <a:cubicBezTo>
                  <a:pt x="28575" y="259207"/>
                  <a:pt x="259207" y="28575"/>
                  <a:pt x="543686" y="28575"/>
                </a:cubicBezTo>
                <a:cubicBezTo>
                  <a:pt x="715390" y="28575"/>
                  <a:pt x="886967" y="28575"/>
                  <a:pt x="1058671" y="28575"/>
                </a:cubicBezTo>
                <a:cubicBezTo>
                  <a:pt x="1058671" y="200279"/>
                  <a:pt x="1058671" y="371983"/>
                  <a:pt x="1058671" y="543686"/>
                </a:cubicBezTo>
                <a:cubicBezTo>
                  <a:pt x="1058671" y="828166"/>
                  <a:pt x="828166" y="1058697"/>
                  <a:pt x="543686" y="1058697"/>
                </a:cubicBezTo>
                <a:cubicBezTo>
                  <a:pt x="259207" y="1058697"/>
                  <a:pt x="28575" y="828166"/>
                  <a:pt x="28575" y="543686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5912" y="6030301"/>
            <a:ext cx="905111" cy="838418"/>
          </a:xfrm>
          <a:prstGeom prst="rect">
            <a:avLst/>
          </a:prstGeom>
          <a:noFill/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17320" y="6468565"/>
            <a:ext cx="1026681" cy="400154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426381" y="2921168"/>
            <a:ext cx="66139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Project organization</a:t>
            </a:r>
            <a:endParaRPr lang="en-US" sz="6000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05288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908720"/>
            <a:ext cx="51671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86DBE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Software project model</a:t>
            </a:r>
          </a:p>
        </p:txBody>
      </p:sp>
      <p:pic>
        <p:nvPicPr>
          <p:cNvPr id="4" name="Picture 4" descr="http://sixthgearstudios.com/images/development/scru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881034"/>
            <a:ext cx="7280275" cy="4075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599" y="-176201"/>
            <a:ext cx="2066925" cy="708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5" y="25642"/>
            <a:ext cx="1799705" cy="504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182976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908720"/>
            <a:ext cx="55124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86DBE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Roles and responsibilities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871669873"/>
              </p:ext>
            </p:extLst>
          </p:nvPr>
        </p:nvGraphicFramePr>
        <p:xfrm>
          <a:off x="1295400" y="1930815"/>
          <a:ext cx="6505349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599" y="-176201"/>
            <a:ext cx="2066925" cy="708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5" y="25642"/>
            <a:ext cx="1799705" cy="504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790747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1" y="0"/>
            <a:ext cx="9144000" cy="6858000"/>
          </a:xfrm>
          <a:custGeom>
            <a:avLst/>
            <a:gdLst>
              <a:gd name="connsiteX0" fmla="*/ 0 w 12188825"/>
              <a:gd name="connsiteY0" fmla="*/ 6858000 h 6858000"/>
              <a:gd name="connsiteX1" fmla="*/ 12188825 w 12188825"/>
              <a:gd name="connsiteY1" fmla="*/ 6858000 h 6858000"/>
              <a:gd name="connsiteX2" fmla="*/ 12188825 w 12188825"/>
              <a:gd name="connsiteY2" fmla="*/ 0 h 6858000"/>
              <a:gd name="connsiteX3" fmla="*/ 0 w 12188825"/>
              <a:gd name="connsiteY3" fmla="*/ 0 h 6858000"/>
              <a:gd name="connsiteX4" fmla="*/ 0 w 12188825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188825" h="6858000">
                <a:moveTo>
                  <a:pt x="0" y="6858000"/>
                </a:moveTo>
                <a:lnTo>
                  <a:pt x="12188825" y="6858000"/>
                </a:lnTo>
                <a:lnTo>
                  <a:pt x="12188825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8C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800" dirty="0">
              <a:solidFill>
                <a:prstClr val="white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" name="Freeform 3"/>
          <p:cNvSpPr/>
          <p:nvPr/>
        </p:nvSpPr>
        <p:spPr>
          <a:xfrm>
            <a:off x="7377177" y="725435"/>
            <a:ext cx="1393394" cy="1393394"/>
          </a:xfrm>
          <a:custGeom>
            <a:avLst/>
            <a:gdLst>
              <a:gd name="connsiteX0" fmla="*/ 14287 w 1857375"/>
              <a:gd name="connsiteY0" fmla="*/ 928687 h 1857375"/>
              <a:gd name="connsiteX1" fmla="*/ 928687 w 1857375"/>
              <a:gd name="connsiteY1" fmla="*/ 14287 h 1857375"/>
              <a:gd name="connsiteX2" fmla="*/ 1843087 w 1857375"/>
              <a:gd name="connsiteY2" fmla="*/ 14287 h 1857375"/>
              <a:gd name="connsiteX3" fmla="*/ 1843087 w 1857375"/>
              <a:gd name="connsiteY3" fmla="*/ 928687 h 1857375"/>
              <a:gd name="connsiteX4" fmla="*/ 928687 w 1857375"/>
              <a:gd name="connsiteY4" fmla="*/ 1843087 h 1857375"/>
              <a:gd name="connsiteX5" fmla="*/ 14287 w 1857375"/>
              <a:gd name="connsiteY5" fmla="*/ 928687 h 18573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1857375" h="1857375">
                <a:moveTo>
                  <a:pt x="14287" y="928687"/>
                </a:moveTo>
                <a:cubicBezTo>
                  <a:pt x="14287" y="423608"/>
                  <a:pt x="423735" y="14287"/>
                  <a:pt x="928687" y="14287"/>
                </a:cubicBezTo>
                <a:cubicBezTo>
                  <a:pt x="1233487" y="14287"/>
                  <a:pt x="1538287" y="14287"/>
                  <a:pt x="1843087" y="14287"/>
                </a:cubicBezTo>
                <a:cubicBezTo>
                  <a:pt x="1843087" y="319087"/>
                  <a:pt x="1843087" y="623887"/>
                  <a:pt x="1843087" y="928687"/>
                </a:cubicBezTo>
                <a:cubicBezTo>
                  <a:pt x="1843087" y="1433639"/>
                  <a:pt x="1433766" y="1843087"/>
                  <a:pt x="928687" y="1843087"/>
                </a:cubicBezTo>
                <a:cubicBezTo>
                  <a:pt x="423735" y="1843087"/>
                  <a:pt x="14287" y="1433639"/>
                  <a:pt x="14287" y="928687"/>
                </a:cubicBezTo>
              </a:path>
            </a:pathLst>
          </a:custGeom>
          <a:solidFill>
            <a:srgbClr val="000000">
              <a:alpha val="0"/>
            </a:srgbClr>
          </a:solidFill>
          <a:ln w="254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3" name="Freeform 3"/>
          <p:cNvSpPr/>
          <p:nvPr/>
        </p:nvSpPr>
        <p:spPr>
          <a:xfrm>
            <a:off x="6927242" y="1809328"/>
            <a:ext cx="921307" cy="921307"/>
          </a:xfrm>
          <a:custGeom>
            <a:avLst/>
            <a:gdLst>
              <a:gd name="connsiteX0" fmla="*/ 28575 w 1228090"/>
              <a:gd name="connsiteY0" fmla="*/ 614045 h 1228090"/>
              <a:gd name="connsiteX1" fmla="*/ 614044 w 1228090"/>
              <a:gd name="connsiteY1" fmla="*/ 28575 h 1228090"/>
              <a:gd name="connsiteX2" fmla="*/ 1199515 w 1228090"/>
              <a:gd name="connsiteY2" fmla="*/ 28575 h 1228090"/>
              <a:gd name="connsiteX3" fmla="*/ 1199515 w 1228090"/>
              <a:gd name="connsiteY3" fmla="*/ 614045 h 1228090"/>
              <a:gd name="connsiteX4" fmla="*/ 614044 w 1228090"/>
              <a:gd name="connsiteY4" fmla="*/ 1199514 h 1228090"/>
              <a:gd name="connsiteX5" fmla="*/ 28575 w 1228090"/>
              <a:gd name="connsiteY5" fmla="*/ 614045 h 122809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1228090" h="1228090">
                <a:moveTo>
                  <a:pt x="28575" y="614045"/>
                </a:moveTo>
                <a:cubicBezTo>
                  <a:pt x="28575" y="290702"/>
                  <a:pt x="290702" y="28575"/>
                  <a:pt x="614044" y="28575"/>
                </a:cubicBezTo>
                <a:cubicBezTo>
                  <a:pt x="809243" y="28575"/>
                  <a:pt x="1004315" y="28575"/>
                  <a:pt x="1199515" y="28575"/>
                </a:cubicBezTo>
                <a:cubicBezTo>
                  <a:pt x="1199515" y="223774"/>
                  <a:pt x="1199515" y="418845"/>
                  <a:pt x="1199515" y="614045"/>
                </a:cubicBezTo>
                <a:cubicBezTo>
                  <a:pt x="1199515" y="937386"/>
                  <a:pt x="937386" y="1199514"/>
                  <a:pt x="614044" y="1199514"/>
                </a:cubicBezTo>
                <a:cubicBezTo>
                  <a:pt x="290702" y="1199514"/>
                  <a:pt x="28575" y="937386"/>
                  <a:pt x="28575" y="614045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5" name="Freeform 3"/>
          <p:cNvSpPr/>
          <p:nvPr/>
        </p:nvSpPr>
        <p:spPr>
          <a:xfrm>
            <a:off x="6927241" y="714716"/>
            <a:ext cx="699317" cy="699317"/>
          </a:xfrm>
          <a:custGeom>
            <a:avLst/>
            <a:gdLst>
              <a:gd name="connsiteX0" fmla="*/ 28575 w 932180"/>
              <a:gd name="connsiteY0" fmla="*/ 466089 h 932180"/>
              <a:gd name="connsiteX1" fmla="*/ 466090 w 932180"/>
              <a:gd name="connsiteY1" fmla="*/ 28575 h 932180"/>
              <a:gd name="connsiteX2" fmla="*/ 903604 w 932180"/>
              <a:gd name="connsiteY2" fmla="*/ 28575 h 932180"/>
              <a:gd name="connsiteX3" fmla="*/ 903604 w 932180"/>
              <a:gd name="connsiteY3" fmla="*/ 466089 h 932180"/>
              <a:gd name="connsiteX4" fmla="*/ 466090 w 932180"/>
              <a:gd name="connsiteY4" fmla="*/ 903604 h 932180"/>
              <a:gd name="connsiteX5" fmla="*/ 28575 w 932180"/>
              <a:gd name="connsiteY5" fmla="*/ 466089 h 93218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932180" h="932180">
                <a:moveTo>
                  <a:pt x="28575" y="466089"/>
                </a:moveTo>
                <a:cubicBezTo>
                  <a:pt x="28575" y="224409"/>
                  <a:pt x="224535" y="28575"/>
                  <a:pt x="466090" y="28575"/>
                </a:cubicBezTo>
                <a:cubicBezTo>
                  <a:pt x="611885" y="28575"/>
                  <a:pt x="757808" y="28575"/>
                  <a:pt x="903604" y="28575"/>
                </a:cubicBezTo>
                <a:cubicBezTo>
                  <a:pt x="903604" y="174371"/>
                  <a:pt x="903604" y="320294"/>
                  <a:pt x="903604" y="466089"/>
                </a:cubicBezTo>
                <a:cubicBezTo>
                  <a:pt x="903604" y="707644"/>
                  <a:pt x="707770" y="903604"/>
                  <a:pt x="466090" y="903604"/>
                </a:cubicBezTo>
                <a:cubicBezTo>
                  <a:pt x="224535" y="903604"/>
                  <a:pt x="28575" y="707644"/>
                  <a:pt x="28575" y="466089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6" name="Freeform 3"/>
          <p:cNvSpPr/>
          <p:nvPr/>
        </p:nvSpPr>
        <p:spPr>
          <a:xfrm>
            <a:off x="6155182" y="1913416"/>
            <a:ext cx="520677" cy="520676"/>
          </a:xfrm>
          <a:custGeom>
            <a:avLst/>
            <a:gdLst>
              <a:gd name="connsiteX0" fmla="*/ 14287 w 694055"/>
              <a:gd name="connsiteY0" fmla="*/ 347027 h 694054"/>
              <a:gd name="connsiteX1" fmla="*/ 347027 w 694055"/>
              <a:gd name="connsiteY1" fmla="*/ 14287 h 694054"/>
              <a:gd name="connsiteX2" fmla="*/ 679767 w 694055"/>
              <a:gd name="connsiteY2" fmla="*/ 14287 h 694054"/>
              <a:gd name="connsiteX3" fmla="*/ 679767 w 694055"/>
              <a:gd name="connsiteY3" fmla="*/ 347027 h 694054"/>
              <a:gd name="connsiteX4" fmla="*/ 347027 w 694055"/>
              <a:gd name="connsiteY4" fmla="*/ 679767 h 694054"/>
              <a:gd name="connsiteX5" fmla="*/ 14287 w 694055"/>
              <a:gd name="connsiteY5" fmla="*/ 347027 h 69405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94055" h="694054">
                <a:moveTo>
                  <a:pt x="14287" y="347027"/>
                </a:moveTo>
                <a:cubicBezTo>
                  <a:pt x="14287" y="163258"/>
                  <a:pt x="163259" y="14287"/>
                  <a:pt x="347027" y="14287"/>
                </a:cubicBezTo>
                <a:cubicBezTo>
                  <a:pt x="457898" y="14287"/>
                  <a:pt x="568897" y="14287"/>
                  <a:pt x="679767" y="14287"/>
                </a:cubicBezTo>
                <a:cubicBezTo>
                  <a:pt x="679767" y="125158"/>
                  <a:pt x="679767" y="236156"/>
                  <a:pt x="679767" y="347027"/>
                </a:cubicBezTo>
                <a:cubicBezTo>
                  <a:pt x="679767" y="530796"/>
                  <a:pt x="530797" y="679767"/>
                  <a:pt x="347027" y="679767"/>
                </a:cubicBezTo>
                <a:cubicBezTo>
                  <a:pt x="163259" y="679767"/>
                  <a:pt x="14287" y="530796"/>
                  <a:pt x="14287" y="347027"/>
                </a:cubicBezTo>
              </a:path>
            </a:pathLst>
          </a:custGeom>
          <a:solidFill>
            <a:srgbClr val="000000">
              <a:alpha val="0"/>
            </a:srgbClr>
          </a:solidFill>
          <a:ln w="254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7" name="Freeform 3"/>
          <p:cNvSpPr/>
          <p:nvPr/>
        </p:nvSpPr>
        <p:spPr>
          <a:xfrm>
            <a:off x="7890755" y="4661474"/>
            <a:ext cx="594896" cy="594896"/>
          </a:xfrm>
          <a:custGeom>
            <a:avLst/>
            <a:gdLst>
              <a:gd name="connsiteX0" fmla="*/ 9525 w 792988"/>
              <a:gd name="connsiteY0" fmla="*/ 396494 h 792988"/>
              <a:gd name="connsiteX1" fmla="*/ 396493 w 792988"/>
              <a:gd name="connsiteY1" fmla="*/ 9525 h 792988"/>
              <a:gd name="connsiteX2" fmla="*/ 783463 w 792988"/>
              <a:gd name="connsiteY2" fmla="*/ 9525 h 792988"/>
              <a:gd name="connsiteX3" fmla="*/ 783463 w 792988"/>
              <a:gd name="connsiteY3" fmla="*/ 396494 h 792988"/>
              <a:gd name="connsiteX4" fmla="*/ 396493 w 792988"/>
              <a:gd name="connsiteY4" fmla="*/ 783463 h 792988"/>
              <a:gd name="connsiteX5" fmla="*/ 9525 w 792988"/>
              <a:gd name="connsiteY5" fmla="*/ 396494 h 79298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792988" h="792988">
                <a:moveTo>
                  <a:pt x="9525" y="396494"/>
                </a:moveTo>
                <a:cubicBezTo>
                  <a:pt x="9525" y="182753"/>
                  <a:pt x="182752" y="9525"/>
                  <a:pt x="396493" y="9525"/>
                </a:cubicBezTo>
                <a:cubicBezTo>
                  <a:pt x="525526" y="9525"/>
                  <a:pt x="654430" y="9525"/>
                  <a:pt x="783463" y="9525"/>
                </a:cubicBezTo>
                <a:cubicBezTo>
                  <a:pt x="783463" y="138557"/>
                  <a:pt x="783463" y="267462"/>
                  <a:pt x="783463" y="396494"/>
                </a:cubicBezTo>
                <a:cubicBezTo>
                  <a:pt x="783463" y="610209"/>
                  <a:pt x="610234" y="783463"/>
                  <a:pt x="396493" y="783463"/>
                </a:cubicBezTo>
                <a:cubicBezTo>
                  <a:pt x="182752" y="783463"/>
                  <a:pt x="9525" y="610209"/>
                  <a:pt x="9525" y="396494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8" name="Freeform 3"/>
          <p:cNvSpPr/>
          <p:nvPr/>
        </p:nvSpPr>
        <p:spPr>
          <a:xfrm>
            <a:off x="8407431" y="5058247"/>
            <a:ext cx="251907" cy="251887"/>
          </a:xfrm>
          <a:custGeom>
            <a:avLst/>
            <a:gdLst>
              <a:gd name="connsiteX0" fmla="*/ 9525 w 335788"/>
              <a:gd name="connsiteY0" fmla="*/ 167881 h 335762"/>
              <a:gd name="connsiteX1" fmla="*/ 167893 w 335788"/>
              <a:gd name="connsiteY1" fmla="*/ 9525 h 335762"/>
              <a:gd name="connsiteX2" fmla="*/ 326263 w 335788"/>
              <a:gd name="connsiteY2" fmla="*/ 9525 h 335762"/>
              <a:gd name="connsiteX3" fmla="*/ 326263 w 335788"/>
              <a:gd name="connsiteY3" fmla="*/ 167881 h 335762"/>
              <a:gd name="connsiteX4" fmla="*/ 167893 w 335788"/>
              <a:gd name="connsiteY4" fmla="*/ 326237 h 335762"/>
              <a:gd name="connsiteX5" fmla="*/ 9525 w 335788"/>
              <a:gd name="connsiteY5" fmla="*/ 167881 h 33576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335788" h="335762">
                <a:moveTo>
                  <a:pt x="9525" y="167881"/>
                </a:moveTo>
                <a:cubicBezTo>
                  <a:pt x="9525" y="80429"/>
                  <a:pt x="80391" y="9525"/>
                  <a:pt x="167893" y="9525"/>
                </a:cubicBezTo>
                <a:cubicBezTo>
                  <a:pt x="220598" y="9525"/>
                  <a:pt x="273430" y="9525"/>
                  <a:pt x="326263" y="9525"/>
                </a:cubicBezTo>
                <a:cubicBezTo>
                  <a:pt x="326263" y="62306"/>
                  <a:pt x="326263" y="115099"/>
                  <a:pt x="326263" y="167881"/>
                </a:cubicBezTo>
                <a:cubicBezTo>
                  <a:pt x="326263" y="255346"/>
                  <a:pt x="255269" y="326237"/>
                  <a:pt x="167893" y="326237"/>
                </a:cubicBezTo>
                <a:cubicBezTo>
                  <a:pt x="80391" y="326237"/>
                  <a:pt x="9525" y="255346"/>
                  <a:pt x="9525" y="167881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9" name="Freeform 3"/>
          <p:cNvSpPr/>
          <p:nvPr/>
        </p:nvSpPr>
        <p:spPr>
          <a:xfrm>
            <a:off x="490160" y="1166795"/>
            <a:ext cx="984789" cy="984855"/>
          </a:xfrm>
          <a:custGeom>
            <a:avLst/>
            <a:gdLst>
              <a:gd name="connsiteX0" fmla="*/ 28575 w 1312710"/>
              <a:gd name="connsiteY0" fmla="*/ 656335 h 1312798"/>
              <a:gd name="connsiteX1" fmla="*/ 656374 w 1312710"/>
              <a:gd name="connsiteY1" fmla="*/ 28575 h 1312798"/>
              <a:gd name="connsiteX2" fmla="*/ 1284135 w 1312710"/>
              <a:gd name="connsiteY2" fmla="*/ 28575 h 1312798"/>
              <a:gd name="connsiteX3" fmla="*/ 1284135 w 1312710"/>
              <a:gd name="connsiteY3" fmla="*/ 656335 h 1312798"/>
              <a:gd name="connsiteX4" fmla="*/ 656374 w 1312710"/>
              <a:gd name="connsiteY4" fmla="*/ 1284223 h 1312798"/>
              <a:gd name="connsiteX5" fmla="*/ 28575 w 1312710"/>
              <a:gd name="connsiteY5" fmla="*/ 656335 h 131279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1312710" h="1312798">
                <a:moveTo>
                  <a:pt x="28575" y="656335"/>
                </a:moveTo>
                <a:cubicBezTo>
                  <a:pt x="28575" y="309625"/>
                  <a:pt x="309638" y="28575"/>
                  <a:pt x="656374" y="28575"/>
                </a:cubicBezTo>
                <a:cubicBezTo>
                  <a:pt x="865670" y="28575"/>
                  <a:pt x="1074839" y="28575"/>
                  <a:pt x="1284135" y="28575"/>
                </a:cubicBezTo>
                <a:cubicBezTo>
                  <a:pt x="1284135" y="237870"/>
                  <a:pt x="1284135" y="447166"/>
                  <a:pt x="1284135" y="656335"/>
                </a:cubicBezTo>
                <a:cubicBezTo>
                  <a:pt x="1284135" y="1003045"/>
                  <a:pt x="1003084" y="1284223"/>
                  <a:pt x="656374" y="1284223"/>
                </a:cubicBezTo>
                <a:cubicBezTo>
                  <a:pt x="309638" y="1284223"/>
                  <a:pt x="28575" y="1003045"/>
                  <a:pt x="28575" y="656335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0" name="Freeform 3"/>
          <p:cNvSpPr/>
          <p:nvPr/>
        </p:nvSpPr>
        <p:spPr>
          <a:xfrm>
            <a:off x="1393013" y="729007"/>
            <a:ext cx="399296" cy="399296"/>
          </a:xfrm>
          <a:custGeom>
            <a:avLst/>
            <a:gdLst>
              <a:gd name="connsiteX0" fmla="*/ 9525 w 532256"/>
              <a:gd name="connsiteY0" fmla="*/ 266065 h 532256"/>
              <a:gd name="connsiteX1" fmla="*/ 266191 w 532256"/>
              <a:gd name="connsiteY1" fmla="*/ 9525 h 532256"/>
              <a:gd name="connsiteX2" fmla="*/ 522731 w 532256"/>
              <a:gd name="connsiteY2" fmla="*/ 9525 h 532256"/>
              <a:gd name="connsiteX3" fmla="*/ 522731 w 532256"/>
              <a:gd name="connsiteY3" fmla="*/ 266065 h 532256"/>
              <a:gd name="connsiteX4" fmla="*/ 266191 w 532256"/>
              <a:gd name="connsiteY4" fmla="*/ 522732 h 532256"/>
              <a:gd name="connsiteX5" fmla="*/ 9525 w 532256"/>
              <a:gd name="connsiteY5" fmla="*/ 266065 h 53225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532256" h="532256">
                <a:moveTo>
                  <a:pt x="9525" y="266065"/>
                </a:moveTo>
                <a:cubicBezTo>
                  <a:pt x="9525" y="124333"/>
                  <a:pt x="124459" y="9525"/>
                  <a:pt x="266191" y="9525"/>
                </a:cubicBezTo>
                <a:cubicBezTo>
                  <a:pt x="351662" y="9525"/>
                  <a:pt x="437260" y="9525"/>
                  <a:pt x="522731" y="9525"/>
                </a:cubicBezTo>
                <a:cubicBezTo>
                  <a:pt x="522731" y="94996"/>
                  <a:pt x="522731" y="180594"/>
                  <a:pt x="522731" y="266065"/>
                </a:cubicBezTo>
                <a:cubicBezTo>
                  <a:pt x="522731" y="407796"/>
                  <a:pt x="407923" y="522732"/>
                  <a:pt x="266191" y="522732"/>
                </a:cubicBezTo>
                <a:cubicBezTo>
                  <a:pt x="124459" y="522732"/>
                  <a:pt x="9525" y="407796"/>
                  <a:pt x="9525" y="266065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1" name="Freeform 3"/>
          <p:cNvSpPr/>
          <p:nvPr/>
        </p:nvSpPr>
        <p:spPr>
          <a:xfrm>
            <a:off x="8807586" y="1775505"/>
            <a:ext cx="197695" cy="197695"/>
          </a:xfrm>
          <a:custGeom>
            <a:avLst/>
            <a:gdLst>
              <a:gd name="connsiteX0" fmla="*/ 9525 w 263525"/>
              <a:gd name="connsiteY0" fmla="*/ 131699 h 263525"/>
              <a:gd name="connsiteX1" fmla="*/ 131698 w 263525"/>
              <a:gd name="connsiteY1" fmla="*/ 9525 h 263525"/>
              <a:gd name="connsiteX2" fmla="*/ 254000 w 263525"/>
              <a:gd name="connsiteY2" fmla="*/ 9525 h 263525"/>
              <a:gd name="connsiteX3" fmla="*/ 254000 w 263525"/>
              <a:gd name="connsiteY3" fmla="*/ 131699 h 263525"/>
              <a:gd name="connsiteX4" fmla="*/ 131698 w 263525"/>
              <a:gd name="connsiteY4" fmla="*/ 254000 h 263525"/>
              <a:gd name="connsiteX5" fmla="*/ 9525 w 263525"/>
              <a:gd name="connsiteY5" fmla="*/ 131699 h 26352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263525" h="263525">
                <a:moveTo>
                  <a:pt x="9525" y="131699"/>
                </a:moveTo>
                <a:cubicBezTo>
                  <a:pt x="9525" y="64262"/>
                  <a:pt x="64261" y="9525"/>
                  <a:pt x="131698" y="9525"/>
                </a:cubicBezTo>
                <a:cubicBezTo>
                  <a:pt x="172466" y="9525"/>
                  <a:pt x="213232" y="9525"/>
                  <a:pt x="254000" y="9525"/>
                </a:cubicBezTo>
                <a:cubicBezTo>
                  <a:pt x="254000" y="50292"/>
                  <a:pt x="254000" y="90932"/>
                  <a:pt x="254000" y="131699"/>
                </a:cubicBezTo>
                <a:cubicBezTo>
                  <a:pt x="254000" y="199263"/>
                  <a:pt x="199263" y="254000"/>
                  <a:pt x="131698" y="254000"/>
                </a:cubicBezTo>
                <a:cubicBezTo>
                  <a:pt x="64261" y="254000"/>
                  <a:pt x="9525" y="199263"/>
                  <a:pt x="9525" y="131699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2" name="Freeform 3"/>
          <p:cNvSpPr/>
          <p:nvPr/>
        </p:nvSpPr>
        <p:spPr>
          <a:xfrm>
            <a:off x="4364826" y="2291037"/>
            <a:ext cx="665876" cy="665970"/>
          </a:xfrm>
          <a:custGeom>
            <a:avLst/>
            <a:gdLst>
              <a:gd name="connsiteX0" fmla="*/ 6350 w 887603"/>
              <a:gd name="connsiteY0" fmla="*/ 443864 h 887729"/>
              <a:gd name="connsiteX1" fmla="*/ 443864 w 887603"/>
              <a:gd name="connsiteY1" fmla="*/ 6350 h 887729"/>
              <a:gd name="connsiteX2" fmla="*/ 881253 w 887603"/>
              <a:gd name="connsiteY2" fmla="*/ 6350 h 887729"/>
              <a:gd name="connsiteX3" fmla="*/ 881253 w 887603"/>
              <a:gd name="connsiteY3" fmla="*/ 443864 h 887729"/>
              <a:gd name="connsiteX4" fmla="*/ 443864 w 887603"/>
              <a:gd name="connsiteY4" fmla="*/ 881380 h 887729"/>
              <a:gd name="connsiteX5" fmla="*/ 6350 w 887603"/>
              <a:gd name="connsiteY5" fmla="*/ 443864 h 88772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887603" h="887729">
                <a:moveTo>
                  <a:pt x="6350" y="443864"/>
                </a:moveTo>
                <a:cubicBezTo>
                  <a:pt x="6350" y="202183"/>
                  <a:pt x="202183" y="6350"/>
                  <a:pt x="443864" y="6350"/>
                </a:cubicBezTo>
                <a:cubicBezTo>
                  <a:pt x="589660" y="6350"/>
                  <a:pt x="735456" y="6350"/>
                  <a:pt x="881253" y="6350"/>
                </a:cubicBezTo>
                <a:cubicBezTo>
                  <a:pt x="881253" y="152145"/>
                  <a:pt x="881253" y="297942"/>
                  <a:pt x="881253" y="443864"/>
                </a:cubicBezTo>
                <a:cubicBezTo>
                  <a:pt x="881253" y="685419"/>
                  <a:pt x="685418" y="881380"/>
                  <a:pt x="443864" y="881380"/>
                </a:cubicBezTo>
                <a:cubicBezTo>
                  <a:pt x="202183" y="881380"/>
                  <a:pt x="6350" y="685419"/>
                  <a:pt x="6350" y="443864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3" name="Freeform 3"/>
          <p:cNvSpPr/>
          <p:nvPr/>
        </p:nvSpPr>
        <p:spPr>
          <a:xfrm>
            <a:off x="3716766" y="4901091"/>
            <a:ext cx="481233" cy="481214"/>
          </a:xfrm>
          <a:custGeom>
            <a:avLst/>
            <a:gdLst>
              <a:gd name="connsiteX0" fmla="*/ 19050 w 641477"/>
              <a:gd name="connsiteY0" fmla="*/ 320700 h 641451"/>
              <a:gd name="connsiteX1" fmla="*/ 320802 w 641477"/>
              <a:gd name="connsiteY1" fmla="*/ 19050 h 641451"/>
              <a:gd name="connsiteX2" fmla="*/ 622427 w 641477"/>
              <a:gd name="connsiteY2" fmla="*/ 19050 h 641451"/>
              <a:gd name="connsiteX3" fmla="*/ 622427 w 641477"/>
              <a:gd name="connsiteY3" fmla="*/ 320700 h 641451"/>
              <a:gd name="connsiteX4" fmla="*/ 320802 w 641477"/>
              <a:gd name="connsiteY4" fmla="*/ 622401 h 641451"/>
              <a:gd name="connsiteX5" fmla="*/ 19050 w 641477"/>
              <a:gd name="connsiteY5" fmla="*/ 320700 h 64145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41477" h="641451">
                <a:moveTo>
                  <a:pt x="19050" y="320700"/>
                </a:moveTo>
                <a:cubicBezTo>
                  <a:pt x="19050" y="154051"/>
                  <a:pt x="154178" y="19050"/>
                  <a:pt x="320802" y="19050"/>
                </a:cubicBezTo>
                <a:cubicBezTo>
                  <a:pt x="421386" y="19050"/>
                  <a:pt x="521843" y="19050"/>
                  <a:pt x="622427" y="19050"/>
                </a:cubicBezTo>
                <a:cubicBezTo>
                  <a:pt x="622427" y="119633"/>
                  <a:pt x="622427" y="220141"/>
                  <a:pt x="622427" y="320700"/>
                </a:cubicBezTo>
                <a:cubicBezTo>
                  <a:pt x="622427" y="487336"/>
                  <a:pt x="487426" y="622401"/>
                  <a:pt x="320802" y="622401"/>
                </a:cubicBezTo>
                <a:cubicBezTo>
                  <a:pt x="154178" y="622401"/>
                  <a:pt x="19050" y="487336"/>
                  <a:pt x="19050" y="320700"/>
                </a:cubicBezTo>
              </a:path>
            </a:pathLst>
          </a:custGeom>
          <a:solidFill>
            <a:srgbClr val="000000">
              <a:alpha val="0"/>
            </a:srgbClr>
          </a:solidFill>
          <a:ln w="381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4" name="Freeform 3"/>
          <p:cNvSpPr/>
          <p:nvPr/>
        </p:nvSpPr>
        <p:spPr>
          <a:xfrm>
            <a:off x="4201715" y="4347449"/>
            <a:ext cx="815647" cy="815666"/>
          </a:xfrm>
          <a:custGeom>
            <a:avLst/>
            <a:gdLst>
              <a:gd name="connsiteX0" fmla="*/ 28575 w 1087246"/>
              <a:gd name="connsiteY0" fmla="*/ 543686 h 1087272"/>
              <a:gd name="connsiteX1" fmla="*/ 543686 w 1087246"/>
              <a:gd name="connsiteY1" fmla="*/ 28575 h 1087272"/>
              <a:gd name="connsiteX2" fmla="*/ 1058671 w 1087246"/>
              <a:gd name="connsiteY2" fmla="*/ 28575 h 1087272"/>
              <a:gd name="connsiteX3" fmla="*/ 1058671 w 1087246"/>
              <a:gd name="connsiteY3" fmla="*/ 543686 h 1087272"/>
              <a:gd name="connsiteX4" fmla="*/ 543686 w 1087246"/>
              <a:gd name="connsiteY4" fmla="*/ 1058697 h 1087272"/>
              <a:gd name="connsiteX5" fmla="*/ 28575 w 1087246"/>
              <a:gd name="connsiteY5" fmla="*/ 543686 h 10872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1087246" h="1087272">
                <a:moveTo>
                  <a:pt x="28575" y="543686"/>
                </a:moveTo>
                <a:cubicBezTo>
                  <a:pt x="28575" y="259207"/>
                  <a:pt x="259207" y="28575"/>
                  <a:pt x="543686" y="28575"/>
                </a:cubicBezTo>
                <a:cubicBezTo>
                  <a:pt x="715390" y="28575"/>
                  <a:pt x="886967" y="28575"/>
                  <a:pt x="1058671" y="28575"/>
                </a:cubicBezTo>
                <a:cubicBezTo>
                  <a:pt x="1058671" y="200279"/>
                  <a:pt x="1058671" y="371983"/>
                  <a:pt x="1058671" y="543686"/>
                </a:cubicBezTo>
                <a:cubicBezTo>
                  <a:pt x="1058671" y="828166"/>
                  <a:pt x="828166" y="1058697"/>
                  <a:pt x="543686" y="1058697"/>
                </a:cubicBezTo>
                <a:cubicBezTo>
                  <a:pt x="259207" y="1058697"/>
                  <a:pt x="28575" y="828166"/>
                  <a:pt x="28575" y="543686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5912" y="6030301"/>
            <a:ext cx="905111" cy="838418"/>
          </a:xfrm>
          <a:prstGeom prst="rect">
            <a:avLst/>
          </a:prstGeom>
          <a:noFill/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17320" y="6468565"/>
            <a:ext cx="1026681" cy="400154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426381" y="2921168"/>
            <a:ext cx="397801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Project plan</a:t>
            </a:r>
            <a:endParaRPr lang="en-US" sz="6000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58455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908720"/>
            <a:ext cx="27183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86DBE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Project plan</a:t>
            </a:r>
            <a:endParaRPr lang="en-US" sz="4000" dirty="0">
              <a:solidFill>
                <a:srgbClr val="086DBE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77217" y="2848339"/>
            <a:ext cx="8495559" cy="1155879"/>
            <a:chOff x="-125653" y="-37364"/>
            <a:chExt cx="11355628" cy="1545266"/>
          </a:xfrm>
        </p:grpSpPr>
        <p:cxnSp>
          <p:nvCxnSpPr>
            <p:cNvPr id="6" name="Straight Arrow Connector 5"/>
            <p:cNvCxnSpPr/>
            <p:nvPr/>
          </p:nvCxnSpPr>
          <p:spPr bwMode="auto">
            <a:xfrm>
              <a:off x="0" y="876300"/>
              <a:ext cx="11229975" cy="19050"/>
            </a:xfrm>
            <a:prstGeom prst="straightConnector1">
              <a:avLst/>
            </a:prstGeom>
            <a:ln>
              <a:headEnd type="none" w="med" len="med"/>
              <a:tailEnd type="arrow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7" name="Group 6"/>
            <p:cNvGrpSpPr/>
            <p:nvPr/>
          </p:nvGrpSpPr>
          <p:grpSpPr>
            <a:xfrm>
              <a:off x="77568" y="314325"/>
              <a:ext cx="2465605" cy="1193577"/>
              <a:chOff x="77568" y="314325"/>
              <a:chExt cx="2465605" cy="1193577"/>
            </a:xfrm>
          </p:grpSpPr>
          <p:sp>
            <p:nvSpPr>
              <p:cNvPr id="30" name="Left Brace 29"/>
              <p:cNvSpPr/>
              <p:nvPr/>
            </p:nvSpPr>
            <p:spPr bwMode="auto">
              <a:xfrm rot="5400000">
                <a:off x="1083469" y="-159544"/>
                <a:ext cx="476250" cy="1423988"/>
              </a:xfrm>
              <a:prstGeom prst="leftBrace">
                <a:avLst/>
              </a:prstGeom>
              <a:ln>
                <a:solidFill>
                  <a:srgbClr val="00B050"/>
                </a:solidFill>
                <a:headEnd type="none" w="med" len="med"/>
                <a:tailEnd type="none" w="med" len="med"/>
              </a:ln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wrap="square" lIns="18288" tIns="0" rIns="0" bIns="0" rtlCol="0" anchor="ctr" upright="1"/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100"/>
              </a:p>
            </p:txBody>
          </p:sp>
          <p:sp>
            <p:nvSpPr>
              <p:cNvPr id="31" name="TextBox 18"/>
              <p:cNvSpPr txBox="1"/>
              <p:nvPr/>
            </p:nvSpPr>
            <p:spPr>
              <a:xfrm>
                <a:off x="77568" y="931860"/>
                <a:ext cx="1006915" cy="57604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100" b="1" i="0" dirty="0">
                    <a:solidFill>
                      <a:srgbClr val="00B050"/>
                    </a:solidFill>
                  </a:rPr>
                  <a:t>Sprint 0 </a:t>
                </a:r>
                <a:r>
                  <a:rPr lang="en-US" sz="1100" b="0" i="1" dirty="0">
                    <a:solidFill>
                      <a:srgbClr val="00B050"/>
                    </a:solidFill>
                  </a:rPr>
                  <a:t>Sep</a:t>
                </a:r>
                <a:r>
                  <a:rPr lang="en-US" sz="1100" b="0" i="1" baseline="0" dirty="0">
                    <a:solidFill>
                      <a:srgbClr val="00B050"/>
                    </a:solidFill>
                  </a:rPr>
                  <a:t>, 10th</a:t>
                </a:r>
                <a:endParaRPr lang="en-US" sz="1100" b="0" i="1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32" name="TextBox 19"/>
              <p:cNvSpPr txBox="1"/>
              <p:nvPr/>
            </p:nvSpPr>
            <p:spPr>
              <a:xfrm>
                <a:off x="1565234" y="919821"/>
                <a:ext cx="977939" cy="349740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100" b="0" i="1" dirty="0">
                    <a:solidFill>
                      <a:srgbClr val="00B050"/>
                    </a:solidFill>
                  </a:rPr>
                  <a:t>Sep</a:t>
                </a:r>
                <a:r>
                  <a:rPr lang="en-US" sz="1100" b="0" i="1" baseline="0" dirty="0">
                    <a:solidFill>
                      <a:srgbClr val="00B050"/>
                    </a:solidFill>
                  </a:rPr>
                  <a:t>, 23rd</a:t>
                </a:r>
                <a:endParaRPr lang="en-US" sz="1100" b="0" i="1" dirty="0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-125653" y="8049"/>
              <a:ext cx="1384783" cy="811101"/>
              <a:chOff x="-125653" y="8049"/>
              <a:chExt cx="1384783" cy="811101"/>
            </a:xfrm>
          </p:grpSpPr>
          <p:sp>
            <p:nvSpPr>
              <p:cNvPr id="28" name="Flowchart: Merge 27"/>
              <p:cNvSpPr/>
              <p:nvPr/>
            </p:nvSpPr>
            <p:spPr bwMode="auto">
              <a:xfrm>
                <a:off x="523875" y="466725"/>
                <a:ext cx="85725" cy="352425"/>
              </a:xfrm>
              <a:prstGeom prst="flowChartMerg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  <a:headEnd type="none" w="med" len="med"/>
                <a:tailEnd type="none" w="med" len="med"/>
              </a:ln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lIns="18288" tIns="0" rIns="0" bIns="0" rtlCol="0" anchor="ctr" upright="1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100"/>
              </a:p>
            </p:txBody>
          </p:sp>
          <p:sp>
            <p:nvSpPr>
              <p:cNvPr id="29" name="TextBox 20"/>
              <p:cNvSpPr txBox="1"/>
              <p:nvPr/>
            </p:nvSpPr>
            <p:spPr>
              <a:xfrm>
                <a:off x="-125653" y="8049"/>
                <a:ext cx="1384783" cy="57604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100" b="1" dirty="0">
                    <a:solidFill>
                      <a:schemeClr val="tx2"/>
                    </a:solidFill>
                  </a:rPr>
                  <a:t>Project Kickoff </a:t>
                </a:r>
                <a:r>
                  <a:rPr lang="en-US" sz="1100" b="0" i="1" dirty="0">
                    <a:solidFill>
                      <a:schemeClr val="tx2"/>
                    </a:solidFill>
                  </a:rPr>
                  <a:t>Sep</a:t>
                </a:r>
                <a:r>
                  <a:rPr lang="en-US" sz="1100" b="0" i="1" baseline="0" dirty="0">
                    <a:solidFill>
                      <a:schemeClr val="tx2"/>
                    </a:solidFill>
                  </a:rPr>
                  <a:t>, 10th</a:t>
                </a:r>
                <a:endParaRPr lang="en-US" sz="1100" b="0" i="1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9191775" y="-37364"/>
              <a:ext cx="1688228" cy="866039"/>
              <a:chOff x="9191775" y="-37364"/>
              <a:chExt cx="1688228" cy="866039"/>
            </a:xfrm>
          </p:grpSpPr>
          <p:sp>
            <p:nvSpPr>
              <p:cNvPr id="26" name="Flowchart: Merge 25"/>
              <p:cNvSpPr/>
              <p:nvPr/>
            </p:nvSpPr>
            <p:spPr bwMode="auto">
              <a:xfrm>
                <a:off x="9925050" y="476250"/>
                <a:ext cx="85725" cy="352425"/>
              </a:xfrm>
              <a:prstGeom prst="flowChartMerg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  <a:headEnd type="none" w="med" len="med"/>
                <a:tailEnd type="none" w="med" len="med"/>
              </a:ln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lIns="18288" tIns="0" rIns="0" bIns="0" rtlCol="0" anchor="ctr" upright="1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100"/>
              </a:p>
            </p:txBody>
          </p:sp>
          <p:sp>
            <p:nvSpPr>
              <p:cNvPr id="27" name="TextBox 21"/>
              <p:cNvSpPr txBox="1"/>
              <p:nvPr/>
            </p:nvSpPr>
            <p:spPr>
              <a:xfrm>
                <a:off x="9191775" y="-37364"/>
                <a:ext cx="1688228" cy="576043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100" b="1" i="0" dirty="0">
                    <a:solidFill>
                      <a:schemeClr val="tx2"/>
                    </a:solidFill>
                  </a:rPr>
                  <a:t>Release</a:t>
                </a:r>
                <a:r>
                  <a:rPr lang="en-US" sz="1100" b="1" i="0" baseline="0" dirty="0">
                    <a:solidFill>
                      <a:schemeClr val="tx2"/>
                    </a:solidFill>
                  </a:rPr>
                  <a:t> Candidate </a:t>
                </a:r>
                <a:r>
                  <a:rPr lang="en-US" sz="1100" b="0" i="1" dirty="0">
                    <a:solidFill>
                      <a:schemeClr val="tx2"/>
                    </a:solidFill>
                  </a:rPr>
                  <a:t>Dec</a:t>
                </a:r>
                <a:r>
                  <a:rPr lang="en-US" sz="1100" b="0" i="1" baseline="0" dirty="0">
                    <a:solidFill>
                      <a:schemeClr val="tx2"/>
                    </a:solidFill>
                  </a:rPr>
                  <a:t>, 18th</a:t>
                </a:r>
                <a:endParaRPr lang="en-US" sz="1100" b="0" i="1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1565235" y="10208"/>
              <a:ext cx="2988904" cy="780367"/>
              <a:chOff x="1565235" y="10208"/>
              <a:chExt cx="2988904" cy="780367"/>
            </a:xfrm>
          </p:grpSpPr>
          <p:sp>
            <p:nvSpPr>
              <p:cNvPr id="23" name="Left Brace 22"/>
              <p:cNvSpPr/>
              <p:nvPr/>
            </p:nvSpPr>
            <p:spPr bwMode="auto">
              <a:xfrm rot="5400000">
                <a:off x="2797969" y="-397669"/>
                <a:ext cx="476250" cy="1900238"/>
              </a:xfrm>
              <a:prstGeom prst="leftBrace">
                <a:avLst/>
              </a:prstGeom>
              <a:ln>
                <a:solidFill>
                  <a:srgbClr val="00B0F0"/>
                </a:solidFill>
                <a:headEnd type="none" w="med" len="med"/>
                <a:tailEnd type="none" w="med" len="med"/>
              </a:ln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wrap="square" lIns="18288" tIns="0" rIns="0" bIns="0" rtlCol="0" anchor="ctr" upright="1"/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100"/>
              </a:p>
            </p:txBody>
          </p:sp>
          <p:sp>
            <p:nvSpPr>
              <p:cNvPr id="24" name="TextBox 25"/>
              <p:cNvSpPr txBox="1"/>
              <p:nvPr/>
            </p:nvSpPr>
            <p:spPr>
              <a:xfrm>
                <a:off x="3484958" y="182366"/>
                <a:ext cx="1069181" cy="244866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no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100" b="0" i="1" dirty="0">
                    <a:solidFill>
                      <a:srgbClr val="00B0F0"/>
                    </a:solidFill>
                  </a:rPr>
                  <a:t>Oct</a:t>
                </a:r>
                <a:r>
                  <a:rPr lang="en-US" sz="1100" b="0" i="1" baseline="0" dirty="0">
                    <a:solidFill>
                      <a:srgbClr val="00B0F0"/>
                    </a:solidFill>
                  </a:rPr>
                  <a:t>, 14th</a:t>
                </a:r>
                <a:endParaRPr lang="en-US" sz="1100" b="0" i="1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25" name="TextBox 26"/>
              <p:cNvSpPr txBox="1"/>
              <p:nvPr/>
            </p:nvSpPr>
            <p:spPr>
              <a:xfrm>
                <a:off x="1565235" y="10208"/>
                <a:ext cx="1108155" cy="436786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no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100" b="1" i="0" dirty="0">
                    <a:solidFill>
                      <a:srgbClr val="00B0F0"/>
                    </a:solidFill>
                  </a:rPr>
                  <a:t>Sprint 1 </a:t>
                </a:r>
                <a:r>
                  <a:rPr lang="en-US" sz="1100" b="0" i="1" dirty="0">
                    <a:solidFill>
                      <a:srgbClr val="00B0F0"/>
                    </a:solidFill>
                  </a:rPr>
                  <a:t>Sep</a:t>
                </a:r>
                <a:r>
                  <a:rPr lang="en-US" sz="1100" b="0" i="1" baseline="0" dirty="0">
                    <a:solidFill>
                      <a:srgbClr val="00B0F0"/>
                    </a:solidFill>
                  </a:rPr>
                  <a:t>, 24th</a:t>
                </a:r>
                <a:endParaRPr lang="en-US" sz="1100" b="0" i="1" dirty="0">
                  <a:solidFill>
                    <a:srgbClr val="00B0F0"/>
                  </a:solidFill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3522952" y="314325"/>
              <a:ext cx="2904798" cy="1052291"/>
              <a:chOff x="3522952" y="314325"/>
              <a:chExt cx="2904798" cy="1052291"/>
            </a:xfrm>
          </p:grpSpPr>
          <p:sp>
            <p:nvSpPr>
              <p:cNvPr id="20" name="Left Brace 19"/>
              <p:cNvSpPr/>
              <p:nvPr/>
            </p:nvSpPr>
            <p:spPr bwMode="auto">
              <a:xfrm rot="5400000">
                <a:off x="4731544" y="-397669"/>
                <a:ext cx="476250" cy="1900238"/>
              </a:xfrm>
              <a:prstGeom prst="leftBrace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headEnd type="none" w="med" len="med"/>
                <a:tailEnd type="none" w="med" len="med"/>
              </a:ln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wrap="square" lIns="18288" tIns="0" rIns="0" bIns="0" rtlCol="0" anchor="ctr" upright="1"/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100"/>
              </a:p>
            </p:txBody>
          </p:sp>
          <p:sp>
            <p:nvSpPr>
              <p:cNvPr id="21" name="TextBox 27"/>
              <p:cNvSpPr txBox="1"/>
              <p:nvPr/>
            </p:nvSpPr>
            <p:spPr>
              <a:xfrm>
                <a:off x="3522952" y="929830"/>
                <a:ext cx="1031186" cy="436786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no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100" b="1" i="0" dirty="0">
                    <a:solidFill>
                      <a:schemeClr val="accent6">
                        <a:lumMod val="75000"/>
                      </a:schemeClr>
                    </a:solidFill>
                  </a:rPr>
                  <a:t>Sprint 2 </a:t>
                </a:r>
                <a:r>
                  <a:rPr lang="en-US" sz="1100" b="0" i="1" dirty="0">
                    <a:solidFill>
                      <a:schemeClr val="accent6">
                        <a:lumMod val="75000"/>
                      </a:schemeClr>
                    </a:solidFill>
                  </a:rPr>
                  <a:t>Oct</a:t>
                </a:r>
                <a:r>
                  <a:rPr lang="en-US" sz="1100" b="0" i="1" baseline="0" dirty="0">
                    <a:solidFill>
                      <a:schemeClr val="accent6">
                        <a:lumMod val="75000"/>
                      </a:schemeClr>
                    </a:solidFill>
                  </a:rPr>
                  <a:t>, 15th</a:t>
                </a:r>
                <a:endParaRPr lang="en-US" sz="1100" b="0" i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2" name="TextBox 30"/>
              <p:cNvSpPr txBox="1"/>
              <p:nvPr/>
            </p:nvSpPr>
            <p:spPr>
              <a:xfrm>
                <a:off x="5496783" y="885825"/>
                <a:ext cx="930967" cy="278367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no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100" b="0" i="1" baseline="0" dirty="0">
                    <a:solidFill>
                      <a:schemeClr val="accent6">
                        <a:lumMod val="75000"/>
                      </a:schemeClr>
                    </a:solidFill>
                  </a:rPr>
                  <a:t>Nov, 4th</a:t>
                </a:r>
                <a:endParaRPr lang="en-US" sz="1100" b="0" i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5511802" y="29940"/>
              <a:ext cx="2840008" cy="760635"/>
              <a:chOff x="5511802" y="29940"/>
              <a:chExt cx="2840008" cy="760635"/>
            </a:xfrm>
          </p:grpSpPr>
          <p:sp>
            <p:nvSpPr>
              <p:cNvPr id="17" name="Left Brace 16"/>
              <p:cNvSpPr/>
              <p:nvPr/>
            </p:nvSpPr>
            <p:spPr bwMode="auto">
              <a:xfrm rot="5400000">
                <a:off x="6665119" y="-397669"/>
                <a:ext cx="476250" cy="1900238"/>
              </a:xfrm>
              <a:prstGeom prst="leftBrace">
                <a:avLst/>
              </a:prstGeom>
              <a:ln>
                <a:solidFill>
                  <a:srgbClr val="7030A0"/>
                </a:solidFill>
                <a:headEnd type="none" w="med" len="med"/>
                <a:tailEnd type="none" w="med" len="med"/>
              </a:ln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wrap="square" lIns="18288" tIns="0" rIns="0" bIns="0" rtlCol="0" anchor="ctr" upright="1"/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100"/>
              </a:p>
            </p:txBody>
          </p:sp>
          <p:sp>
            <p:nvSpPr>
              <p:cNvPr id="18" name="TextBox 28"/>
              <p:cNvSpPr txBox="1"/>
              <p:nvPr/>
            </p:nvSpPr>
            <p:spPr>
              <a:xfrm>
                <a:off x="5511802" y="29940"/>
                <a:ext cx="894048" cy="436787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no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100" b="1" i="0" dirty="0">
                    <a:solidFill>
                      <a:srgbClr val="7030A0"/>
                    </a:solidFill>
                  </a:rPr>
                  <a:t>Sprint 3 </a:t>
                </a:r>
                <a:r>
                  <a:rPr lang="en-US" sz="1100" b="0" i="1" dirty="0">
                    <a:solidFill>
                      <a:srgbClr val="7030A0"/>
                    </a:solidFill>
                  </a:rPr>
                  <a:t>Nov</a:t>
                </a:r>
                <a:r>
                  <a:rPr lang="en-US" sz="1100" b="0" i="1" baseline="0" dirty="0">
                    <a:solidFill>
                      <a:srgbClr val="7030A0"/>
                    </a:solidFill>
                  </a:rPr>
                  <a:t>, 5th</a:t>
                </a:r>
                <a:endParaRPr lang="en-US" sz="1100" b="0" i="1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9" name="TextBox 31"/>
              <p:cNvSpPr txBox="1"/>
              <p:nvPr/>
            </p:nvSpPr>
            <p:spPr>
              <a:xfrm>
                <a:off x="7363513" y="195262"/>
                <a:ext cx="988297" cy="238125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no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100" b="0" i="1" dirty="0">
                    <a:solidFill>
                      <a:srgbClr val="7030A0"/>
                    </a:solidFill>
                  </a:rPr>
                  <a:t>Nov, 25</a:t>
                </a:r>
                <a:r>
                  <a:rPr lang="en-US" sz="1100" b="0" i="1" baseline="0" dirty="0">
                    <a:solidFill>
                      <a:srgbClr val="7030A0"/>
                    </a:solidFill>
                  </a:rPr>
                  <a:t>th</a:t>
                </a:r>
                <a:endParaRPr lang="en-US" sz="1100" b="0" i="1" dirty="0">
                  <a:solidFill>
                    <a:srgbClr val="7030A0"/>
                  </a:solidFill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7234320" y="304800"/>
              <a:ext cx="3167764" cy="1051807"/>
              <a:chOff x="7234320" y="304800"/>
              <a:chExt cx="3167764" cy="1051807"/>
            </a:xfrm>
          </p:grpSpPr>
          <p:sp>
            <p:nvSpPr>
              <p:cNvPr id="14" name="Left Brace 13"/>
              <p:cNvSpPr/>
              <p:nvPr/>
            </p:nvSpPr>
            <p:spPr bwMode="auto">
              <a:xfrm rot="5400000">
                <a:off x="8598694" y="-407194"/>
                <a:ext cx="476250" cy="1900238"/>
              </a:xfrm>
              <a:prstGeom prst="leftBrace">
                <a:avLst/>
              </a:prstGeom>
              <a:ln>
                <a:solidFill>
                  <a:srgbClr val="FF0000"/>
                </a:solidFill>
                <a:headEnd type="none" w="med" len="med"/>
                <a:tailEnd type="none" w="med" len="med"/>
              </a:ln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wrap="square" lIns="18288" tIns="0" rIns="0" bIns="0" rtlCol="0" anchor="ctr" upright="1"/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100"/>
              </a:p>
            </p:txBody>
          </p:sp>
          <p:sp>
            <p:nvSpPr>
              <p:cNvPr id="15" name="TextBox 29"/>
              <p:cNvSpPr txBox="1"/>
              <p:nvPr/>
            </p:nvSpPr>
            <p:spPr>
              <a:xfrm>
                <a:off x="7234320" y="919822"/>
                <a:ext cx="1063028" cy="436785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no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100" b="1" i="0" dirty="0">
                    <a:solidFill>
                      <a:srgbClr val="FF0000"/>
                    </a:solidFill>
                  </a:rPr>
                  <a:t>Sprint 4 </a:t>
                </a:r>
                <a:r>
                  <a:rPr lang="en-US" sz="1100" b="0" i="1" dirty="0">
                    <a:solidFill>
                      <a:srgbClr val="FF0000"/>
                    </a:solidFill>
                  </a:rPr>
                  <a:t>Nov</a:t>
                </a:r>
                <a:r>
                  <a:rPr lang="en-US" sz="1100" b="0" i="1" baseline="0" dirty="0">
                    <a:solidFill>
                      <a:srgbClr val="FF0000"/>
                    </a:solidFill>
                  </a:rPr>
                  <a:t>, 26th</a:t>
                </a:r>
                <a:endParaRPr lang="en-US" sz="1100" b="0" i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6" name="TextBox 32"/>
              <p:cNvSpPr txBox="1"/>
              <p:nvPr/>
            </p:nvSpPr>
            <p:spPr>
              <a:xfrm>
                <a:off x="9439275" y="904875"/>
                <a:ext cx="962809" cy="259316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no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100" b="0" i="1" dirty="0">
                    <a:solidFill>
                      <a:srgbClr val="FF0000"/>
                    </a:solidFill>
                  </a:rPr>
                  <a:t>Dec</a:t>
                </a:r>
                <a:r>
                  <a:rPr lang="en-US" sz="1100" b="0" i="1" baseline="0" dirty="0">
                    <a:solidFill>
                      <a:srgbClr val="FF0000"/>
                    </a:solidFill>
                  </a:rPr>
                  <a:t>, 16h</a:t>
                </a:r>
                <a:endParaRPr lang="en-US" sz="1100" b="0" i="1" dirty="0">
                  <a:solidFill>
                    <a:srgbClr val="FF0000"/>
                  </a:solidFill>
                </a:endParaRPr>
              </a:p>
            </p:txBody>
          </p:sp>
        </p:grpSp>
      </p:grp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599" y="-176201"/>
            <a:ext cx="2066925" cy="708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5" y="25642"/>
            <a:ext cx="1799705" cy="504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2936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908720"/>
            <a:ext cx="1200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86DBE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Risks</a:t>
            </a:r>
            <a:endParaRPr lang="en-US" sz="4000" dirty="0">
              <a:solidFill>
                <a:srgbClr val="086DBE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3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5873063"/>
              </p:ext>
            </p:extLst>
          </p:nvPr>
        </p:nvGraphicFramePr>
        <p:xfrm>
          <a:off x="1143000" y="1673353"/>
          <a:ext cx="7010399" cy="49509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2555"/>
                <a:gridCol w="775843"/>
                <a:gridCol w="646177"/>
                <a:gridCol w="560832"/>
                <a:gridCol w="1682496"/>
                <a:gridCol w="1682496"/>
              </a:tblGrid>
              <a:tr h="5191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Risk Description</a:t>
                      </a:r>
                      <a:endParaRPr lang="en-US" sz="10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Risk type</a:t>
                      </a:r>
                      <a:endParaRPr lang="en-US" sz="10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effectLst/>
                        </a:rPr>
                        <a:t>Prob</a:t>
                      </a:r>
                      <a:r>
                        <a:rPr lang="en-US" sz="1050" dirty="0">
                          <a:effectLst/>
                        </a:rPr>
                        <a:t>-ability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(1-5)</a:t>
                      </a:r>
                      <a:endParaRPr lang="en-US" sz="10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Effect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(1- 5)</a:t>
                      </a:r>
                      <a:endParaRPr lang="en-US" sz="10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Risk Strategy</a:t>
                      </a:r>
                      <a:endParaRPr lang="en-US" sz="10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Resolution</a:t>
                      </a:r>
                      <a:endParaRPr lang="en-US" sz="10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 anchor="ctr"/>
                </a:tc>
              </a:tr>
              <a:tr h="1211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Members’ illness</a:t>
                      </a:r>
                      <a:endParaRPr lang="en-US" sz="10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</a:rPr>
                        <a:t>People</a:t>
                      </a:r>
                      <a:endParaRPr lang="en-US" sz="10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</a:rPr>
                        <a:t>2</a:t>
                      </a:r>
                      <a:endParaRPr lang="en-US" sz="10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</a:t>
                      </a:r>
                      <a:endParaRPr lang="en-US" sz="105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Build a reasonable working schedule.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- PTL and PM monitor other members’ tasks and always ready to do these tasks instead of them if can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</a:rPr>
                        <a:t>- Using buffer timeto recover works</a:t>
                      </a:r>
                      <a:endParaRPr lang="en-US" sz="10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/>
                </a:tc>
              </a:tr>
              <a:tr h="8501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Bad attitude of team member: in-cohesive with team, breach of discipline</a:t>
                      </a:r>
                      <a:endParaRPr lang="en-US" sz="10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</a:rPr>
                        <a:t>People</a:t>
                      </a:r>
                      <a:endParaRPr lang="en-US" sz="10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</a:rPr>
                        <a:t>3</a:t>
                      </a:r>
                      <a:endParaRPr lang="en-US" sz="10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5</a:t>
                      </a:r>
                      <a:endParaRPr lang="en-US" sz="10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- Engage teamwork.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- Team-building</a:t>
                      </a:r>
                      <a:endParaRPr lang="en-US" sz="10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Create team’s policies: rewarding and punishment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/>
                </a:tc>
              </a:tr>
              <a:tr h="10383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</a:rPr>
                        <a:t>Workingproductivityis not high</a:t>
                      </a:r>
                      <a:endParaRPr lang="en-US" sz="10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</a:rPr>
                        <a:t>Technical</a:t>
                      </a:r>
                      <a:endParaRPr lang="en-US" sz="10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</a:rPr>
                        <a:t>4</a:t>
                      </a:r>
                      <a:endParaRPr lang="en-US" sz="10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</a:t>
                      </a:r>
                      <a:endParaRPr lang="en-US" sz="10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- Define standards to be followed to meet the performance criteria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</a:rPr>
                        <a:t>-Training technology seriously and research all related problem</a:t>
                      </a:r>
                      <a:endParaRPr lang="en-US" sz="10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- Using buffer timeto recover works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- Cross-review tasks to track working process</a:t>
                      </a:r>
                      <a:endParaRPr lang="en-US" sz="10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/>
                </a:tc>
              </a:tr>
              <a:tr h="8652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</a:rPr>
                        <a:t>Design Difficulty: Interface is notattractive, reasonable</a:t>
                      </a:r>
                      <a:endParaRPr lang="en-US" sz="10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</a:rPr>
                        <a:t>Technical</a:t>
                      </a:r>
                      <a:endParaRPr lang="en-US" sz="10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</a:rPr>
                        <a:t>3</a:t>
                      </a:r>
                      <a:endParaRPr lang="en-US" sz="10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</a:rPr>
                        <a:t>3</a:t>
                      </a:r>
                      <a:endParaRPr lang="en-US" sz="10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</a:rPr>
                        <a:t>Before designing, research in existing system to find out their advantage and disadvantage. </a:t>
                      </a:r>
                      <a:endParaRPr lang="en-US" sz="10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</a:rPr>
                        <a:t>Design the interface with the instructions of an expert.</a:t>
                      </a:r>
                      <a:endParaRPr lang="en-US" sz="10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/>
                </a:tc>
              </a:tr>
              <a:tr h="3461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</a:rPr>
                        <a:t>Working progress is notmeeting schedule</a:t>
                      </a:r>
                      <a:endParaRPr lang="en-US" sz="10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</a:rPr>
                        <a:t>Time</a:t>
                      </a:r>
                      <a:endParaRPr lang="en-US" sz="10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</a:rPr>
                        <a:t>3</a:t>
                      </a:r>
                      <a:endParaRPr lang="en-US" sz="10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</a:rPr>
                        <a:t>5</a:t>
                      </a:r>
                      <a:endParaRPr lang="en-US" sz="10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</a:rPr>
                        <a:t>Create buffer in plan</a:t>
                      </a:r>
                      <a:br>
                        <a:rPr lang="en-US" sz="1050">
                          <a:effectLst/>
                        </a:rPr>
                      </a:br>
                      <a:endParaRPr lang="en-US" sz="10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Using buffer </a:t>
                      </a:r>
                      <a:r>
                        <a:rPr lang="en-US" sz="1050" dirty="0" err="1">
                          <a:effectLst/>
                        </a:rPr>
                        <a:t>timeto</a:t>
                      </a:r>
                      <a:r>
                        <a:rPr lang="en-US" sz="1050" dirty="0">
                          <a:effectLst/>
                        </a:rPr>
                        <a:t> recover works</a:t>
                      </a:r>
                      <a:endParaRPr lang="en-US" sz="10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30" marR="56430" marT="0" marB="0"/>
                </a:tc>
              </a:tr>
            </a:tbl>
          </a:graphicData>
        </a:graphic>
      </p:graphicFrame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599" y="-176201"/>
            <a:ext cx="2066925" cy="708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5" y="25642"/>
            <a:ext cx="1799705" cy="504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463379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7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2564904"/>
            <a:ext cx="503124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prstClr val="white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Requirements</a:t>
            </a:r>
            <a:endParaRPr lang="en-US" sz="6600" dirty="0">
              <a:solidFill>
                <a:prstClr val="white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96136" y="332656"/>
            <a:ext cx="1368152" cy="1224136"/>
          </a:xfrm>
          <a:prstGeom prst="rect">
            <a:avLst/>
          </a:prstGeom>
          <a:noFill/>
          <a:ln>
            <a:solidFill>
              <a:srgbClr val="1680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48264" y="1052736"/>
            <a:ext cx="783704" cy="783704"/>
          </a:xfrm>
          <a:prstGeom prst="rect">
            <a:avLst/>
          </a:prstGeom>
          <a:noFill/>
          <a:ln>
            <a:solidFill>
              <a:srgbClr val="1680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49115" y="4725144"/>
            <a:ext cx="935053" cy="864096"/>
          </a:xfrm>
          <a:prstGeom prst="rect">
            <a:avLst/>
          </a:prstGeom>
          <a:noFill/>
          <a:ln>
            <a:solidFill>
              <a:srgbClr val="1680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7544" y="187969"/>
            <a:ext cx="1368152" cy="1224136"/>
          </a:xfrm>
          <a:prstGeom prst="rect">
            <a:avLst/>
          </a:prstGeom>
          <a:noFill/>
          <a:ln>
            <a:solidFill>
              <a:srgbClr val="1680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40152" y="5373216"/>
            <a:ext cx="764556" cy="684076"/>
          </a:xfrm>
          <a:prstGeom prst="rect">
            <a:avLst/>
          </a:prstGeom>
          <a:noFill/>
          <a:ln>
            <a:solidFill>
              <a:srgbClr val="1680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23928" y="229533"/>
            <a:ext cx="576064" cy="535171"/>
          </a:xfrm>
          <a:prstGeom prst="rect">
            <a:avLst/>
          </a:prstGeom>
          <a:noFill/>
          <a:ln>
            <a:solidFill>
              <a:srgbClr val="1680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568" y="4653136"/>
            <a:ext cx="321918" cy="288032"/>
          </a:xfrm>
          <a:prstGeom prst="rect">
            <a:avLst/>
          </a:prstGeom>
          <a:noFill/>
          <a:ln>
            <a:solidFill>
              <a:srgbClr val="1680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08859" y="4425075"/>
            <a:ext cx="1368152" cy="1224136"/>
          </a:xfrm>
          <a:prstGeom prst="rect">
            <a:avLst/>
          </a:prstGeom>
          <a:noFill/>
          <a:ln w="28575">
            <a:solidFill>
              <a:srgbClr val="1680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42605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908720"/>
            <a:ext cx="53322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86DBE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Functional requirements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1916832"/>
            <a:ext cx="866807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Authentication</a:t>
            </a:r>
          </a:p>
          <a:p>
            <a:pPr marL="914400" lvl="1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Login</a:t>
            </a: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User information management</a:t>
            </a:r>
          </a:p>
          <a:p>
            <a:pPr marL="914400" lvl="1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Edit profile</a:t>
            </a:r>
          </a:p>
          <a:p>
            <a:pPr marL="914400" lvl="1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View other’s profile</a:t>
            </a: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Tasks management</a:t>
            </a:r>
          </a:p>
          <a:p>
            <a:pPr marL="914400" lvl="1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Create, edit, delete </a:t>
            </a: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endParaRPr lang="en-US" sz="2400" dirty="0" smtClean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endParaRPr lang="en-US" sz="2400" dirty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599" y="-176201"/>
            <a:ext cx="2066925" cy="708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5" y="25642"/>
            <a:ext cx="1799705" cy="504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800921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908720"/>
            <a:ext cx="53322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86DBE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Functional requirements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3528" y="1616606"/>
            <a:ext cx="866807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Project management</a:t>
            </a:r>
          </a:p>
          <a:p>
            <a:pPr marL="914400" lvl="1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Create project, Edit project</a:t>
            </a: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Project’s member management</a:t>
            </a:r>
          </a:p>
          <a:p>
            <a:pPr marL="914400" lvl="1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Request add member</a:t>
            </a:r>
          </a:p>
          <a:p>
            <a:pPr marL="914400" lvl="1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Accept, reject request</a:t>
            </a:r>
          </a:p>
          <a:p>
            <a:pPr marL="914400" lvl="1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Remove member</a:t>
            </a:r>
          </a:p>
          <a:p>
            <a:pPr marL="914400" lvl="1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Mark active, inactive member</a:t>
            </a: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endParaRPr lang="en-US" sz="2400" dirty="0" smtClean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endParaRPr lang="en-US" sz="2400" dirty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599" y="-176201"/>
            <a:ext cx="2066925" cy="708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5" y="25642"/>
            <a:ext cx="1799705" cy="504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67875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908720"/>
            <a:ext cx="37959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86DBE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Table of contents</a:t>
            </a:r>
            <a:endParaRPr lang="en-US" sz="4000" dirty="0">
              <a:solidFill>
                <a:srgbClr val="086DBE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616606"/>
            <a:ext cx="6229672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 smtClean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Introduction</a:t>
            </a:r>
            <a:endParaRPr lang="en-US" sz="2400" dirty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 smtClean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Problem definition</a:t>
            </a: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 smtClean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What’s metro calendar</a:t>
            </a:r>
            <a:endParaRPr lang="en-US" sz="2400" dirty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 smtClean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Project organization</a:t>
            </a:r>
            <a:endParaRPr lang="en-US" sz="2400" dirty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 smtClean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Project plan</a:t>
            </a:r>
            <a:endParaRPr lang="en-US" sz="2400" dirty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 smtClean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Requirements</a:t>
            </a:r>
            <a:endParaRPr lang="en-US" sz="2400" dirty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 smtClean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Software Design</a:t>
            </a:r>
            <a:endParaRPr lang="en-US" sz="2400" dirty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 smtClean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Testing</a:t>
            </a: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 smtClean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Demo</a:t>
            </a: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endParaRPr lang="en-US" sz="2400" dirty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endParaRPr lang="en-US" sz="2400" dirty="0" smtClean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endParaRPr lang="en-US" sz="2400" dirty="0" smtClean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endParaRPr lang="en-US" sz="2400" dirty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599" y="-176201"/>
            <a:ext cx="2066925" cy="708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5" y="25642"/>
            <a:ext cx="1799705" cy="504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568539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908720"/>
            <a:ext cx="53322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86DBE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Functional requirements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3528" y="1616606"/>
            <a:ext cx="866807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Project’s tasks management</a:t>
            </a:r>
          </a:p>
          <a:p>
            <a:pPr marL="914400" lvl="1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Create, edit, delete task</a:t>
            </a:r>
          </a:p>
          <a:p>
            <a:pPr marL="914400" lvl="1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Accept, reject task</a:t>
            </a: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Weather forecast</a:t>
            </a:r>
          </a:p>
          <a:p>
            <a:pPr marL="914400" lvl="1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Display 15 days weather forecast</a:t>
            </a:r>
          </a:p>
          <a:p>
            <a:pPr marL="914400" lvl="1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Change units from Celsius to Fahrenheit and vice versa</a:t>
            </a: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 smtClean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Refresh </a:t>
            </a: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data</a:t>
            </a:r>
          </a:p>
          <a:p>
            <a:pPr marL="914400" lvl="1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Refresh data from azure server</a:t>
            </a: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endParaRPr lang="en-US" sz="2400" dirty="0" smtClean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endParaRPr lang="en-US" sz="2400" dirty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599" y="-176201"/>
            <a:ext cx="2066925" cy="708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5" y="25642"/>
            <a:ext cx="1799705" cy="504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096018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908720"/>
            <a:ext cx="53322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86DBE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Functional requirements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3528" y="1616606"/>
            <a:ext cx="866807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Localization</a:t>
            </a:r>
          </a:p>
          <a:p>
            <a:pPr marL="914400" lvl="1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Localize user interface</a:t>
            </a:r>
          </a:p>
          <a:p>
            <a:pPr marL="914400" lvl="1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Lunar calendar</a:t>
            </a: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Search</a:t>
            </a:r>
          </a:p>
          <a:p>
            <a:pPr marL="914400" lvl="1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Search tasks, users and projects</a:t>
            </a: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Notification</a:t>
            </a:r>
          </a:p>
          <a:p>
            <a:pPr marL="914400" lvl="1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Live tile</a:t>
            </a:r>
          </a:p>
          <a:p>
            <a:pPr marL="914400" lvl="1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Toast notification</a:t>
            </a: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endParaRPr lang="en-US" sz="2400" dirty="0" smtClean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endParaRPr lang="en-US" sz="2400" dirty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599" y="-176201"/>
            <a:ext cx="2066925" cy="708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5" y="25642"/>
            <a:ext cx="1799705" cy="504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113699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908720"/>
            <a:ext cx="63645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86DBE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Non-functional requirements</a:t>
            </a:r>
            <a:endParaRPr lang="en-US" sz="4000" dirty="0">
              <a:solidFill>
                <a:srgbClr val="086DBE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916832"/>
            <a:ext cx="866807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 smtClean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Usability</a:t>
            </a:r>
            <a:endParaRPr lang="en-US" sz="2400" dirty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Availability</a:t>
            </a: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Security</a:t>
            </a: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Maintainability</a:t>
            </a: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Portability</a:t>
            </a: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Performance</a:t>
            </a: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Windows store certification</a:t>
            </a: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endParaRPr lang="en-US" sz="2400" dirty="0" smtClean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endParaRPr lang="en-US" sz="2400" dirty="0" smtClean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endParaRPr lang="en-US" sz="2400" dirty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599" y="-176201"/>
            <a:ext cx="2066925" cy="708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5" y="25642"/>
            <a:ext cx="1799705" cy="504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348101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1" y="0"/>
            <a:ext cx="9144000" cy="6858000"/>
          </a:xfrm>
          <a:custGeom>
            <a:avLst/>
            <a:gdLst>
              <a:gd name="connsiteX0" fmla="*/ 0 w 12188825"/>
              <a:gd name="connsiteY0" fmla="*/ 6858000 h 6858000"/>
              <a:gd name="connsiteX1" fmla="*/ 12188825 w 12188825"/>
              <a:gd name="connsiteY1" fmla="*/ 6858000 h 6858000"/>
              <a:gd name="connsiteX2" fmla="*/ 12188825 w 12188825"/>
              <a:gd name="connsiteY2" fmla="*/ 0 h 6858000"/>
              <a:gd name="connsiteX3" fmla="*/ 0 w 12188825"/>
              <a:gd name="connsiteY3" fmla="*/ 0 h 6858000"/>
              <a:gd name="connsiteX4" fmla="*/ 0 w 12188825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188825" h="6858000">
                <a:moveTo>
                  <a:pt x="0" y="6858000"/>
                </a:moveTo>
                <a:lnTo>
                  <a:pt x="12188825" y="6858000"/>
                </a:lnTo>
                <a:lnTo>
                  <a:pt x="12188825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BAD80A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" name="Freeform 3"/>
          <p:cNvSpPr/>
          <p:nvPr/>
        </p:nvSpPr>
        <p:spPr>
          <a:xfrm>
            <a:off x="7643089" y="558228"/>
            <a:ext cx="1393394" cy="1393394"/>
          </a:xfrm>
          <a:custGeom>
            <a:avLst/>
            <a:gdLst>
              <a:gd name="connsiteX0" fmla="*/ 14287 w 1857375"/>
              <a:gd name="connsiteY0" fmla="*/ 928687 h 1857375"/>
              <a:gd name="connsiteX1" fmla="*/ 928687 w 1857375"/>
              <a:gd name="connsiteY1" fmla="*/ 14287 h 1857375"/>
              <a:gd name="connsiteX2" fmla="*/ 1843087 w 1857375"/>
              <a:gd name="connsiteY2" fmla="*/ 928687 h 1857375"/>
              <a:gd name="connsiteX3" fmla="*/ 928687 w 1857375"/>
              <a:gd name="connsiteY3" fmla="*/ 1843087 h 1857375"/>
              <a:gd name="connsiteX4" fmla="*/ 14287 w 1857375"/>
              <a:gd name="connsiteY4" fmla="*/ 928687 h 18573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857375" h="1857375">
                <a:moveTo>
                  <a:pt x="14287" y="928687"/>
                </a:moveTo>
                <a:cubicBezTo>
                  <a:pt x="14287" y="423608"/>
                  <a:pt x="423735" y="14287"/>
                  <a:pt x="928687" y="14287"/>
                </a:cubicBezTo>
                <a:cubicBezTo>
                  <a:pt x="1433638" y="14287"/>
                  <a:pt x="1843087" y="423608"/>
                  <a:pt x="1843087" y="928687"/>
                </a:cubicBezTo>
                <a:cubicBezTo>
                  <a:pt x="1843087" y="1433639"/>
                  <a:pt x="1433638" y="1843087"/>
                  <a:pt x="928687" y="1843087"/>
                </a:cubicBezTo>
                <a:cubicBezTo>
                  <a:pt x="423735" y="1843087"/>
                  <a:pt x="14287" y="1433639"/>
                  <a:pt x="14287" y="928687"/>
                </a:cubicBezTo>
              </a:path>
            </a:pathLst>
          </a:custGeom>
          <a:solidFill>
            <a:srgbClr val="000000">
              <a:alpha val="0"/>
            </a:srgbClr>
          </a:solidFill>
          <a:ln w="254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" name="Freeform 3"/>
          <p:cNvSpPr/>
          <p:nvPr/>
        </p:nvSpPr>
        <p:spPr>
          <a:xfrm>
            <a:off x="7193153" y="1642120"/>
            <a:ext cx="921307" cy="921307"/>
          </a:xfrm>
          <a:custGeom>
            <a:avLst/>
            <a:gdLst>
              <a:gd name="connsiteX0" fmla="*/ 28575 w 1228090"/>
              <a:gd name="connsiteY0" fmla="*/ 614045 h 1228089"/>
              <a:gd name="connsiteX1" fmla="*/ 614045 w 1228090"/>
              <a:gd name="connsiteY1" fmla="*/ 28575 h 1228089"/>
              <a:gd name="connsiteX2" fmla="*/ 1199515 w 1228090"/>
              <a:gd name="connsiteY2" fmla="*/ 614045 h 1228089"/>
              <a:gd name="connsiteX3" fmla="*/ 614045 w 1228090"/>
              <a:gd name="connsiteY3" fmla="*/ 1199514 h 1228089"/>
              <a:gd name="connsiteX4" fmla="*/ 28575 w 1228090"/>
              <a:gd name="connsiteY4" fmla="*/ 614045 h 122808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28090" h="1228089">
                <a:moveTo>
                  <a:pt x="28575" y="614045"/>
                </a:moveTo>
                <a:cubicBezTo>
                  <a:pt x="28575" y="290702"/>
                  <a:pt x="290703" y="28575"/>
                  <a:pt x="614045" y="28575"/>
                </a:cubicBezTo>
                <a:cubicBezTo>
                  <a:pt x="937386" y="28575"/>
                  <a:pt x="1199515" y="290702"/>
                  <a:pt x="1199515" y="614045"/>
                </a:cubicBezTo>
                <a:cubicBezTo>
                  <a:pt x="1199515" y="937386"/>
                  <a:pt x="937386" y="1199514"/>
                  <a:pt x="614045" y="1199514"/>
                </a:cubicBezTo>
                <a:cubicBezTo>
                  <a:pt x="290703" y="1199514"/>
                  <a:pt x="28575" y="937386"/>
                  <a:pt x="28575" y="614045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5" name="Freeform 3"/>
          <p:cNvSpPr/>
          <p:nvPr/>
        </p:nvSpPr>
        <p:spPr>
          <a:xfrm>
            <a:off x="7193153" y="547509"/>
            <a:ext cx="699317" cy="699317"/>
          </a:xfrm>
          <a:custGeom>
            <a:avLst/>
            <a:gdLst>
              <a:gd name="connsiteX0" fmla="*/ 28575 w 932180"/>
              <a:gd name="connsiteY0" fmla="*/ 466090 h 932180"/>
              <a:gd name="connsiteX1" fmla="*/ 466090 w 932180"/>
              <a:gd name="connsiteY1" fmla="*/ 28575 h 932180"/>
              <a:gd name="connsiteX2" fmla="*/ 903605 w 932180"/>
              <a:gd name="connsiteY2" fmla="*/ 466090 h 932180"/>
              <a:gd name="connsiteX3" fmla="*/ 466090 w 932180"/>
              <a:gd name="connsiteY3" fmla="*/ 903605 h 932180"/>
              <a:gd name="connsiteX4" fmla="*/ 28575 w 932180"/>
              <a:gd name="connsiteY4" fmla="*/ 466090 h 93218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32180" h="932180">
                <a:moveTo>
                  <a:pt x="28575" y="466090"/>
                </a:moveTo>
                <a:cubicBezTo>
                  <a:pt x="28575" y="224409"/>
                  <a:pt x="224408" y="28575"/>
                  <a:pt x="466090" y="28575"/>
                </a:cubicBezTo>
                <a:cubicBezTo>
                  <a:pt x="707770" y="28575"/>
                  <a:pt x="903605" y="224409"/>
                  <a:pt x="903605" y="466090"/>
                </a:cubicBezTo>
                <a:cubicBezTo>
                  <a:pt x="903605" y="707644"/>
                  <a:pt x="707770" y="903605"/>
                  <a:pt x="466090" y="903605"/>
                </a:cubicBezTo>
                <a:cubicBezTo>
                  <a:pt x="224408" y="903605"/>
                  <a:pt x="28575" y="707644"/>
                  <a:pt x="28575" y="466090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6" name="Freeform 3"/>
          <p:cNvSpPr/>
          <p:nvPr/>
        </p:nvSpPr>
        <p:spPr>
          <a:xfrm>
            <a:off x="6421094" y="1746208"/>
            <a:ext cx="520677" cy="520676"/>
          </a:xfrm>
          <a:custGeom>
            <a:avLst/>
            <a:gdLst>
              <a:gd name="connsiteX0" fmla="*/ 14287 w 694055"/>
              <a:gd name="connsiteY0" fmla="*/ 347027 h 694054"/>
              <a:gd name="connsiteX1" fmla="*/ 347027 w 694055"/>
              <a:gd name="connsiteY1" fmla="*/ 14287 h 694054"/>
              <a:gd name="connsiteX2" fmla="*/ 679767 w 694055"/>
              <a:gd name="connsiteY2" fmla="*/ 347027 h 694054"/>
              <a:gd name="connsiteX3" fmla="*/ 347027 w 694055"/>
              <a:gd name="connsiteY3" fmla="*/ 679767 h 694054"/>
              <a:gd name="connsiteX4" fmla="*/ 14287 w 694055"/>
              <a:gd name="connsiteY4" fmla="*/ 347027 h 69405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94055" h="694054">
                <a:moveTo>
                  <a:pt x="14287" y="347027"/>
                </a:moveTo>
                <a:cubicBezTo>
                  <a:pt x="14287" y="163258"/>
                  <a:pt x="163258" y="14287"/>
                  <a:pt x="347027" y="14287"/>
                </a:cubicBezTo>
                <a:cubicBezTo>
                  <a:pt x="530796" y="14287"/>
                  <a:pt x="679767" y="163258"/>
                  <a:pt x="679767" y="347027"/>
                </a:cubicBezTo>
                <a:cubicBezTo>
                  <a:pt x="679767" y="530796"/>
                  <a:pt x="530796" y="679767"/>
                  <a:pt x="347027" y="679767"/>
                </a:cubicBezTo>
                <a:cubicBezTo>
                  <a:pt x="163258" y="679767"/>
                  <a:pt x="14287" y="530796"/>
                  <a:pt x="14287" y="347027"/>
                </a:cubicBezTo>
              </a:path>
            </a:pathLst>
          </a:custGeom>
          <a:solidFill>
            <a:srgbClr val="000000">
              <a:alpha val="0"/>
            </a:srgbClr>
          </a:solidFill>
          <a:ln w="254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7" name="Freeform 3"/>
          <p:cNvSpPr/>
          <p:nvPr/>
        </p:nvSpPr>
        <p:spPr>
          <a:xfrm>
            <a:off x="7090924" y="4953968"/>
            <a:ext cx="935598" cy="935608"/>
          </a:xfrm>
          <a:custGeom>
            <a:avLst/>
            <a:gdLst>
              <a:gd name="connsiteX0" fmla="*/ 38100 w 1247139"/>
              <a:gd name="connsiteY0" fmla="*/ 623595 h 1247152"/>
              <a:gd name="connsiteX1" fmla="*/ 623569 w 1247139"/>
              <a:gd name="connsiteY1" fmla="*/ 38100 h 1247152"/>
              <a:gd name="connsiteX2" fmla="*/ 1209040 w 1247139"/>
              <a:gd name="connsiteY2" fmla="*/ 623595 h 1247152"/>
              <a:gd name="connsiteX3" fmla="*/ 623569 w 1247139"/>
              <a:gd name="connsiteY3" fmla="*/ 1209052 h 1247152"/>
              <a:gd name="connsiteX4" fmla="*/ 38100 w 1247139"/>
              <a:gd name="connsiteY4" fmla="*/ 623595 h 124715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47139" h="1247152">
                <a:moveTo>
                  <a:pt x="38100" y="623595"/>
                </a:moveTo>
                <a:cubicBezTo>
                  <a:pt x="38100" y="300253"/>
                  <a:pt x="300228" y="38100"/>
                  <a:pt x="623569" y="38100"/>
                </a:cubicBezTo>
                <a:cubicBezTo>
                  <a:pt x="946911" y="38100"/>
                  <a:pt x="1209040" y="300253"/>
                  <a:pt x="1209040" y="623595"/>
                </a:cubicBezTo>
                <a:cubicBezTo>
                  <a:pt x="1209040" y="946937"/>
                  <a:pt x="946911" y="1209052"/>
                  <a:pt x="623569" y="1209052"/>
                </a:cubicBezTo>
                <a:cubicBezTo>
                  <a:pt x="300228" y="1209052"/>
                  <a:pt x="38100" y="946937"/>
                  <a:pt x="38100" y="623595"/>
                </a:cubicBezTo>
              </a:path>
            </a:pathLst>
          </a:custGeom>
          <a:solidFill>
            <a:srgbClr val="000000">
              <a:alpha val="0"/>
            </a:srgbClr>
          </a:solidFill>
          <a:ln w="762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Freeform 3"/>
          <p:cNvSpPr/>
          <p:nvPr/>
        </p:nvSpPr>
        <p:spPr>
          <a:xfrm>
            <a:off x="8061584" y="4471211"/>
            <a:ext cx="594895" cy="594867"/>
          </a:xfrm>
          <a:custGeom>
            <a:avLst/>
            <a:gdLst>
              <a:gd name="connsiteX0" fmla="*/ 9525 w 792987"/>
              <a:gd name="connsiteY0" fmla="*/ 396493 h 792949"/>
              <a:gd name="connsiteX1" fmla="*/ 396493 w 792987"/>
              <a:gd name="connsiteY1" fmla="*/ 9525 h 792949"/>
              <a:gd name="connsiteX2" fmla="*/ 783463 w 792987"/>
              <a:gd name="connsiteY2" fmla="*/ 396493 h 792949"/>
              <a:gd name="connsiteX3" fmla="*/ 396493 w 792987"/>
              <a:gd name="connsiteY3" fmla="*/ 783424 h 792949"/>
              <a:gd name="connsiteX4" fmla="*/ 9525 w 792987"/>
              <a:gd name="connsiteY4" fmla="*/ 396493 h 79294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792987" h="792949">
                <a:moveTo>
                  <a:pt x="9525" y="396493"/>
                </a:moveTo>
                <a:cubicBezTo>
                  <a:pt x="9525" y="182752"/>
                  <a:pt x="182753" y="9525"/>
                  <a:pt x="396493" y="9525"/>
                </a:cubicBezTo>
                <a:cubicBezTo>
                  <a:pt x="610234" y="9525"/>
                  <a:pt x="783463" y="182752"/>
                  <a:pt x="783463" y="396493"/>
                </a:cubicBezTo>
                <a:cubicBezTo>
                  <a:pt x="783463" y="610234"/>
                  <a:pt x="610234" y="783424"/>
                  <a:pt x="396493" y="783424"/>
                </a:cubicBezTo>
                <a:cubicBezTo>
                  <a:pt x="182753" y="783424"/>
                  <a:pt x="9525" y="610234"/>
                  <a:pt x="9525" y="396493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9" name="Freeform 3"/>
          <p:cNvSpPr/>
          <p:nvPr/>
        </p:nvSpPr>
        <p:spPr>
          <a:xfrm>
            <a:off x="8578258" y="4867935"/>
            <a:ext cx="251811" cy="251907"/>
          </a:xfrm>
          <a:custGeom>
            <a:avLst/>
            <a:gdLst>
              <a:gd name="connsiteX0" fmla="*/ 9525 w 335661"/>
              <a:gd name="connsiteY0" fmla="*/ 167894 h 335788"/>
              <a:gd name="connsiteX1" fmla="*/ 167894 w 335661"/>
              <a:gd name="connsiteY1" fmla="*/ 9525 h 335788"/>
              <a:gd name="connsiteX2" fmla="*/ 326135 w 335661"/>
              <a:gd name="connsiteY2" fmla="*/ 167894 h 335788"/>
              <a:gd name="connsiteX3" fmla="*/ 167894 w 335661"/>
              <a:gd name="connsiteY3" fmla="*/ 326263 h 335788"/>
              <a:gd name="connsiteX4" fmla="*/ 9525 w 335661"/>
              <a:gd name="connsiteY4" fmla="*/ 167894 h 33578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35661" h="335788">
                <a:moveTo>
                  <a:pt x="9525" y="167894"/>
                </a:moveTo>
                <a:cubicBezTo>
                  <a:pt x="9525" y="80390"/>
                  <a:pt x="80391" y="9525"/>
                  <a:pt x="167894" y="9525"/>
                </a:cubicBezTo>
                <a:cubicBezTo>
                  <a:pt x="255269" y="9525"/>
                  <a:pt x="326135" y="80390"/>
                  <a:pt x="326135" y="167894"/>
                </a:cubicBezTo>
                <a:cubicBezTo>
                  <a:pt x="326135" y="255371"/>
                  <a:pt x="255269" y="326263"/>
                  <a:pt x="167894" y="326263"/>
                </a:cubicBezTo>
                <a:cubicBezTo>
                  <a:pt x="80391" y="326263"/>
                  <a:pt x="9525" y="255371"/>
                  <a:pt x="9525" y="167894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0" name="Freeform 3"/>
          <p:cNvSpPr/>
          <p:nvPr/>
        </p:nvSpPr>
        <p:spPr>
          <a:xfrm>
            <a:off x="1106426" y="1672037"/>
            <a:ext cx="984856" cy="984856"/>
          </a:xfrm>
          <a:custGeom>
            <a:avLst/>
            <a:gdLst>
              <a:gd name="connsiteX0" fmla="*/ 28575 w 1312799"/>
              <a:gd name="connsiteY0" fmla="*/ 656336 h 1312799"/>
              <a:gd name="connsiteX1" fmla="*/ 656463 w 1312799"/>
              <a:gd name="connsiteY1" fmla="*/ 28575 h 1312799"/>
              <a:gd name="connsiteX2" fmla="*/ 1284224 w 1312799"/>
              <a:gd name="connsiteY2" fmla="*/ 656336 h 1312799"/>
              <a:gd name="connsiteX3" fmla="*/ 656463 w 1312799"/>
              <a:gd name="connsiteY3" fmla="*/ 1284224 h 1312799"/>
              <a:gd name="connsiteX4" fmla="*/ 28575 w 1312799"/>
              <a:gd name="connsiteY4" fmla="*/ 656336 h 131279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312799" h="1312799">
                <a:moveTo>
                  <a:pt x="28575" y="656336"/>
                </a:moveTo>
                <a:cubicBezTo>
                  <a:pt x="28575" y="309626"/>
                  <a:pt x="309625" y="28575"/>
                  <a:pt x="656463" y="28575"/>
                </a:cubicBezTo>
                <a:cubicBezTo>
                  <a:pt x="1003172" y="28575"/>
                  <a:pt x="1284224" y="309626"/>
                  <a:pt x="1284224" y="656336"/>
                </a:cubicBezTo>
                <a:cubicBezTo>
                  <a:pt x="1284224" y="1003173"/>
                  <a:pt x="1003172" y="1284224"/>
                  <a:pt x="656463" y="1284224"/>
                </a:cubicBezTo>
                <a:cubicBezTo>
                  <a:pt x="309625" y="1284224"/>
                  <a:pt x="28575" y="1003173"/>
                  <a:pt x="28575" y="656336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1" name="Freeform 3"/>
          <p:cNvSpPr/>
          <p:nvPr/>
        </p:nvSpPr>
        <p:spPr>
          <a:xfrm>
            <a:off x="2009346" y="1234249"/>
            <a:ext cx="399297" cy="399297"/>
          </a:xfrm>
          <a:custGeom>
            <a:avLst/>
            <a:gdLst>
              <a:gd name="connsiteX0" fmla="*/ 9525 w 532257"/>
              <a:gd name="connsiteY0" fmla="*/ 266065 h 532257"/>
              <a:gd name="connsiteX1" fmla="*/ 266065 w 532257"/>
              <a:gd name="connsiteY1" fmla="*/ 9525 h 532257"/>
              <a:gd name="connsiteX2" fmla="*/ 522732 w 532257"/>
              <a:gd name="connsiteY2" fmla="*/ 266065 h 532257"/>
              <a:gd name="connsiteX3" fmla="*/ 266065 w 532257"/>
              <a:gd name="connsiteY3" fmla="*/ 522732 h 532257"/>
              <a:gd name="connsiteX4" fmla="*/ 9525 w 532257"/>
              <a:gd name="connsiteY4" fmla="*/ 266065 h 53225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32257" h="532257">
                <a:moveTo>
                  <a:pt x="9525" y="266065"/>
                </a:moveTo>
                <a:cubicBezTo>
                  <a:pt x="9525" y="124459"/>
                  <a:pt x="124460" y="9525"/>
                  <a:pt x="266065" y="9525"/>
                </a:cubicBezTo>
                <a:cubicBezTo>
                  <a:pt x="407797" y="9525"/>
                  <a:pt x="522732" y="124459"/>
                  <a:pt x="522732" y="266065"/>
                </a:cubicBezTo>
                <a:cubicBezTo>
                  <a:pt x="522732" y="407797"/>
                  <a:pt x="407797" y="522732"/>
                  <a:pt x="266065" y="522732"/>
                </a:cubicBezTo>
                <a:cubicBezTo>
                  <a:pt x="124460" y="522732"/>
                  <a:pt x="9525" y="407797"/>
                  <a:pt x="9525" y="266065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2" name="Freeform 3"/>
          <p:cNvSpPr/>
          <p:nvPr/>
        </p:nvSpPr>
        <p:spPr>
          <a:xfrm>
            <a:off x="8364557" y="2261502"/>
            <a:ext cx="665971" cy="665875"/>
          </a:xfrm>
          <a:custGeom>
            <a:avLst/>
            <a:gdLst>
              <a:gd name="connsiteX0" fmla="*/ 6350 w 887730"/>
              <a:gd name="connsiteY0" fmla="*/ 443737 h 887602"/>
              <a:gd name="connsiteX1" fmla="*/ 443865 w 887730"/>
              <a:gd name="connsiteY1" fmla="*/ 6350 h 887602"/>
              <a:gd name="connsiteX2" fmla="*/ 881380 w 887730"/>
              <a:gd name="connsiteY2" fmla="*/ 443737 h 887602"/>
              <a:gd name="connsiteX3" fmla="*/ 443865 w 887730"/>
              <a:gd name="connsiteY3" fmla="*/ 881252 h 887602"/>
              <a:gd name="connsiteX4" fmla="*/ 6350 w 887730"/>
              <a:gd name="connsiteY4" fmla="*/ 443737 h 88760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887730" h="887602">
                <a:moveTo>
                  <a:pt x="6350" y="443737"/>
                </a:moveTo>
                <a:cubicBezTo>
                  <a:pt x="6350" y="202183"/>
                  <a:pt x="202310" y="6350"/>
                  <a:pt x="443865" y="6350"/>
                </a:cubicBezTo>
                <a:cubicBezTo>
                  <a:pt x="685545" y="6350"/>
                  <a:pt x="881380" y="202183"/>
                  <a:pt x="881380" y="443737"/>
                </a:cubicBezTo>
                <a:cubicBezTo>
                  <a:pt x="881380" y="685418"/>
                  <a:pt x="685545" y="881252"/>
                  <a:pt x="443865" y="881252"/>
                </a:cubicBezTo>
                <a:cubicBezTo>
                  <a:pt x="202310" y="881252"/>
                  <a:pt x="6350" y="685418"/>
                  <a:pt x="6350" y="443737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" name="Freeform 3"/>
          <p:cNvSpPr/>
          <p:nvPr/>
        </p:nvSpPr>
        <p:spPr>
          <a:xfrm>
            <a:off x="3716766" y="4901091"/>
            <a:ext cx="481233" cy="481214"/>
          </a:xfrm>
          <a:custGeom>
            <a:avLst/>
            <a:gdLst>
              <a:gd name="connsiteX0" fmla="*/ 19050 w 641477"/>
              <a:gd name="connsiteY0" fmla="*/ 320700 h 641451"/>
              <a:gd name="connsiteX1" fmla="*/ 320802 w 641477"/>
              <a:gd name="connsiteY1" fmla="*/ 19050 h 641451"/>
              <a:gd name="connsiteX2" fmla="*/ 622427 w 641477"/>
              <a:gd name="connsiteY2" fmla="*/ 320700 h 641451"/>
              <a:gd name="connsiteX3" fmla="*/ 320802 w 641477"/>
              <a:gd name="connsiteY3" fmla="*/ 622401 h 641451"/>
              <a:gd name="connsiteX4" fmla="*/ 19050 w 641477"/>
              <a:gd name="connsiteY4" fmla="*/ 320700 h 64145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41477" h="641451">
                <a:moveTo>
                  <a:pt x="19050" y="320700"/>
                </a:moveTo>
                <a:cubicBezTo>
                  <a:pt x="19050" y="154051"/>
                  <a:pt x="154178" y="19050"/>
                  <a:pt x="320802" y="19050"/>
                </a:cubicBezTo>
                <a:cubicBezTo>
                  <a:pt x="487426" y="19050"/>
                  <a:pt x="622427" y="154051"/>
                  <a:pt x="622427" y="320700"/>
                </a:cubicBezTo>
                <a:cubicBezTo>
                  <a:pt x="622427" y="487336"/>
                  <a:pt x="487426" y="622401"/>
                  <a:pt x="320802" y="622401"/>
                </a:cubicBezTo>
                <a:cubicBezTo>
                  <a:pt x="154178" y="622401"/>
                  <a:pt x="19050" y="487336"/>
                  <a:pt x="19050" y="320700"/>
                </a:cubicBezTo>
              </a:path>
            </a:pathLst>
          </a:custGeom>
          <a:solidFill>
            <a:srgbClr val="000000">
              <a:alpha val="0"/>
            </a:srgbClr>
          </a:solidFill>
          <a:ln w="381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4" name="Freeform 3"/>
          <p:cNvSpPr/>
          <p:nvPr/>
        </p:nvSpPr>
        <p:spPr>
          <a:xfrm>
            <a:off x="4201715" y="4347449"/>
            <a:ext cx="815647" cy="815666"/>
          </a:xfrm>
          <a:custGeom>
            <a:avLst/>
            <a:gdLst>
              <a:gd name="connsiteX0" fmla="*/ 28575 w 1087246"/>
              <a:gd name="connsiteY0" fmla="*/ 543686 h 1087272"/>
              <a:gd name="connsiteX1" fmla="*/ 543686 w 1087246"/>
              <a:gd name="connsiteY1" fmla="*/ 28575 h 1087272"/>
              <a:gd name="connsiteX2" fmla="*/ 1058671 w 1087246"/>
              <a:gd name="connsiteY2" fmla="*/ 543686 h 1087272"/>
              <a:gd name="connsiteX3" fmla="*/ 543686 w 1087246"/>
              <a:gd name="connsiteY3" fmla="*/ 1058697 h 1087272"/>
              <a:gd name="connsiteX4" fmla="*/ 28575 w 1087246"/>
              <a:gd name="connsiteY4" fmla="*/ 543686 h 10872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087246" h="1087272">
                <a:moveTo>
                  <a:pt x="28575" y="543686"/>
                </a:moveTo>
                <a:cubicBezTo>
                  <a:pt x="28575" y="259207"/>
                  <a:pt x="259207" y="28575"/>
                  <a:pt x="543686" y="28575"/>
                </a:cubicBezTo>
                <a:cubicBezTo>
                  <a:pt x="828166" y="28575"/>
                  <a:pt x="1058671" y="259207"/>
                  <a:pt x="1058671" y="543686"/>
                </a:cubicBezTo>
                <a:cubicBezTo>
                  <a:pt x="1058671" y="828166"/>
                  <a:pt x="828166" y="1058697"/>
                  <a:pt x="543686" y="1058697"/>
                </a:cubicBezTo>
                <a:cubicBezTo>
                  <a:pt x="259207" y="1058697"/>
                  <a:pt x="28575" y="828166"/>
                  <a:pt x="28575" y="543686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70163" y="1618779"/>
            <a:ext cx="73933" cy="181022"/>
          </a:xfrm>
          <a:prstGeom prst="rect">
            <a:avLst/>
          </a:prstGeom>
          <a:noFill/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84059" y="6267296"/>
            <a:ext cx="959989" cy="590704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426381" y="2921168"/>
            <a:ext cx="529407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Software design</a:t>
            </a:r>
            <a:endParaRPr lang="en-US" sz="6000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95263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908720"/>
            <a:ext cx="43511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86DBE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System architecture</a:t>
            </a:r>
            <a:endParaRPr lang="en-US" sz="4000" dirty="0">
              <a:solidFill>
                <a:srgbClr val="086DBE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1455" y="198491"/>
            <a:ext cx="9525000" cy="6374765"/>
            <a:chOff x="304800" y="-381000"/>
            <a:chExt cx="9525000" cy="6374765"/>
          </a:xfrm>
        </p:grpSpPr>
        <p:grpSp>
          <p:nvGrpSpPr>
            <p:cNvPr id="5" name="Group 4"/>
            <p:cNvGrpSpPr/>
            <p:nvPr/>
          </p:nvGrpSpPr>
          <p:grpSpPr>
            <a:xfrm>
              <a:off x="304800" y="-381000"/>
              <a:ext cx="9525000" cy="6374765"/>
              <a:chOff x="152400" y="152400"/>
              <a:chExt cx="9525000" cy="6374765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235075" y="2496185"/>
                <a:ext cx="2818765" cy="380111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328420" y="2564130"/>
                <a:ext cx="381000" cy="364045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" name="Text Box 277"/>
              <p:cNvSpPr txBox="1"/>
              <p:nvPr/>
            </p:nvSpPr>
            <p:spPr>
              <a:xfrm>
                <a:off x="1380490" y="4088130"/>
                <a:ext cx="422910" cy="52451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eaVert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600" dirty="0">
                    <a:ln>
                      <a:noFill/>
                    </a:ln>
                    <a:solidFill>
                      <a:srgbClr val="4F81BD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ea typeface="SimSun" panose="02010600030101010101" pitchFamily="2" charset="-122"/>
                    <a:cs typeface="Times New Roman" panose="02020603050405020304" pitchFamily="18" charset="0"/>
                  </a:rPr>
                  <a:t>View</a:t>
                </a:r>
                <a:endParaRPr lang="en-US" sz="1100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3581400" y="2565400"/>
                <a:ext cx="381000" cy="246380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573145" y="5112385"/>
                <a:ext cx="389255" cy="110871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2" name="Text Box 282"/>
              <p:cNvSpPr txBox="1"/>
              <p:nvPr/>
            </p:nvSpPr>
            <p:spPr>
              <a:xfrm>
                <a:off x="3632200" y="3326765"/>
                <a:ext cx="414655" cy="103251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eaVert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600" dirty="0">
                    <a:ln>
                      <a:noFill/>
                    </a:ln>
                    <a:solidFill>
                      <a:srgbClr val="4F81BD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ea typeface="SimSun" panose="02010600030101010101" pitchFamily="2" charset="-122"/>
                    <a:cs typeface="Times New Roman" panose="02020603050405020304" pitchFamily="18" charset="0"/>
                  </a:rPr>
                  <a:t>Http Client</a:t>
                </a:r>
                <a:endParaRPr lang="en-US" sz="1100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Text Box 283"/>
              <p:cNvSpPr txBox="1"/>
              <p:nvPr/>
            </p:nvSpPr>
            <p:spPr>
              <a:xfrm>
                <a:off x="3613653" y="5240337"/>
                <a:ext cx="414655" cy="86360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eaVert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600" dirty="0">
                    <a:ln>
                      <a:noFill/>
                    </a:ln>
                    <a:solidFill>
                      <a:srgbClr val="4F81BD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ea typeface="SimSun" panose="02010600030101010101" pitchFamily="2" charset="-122"/>
                    <a:cs typeface="Times New Roman" panose="02020603050405020304" pitchFamily="18" charset="0"/>
                  </a:rPr>
                  <a:t>Live SDK</a:t>
                </a:r>
                <a:endParaRPr lang="en-US" sz="1100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1904365" y="2573020"/>
                <a:ext cx="381000" cy="180340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454910" y="2573020"/>
                <a:ext cx="381000" cy="180340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6" name="Text Box 300"/>
              <p:cNvSpPr txBox="1"/>
              <p:nvPr/>
            </p:nvSpPr>
            <p:spPr>
              <a:xfrm>
                <a:off x="1956502" y="2894535"/>
                <a:ext cx="414655" cy="114300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eaVert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600" dirty="0">
                    <a:ln>
                      <a:noFill/>
                    </a:ln>
                    <a:solidFill>
                      <a:srgbClr val="4F81BD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ea typeface="SimSun" panose="02010600030101010101" pitchFamily="2" charset="-122"/>
                    <a:cs typeface="Times New Roman" panose="02020603050405020304" pitchFamily="18" charset="0"/>
                  </a:rPr>
                  <a:t>View Model</a:t>
                </a:r>
                <a:endParaRPr lang="en-US" sz="1100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Text Box 301"/>
              <p:cNvSpPr txBox="1"/>
              <p:nvPr/>
            </p:nvSpPr>
            <p:spPr>
              <a:xfrm>
                <a:off x="2522040" y="2938145"/>
                <a:ext cx="414655" cy="103251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eaVert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600" dirty="0">
                    <a:ln>
                      <a:noFill/>
                    </a:ln>
                    <a:solidFill>
                      <a:srgbClr val="4F81BD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ea typeface="SimSun" panose="02010600030101010101" pitchFamily="2" charset="-122"/>
                    <a:cs typeface="Times New Roman" panose="02020603050405020304" pitchFamily="18" charset="0"/>
                  </a:rPr>
                  <a:t>Repository</a:t>
                </a:r>
                <a:endParaRPr lang="en-US" sz="1100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 dirty="0"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004820" y="2573020"/>
                <a:ext cx="381000" cy="180340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9" name="Text Box 303"/>
              <p:cNvSpPr txBox="1"/>
              <p:nvPr/>
            </p:nvSpPr>
            <p:spPr>
              <a:xfrm>
                <a:off x="3047683" y="2618286"/>
                <a:ext cx="414655" cy="170116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eaVert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600" dirty="0">
                    <a:ln>
                      <a:noFill/>
                    </a:ln>
                    <a:solidFill>
                      <a:srgbClr val="4F81BD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ea typeface="SimSun" panose="02010600030101010101" pitchFamily="2" charset="-122"/>
                    <a:cs typeface="Times New Roman" panose="02020603050405020304" pitchFamily="18" charset="0"/>
                  </a:rPr>
                  <a:t>Service connection</a:t>
                </a:r>
                <a:endParaRPr lang="en-US" sz="1100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 dirty="0"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</a:p>
            </p:txBody>
          </p:sp>
          <p:cxnSp>
            <p:nvCxnSpPr>
              <p:cNvPr id="20" name="Straight Arrow Connector 19"/>
              <p:cNvCxnSpPr/>
              <p:nvPr/>
            </p:nvCxnSpPr>
            <p:spPr>
              <a:xfrm>
                <a:off x="1727200" y="3479800"/>
                <a:ext cx="19431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>
                <a:off x="2294890" y="3470910"/>
                <a:ext cx="19431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>
                <a:off x="2836545" y="3481070"/>
                <a:ext cx="19431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>
                <a:off x="3395345" y="3504565"/>
                <a:ext cx="19431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1896110" y="4597400"/>
                <a:ext cx="1481455" cy="88011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25" name="Straight Connector 24"/>
              <p:cNvCxnSpPr/>
              <p:nvPr/>
            </p:nvCxnSpPr>
            <p:spPr>
              <a:xfrm>
                <a:off x="2000885" y="4377055"/>
                <a:ext cx="0" cy="1252855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>
                <a:off x="1710055" y="5021580"/>
                <a:ext cx="19431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/>
              <p:nvPr/>
            </p:nvCxnSpPr>
            <p:spPr>
              <a:xfrm>
                <a:off x="2159000" y="4394200"/>
                <a:ext cx="0" cy="17780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/>
              <p:nvPr/>
            </p:nvCxnSpPr>
            <p:spPr>
              <a:xfrm>
                <a:off x="2640965" y="4377055"/>
                <a:ext cx="0" cy="20320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/>
              <p:cNvCxnSpPr/>
              <p:nvPr/>
            </p:nvCxnSpPr>
            <p:spPr>
              <a:xfrm>
                <a:off x="3191510" y="4377055"/>
                <a:ext cx="8255" cy="20320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tailEnd type="triangl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/>
            </p:nvCxnSpPr>
            <p:spPr>
              <a:xfrm>
                <a:off x="1997710" y="5629910"/>
                <a:ext cx="154940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 Box 358"/>
              <p:cNvSpPr txBox="1"/>
              <p:nvPr/>
            </p:nvSpPr>
            <p:spPr>
              <a:xfrm>
                <a:off x="2166620" y="4647564"/>
                <a:ext cx="1033145" cy="38163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600" dirty="0">
                    <a:ln>
                      <a:noFill/>
                    </a:ln>
                    <a:solidFill>
                      <a:srgbClr val="4F81BD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ea typeface="SimSun" panose="02010600030101010101" pitchFamily="2" charset="-122"/>
                    <a:cs typeface="Times New Roman" panose="02020603050405020304" pitchFamily="18" charset="0"/>
                  </a:rPr>
                  <a:t>Common</a:t>
                </a:r>
                <a:endParaRPr lang="en-US" sz="1100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" name="Text Box 359"/>
              <p:cNvSpPr txBox="1"/>
              <p:nvPr/>
            </p:nvSpPr>
            <p:spPr>
              <a:xfrm>
                <a:off x="2116455" y="6239510"/>
                <a:ext cx="1210310" cy="28765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 b="1">
                    <a:ln>
                      <a:noFill/>
                    </a:ln>
                    <a:solidFill>
                      <a:srgbClr val="4F81BD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ea typeface="SimSun" panose="02010600030101010101" pitchFamily="2" charset="-122"/>
                    <a:cs typeface="Times New Roman" panose="02020603050405020304" pitchFamily="18" charset="0"/>
                  </a:rPr>
                  <a:t>Client application</a:t>
                </a:r>
                <a:endParaRPr lang="en-US" sz="110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4791710" y="2505710"/>
                <a:ext cx="1405255" cy="1524000"/>
              </a:xfrm>
              <a:prstGeom prst="rect">
                <a:avLst/>
              </a:prstGeom>
              <a:ln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600" dirty="0">
                    <a:ln>
                      <a:noFill/>
                    </a:ln>
                    <a:solidFill>
                      <a:srgbClr val="C0504D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endParaRPr lang="en-US" sz="1600" dirty="0" smtClean="0">
                  <a:ln>
                    <a:noFill/>
                  </a:ln>
                  <a:solidFill>
                    <a:srgbClr val="C0504D"/>
                  </a:solidFill>
                  <a:effectLst>
                    <a:outerShdw blurRad="38100" dist="25400" dir="5400000" algn="ctr">
                      <a:srgbClr val="6E747A">
                        <a:alpha val="43000"/>
                      </a:srgbClr>
                    </a:outerShdw>
                  </a:effectLst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endParaRPr lang="en-US" sz="1600" dirty="0">
                  <a:solidFill>
                    <a:srgbClr val="C0504D"/>
                  </a:solidFill>
                  <a:effectLst>
                    <a:outerShdw blurRad="38100" dist="25400" dir="5400000" algn="ctr">
                      <a:srgbClr val="6E747A">
                        <a:alpha val="43000"/>
                      </a:srgbClr>
                    </a:outerShdw>
                  </a:effectLst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endParaRPr lang="en-US" sz="1600" dirty="0" smtClean="0">
                  <a:ln>
                    <a:noFill/>
                  </a:ln>
                  <a:solidFill>
                    <a:srgbClr val="C0504D"/>
                  </a:solidFill>
                  <a:effectLst>
                    <a:outerShdw blurRad="38100" dist="25400" dir="5400000" algn="ctr">
                      <a:srgbClr val="6E747A">
                        <a:alpha val="43000"/>
                      </a:srgbClr>
                    </a:outerShdw>
                  </a:effectLst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600" dirty="0" smtClean="0">
                    <a:ln>
                      <a:noFill/>
                    </a:ln>
                    <a:solidFill>
                      <a:srgbClr val="C0504D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ea typeface="SimSun" panose="02010600030101010101" pitchFamily="2" charset="-122"/>
                    <a:cs typeface="Times New Roman" panose="02020603050405020304" pitchFamily="18" charset="0"/>
                  </a:rPr>
                  <a:t>Azure </a:t>
                </a:r>
                <a:r>
                  <a:rPr lang="en-US" sz="1600" dirty="0">
                    <a:ln>
                      <a:noFill/>
                    </a:ln>
                    <a:solidFill>
                      <a:srgbClr val="C0504D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ea typeface="SimSun" panose="02010600030101010101" pitchFamily="2" charset="-122"/>
                    <a:cs typeface="Times New Roman" panose="02020603050405020304" pitchFamily="18" charset="0"/>
                  </a:rPr>
                  <a:t>Service</a:t>
                </a:r>
                <a:endParaRPr lang="en-US" sz="1100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 dirty="0"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</a:p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 dirty="0"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</a:p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 dirty="0"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</a:p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600" dirty="0">
                    <a:ln>
                      <a:noFill/>
                    </a:ln>
                    <a:solidFill>
                      <a:srgbClr val="4F81BD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600" dirty="0">
                    <a:ln>
                      <a:noFill/>
                    </a:ln>
                    <a:solidFill>
                      <a:srgbClr val="C0504D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ea typeface="SimSun" panose="02010600030101010101" pitchFamily="2" charset="-122"/>
                    <a:cs typeface="Times New Roman" panose="02020603050405020304" pitchFamily="18" charset="0"/>
                  </a:rPr>
                  <a:t>e Service</a:t>
                </a:r>
                <a:endParaRPr lang="en-US" sz="1100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4808220" y="4147185"/>
                <a:ext cx="1405255" cy="838200"/>
              </a:xfrm>
              <a:prstGeom prst="rect">
                <a:avLst/>
              </a:prstGeom>
              <a:noFill/>
              <a:ln>
                <a:solidFill>
                  <a:schemeClr val="accent6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>
                    <a:ln>
                      <a:noFill/>
                    </a:ln>
                    <a:solidFill>
                      <a:srgbClr val="F79646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ea typeface="SimSun" panose="02010600030101010101" pitchFamily="2" charset="-122"/>
                    <a:cs typeface="Times New Roman" panose="02020603050405020304" pitchFamily="18" charset="0"/>
                  </a:rPr>
                  <a:t>Weather Service</a:t>
                </a:r>
                <a:endParaRPr lang="en-US" sz="110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4808855" y="5088255"/>
                <a:ext cx="1405255" cy="1193165"/>
              </a:xfrm>
              <a:prstGeom prst="rect">
                <a:avLst/>
              </a:prstGeom>
              <a:ln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600">
                    <a:ln>
                      <a:noFill/>
                    </a:ln>
                    <a:solidFill>
                      <a:srgbClr val="9BBB59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ea typeface="SimSun" panose="02010600030101010101" pitchFamily="2" charset="-122"/>
                    <a:cs typeface="Times New Roman" panose="02020603050405020304" pitchFamily="18" charset="0"/>
                  </a:rPr>
                  <a:t>Windows live service</a:t>
                </a:r>
                <a:endParaRPr lang="en-US" sz="110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36" name="Straight Arrow Connector 35"/>
              <p:cNvCxnSpPr/>
              <p:nvPr/>
            </p:nvCxnSpPr>
            <p:spPr>
              <a:xfrm>
                <a:off x="3970655" y="3251200"/>
                <a:ext cx="821055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/>
              <p:cNvCxnSpPr/>
              <p:nvPr/>
            </p:nvCxnSpPr>
            <p:spPr>
              <a:xfrm>
                <a:off x="3970655" y="4597400"/>
                <a:ext cx="83820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>
                <a:off x="3962400" y="5636260"/>
                <a:ext cx="82931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39" name="Picture 370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76365" y="2592024"/>
                <a:ext cx="1387475" cy="10414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40" name="Straight Arrow Connector 39"/>
              <p:cNvCxnSpPr/>
              <p:nvPr/>
            </p:nvCxnSpPr>
            <p:spPr>
              <a:xfrm>
                <a:off x="6196965" y="3266440"/>
                <a:ext cx="279400" cy="0"/>
              </a:xfrm>
              <a:prstGeom prst="straightConnector1">
                <a:avLst/>
              </a:prstGeom>
              <a:ln>
                <a:solidFill>
                  <a:schemeClr val="accent5"/>
                </a:solidFill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41" name="Text Box 372"/>
              <p:cNvSpPr txBox="1"/>
              <p:nvPr/>
            </p:nvSpPr>
            <p:spPr>
              <a:xfrm>
                <a:off x="6629400" y="3604260"/>
                <a:ext cx="1210310" cy="28765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 b="1">
                    <a:ln>
                      <a:noFill/>
                    </a:ln>
                    <a:solidFill>
                      <a:srgbClr val="4BACC6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ea typeface="SimSun" panose="02010600030101010101" pitchFamily="2" charset="-122"/>
                    <a:cs typeface="Times New Roman" panose="02020603050405020304" pitchFamily="18" charset="0"/>
                  </a:rPr>
                  <a:t>Database</a:t>
                </a:r>
                <a:endParaRPr lang="en-US" sz="110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" name="Text Box 2"/>
              <p:cNvSpPr txBox="1"/>
              <p:nvPr/>
            </p:nvSpPr>
            <p:spPr>
              <a:xfrm>
                <a:off x="4021455" y="3039110"/>
                <a:ext cx="981710" cy="33020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900" dirty="0">
                    <a:ln>
                      <a:noFill/>
                    </a:ln>
                    <a:solidFill>
                      <a:srgbClr val="4F81BD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ea typeface="SimSun" panose="02010600030101010101" pitchFamily="2" charset="-122"/>
                    <a:cs typeface="Times New Roman" panose="02020603050405020304" pitchFamily="18" charset="0"/>
                  </a:rPr>
                  <a:t>Http protocol</a:t>
                </a:r>
                <a:endParaRPr lang="en-US" sz="1100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" name="Text Box 5"/>
              <p:cNvSpPr txBox="1"/>
              <p:nvPr/>
            </p:nvSpPr>
            <p:spPr>
              <a:xfrm>
                <a:off x="3996055" y="4413885"/>
                <a:ext cx="981710" cy="33020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900">
                    <a:ln>
                      <a:noFill/>
                    </a:ln>
                    <a:solidFill>
                      <a:srgbClr val="4F81BD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ea typeface="SimSun" panose="02010600030101010101" pitchFamily="2" charset="-122"/>
                    <a:cs typeface="Times New Roman" panose="02020603050405020304" pitchFamily="18" charset="0"/>
                  </a:rPr>
                  <a:t>Http protocol</a:t>
                </a:r>
                <a:endParaRPr lang="en-US" sz="110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44" name="Text Box 18"/>
              <p:cNvSpPr txBox="1"/>
              <p:nvPr/>
            </p:nvSpPr>
            <p:spPr>
              <a:xfrm>
                <a:off x="4021455" y="5429885"/>
                <a:ext cx="981710" cy="33020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900">
                    <a:ln>
                      <a:noFill/>
                    </a:ln>
                    <a:solidFill>
                      <a:srgbClr val="4F81BD"/>
                    </a:solidFill>
                    <a:effectLst>
                      <a:outerShdw blurRad="38100" dist="25400" dir="5400000" algn="ctr">
                        <a:srgbClr val="6E747A">
                          <a:alpha val="43000"/>
                        </a:srgbClr>
                      </a:outerShdw>
                    </a:effectLst>
                    <a:ea typeface="SimSun" panose="02010600030101010101" pitchFamily="2" charset="-122"/>
                    <a:cs typeface="Times New Roman" panose="02020603050405020304" pitchFamily="18" charset="0"/>
                  </a:rPr>
                  <a:t>Http protocol</a:t>
                </a:r>
                <a:endParaRPr lang="en-US" sz="110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45" name="Picture 2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65729" y="5299026"/>
                <a:ext cx="1296988" cy="8540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6" name="Picture 2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69132" y="2691379"/>
                <a:ext cx="1252537" cy="97313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7" name="Rectangle 155"/>
              <p:cNvSpPr>
                <a:spLocks noChangeArrowheads="1"/>
              </p:cNvSpPr>
              <p:nvPr/>
            </p:nvSpPr>
            <p:spPr bwMode="auto">
              <a:xfrm>
                <a:off x="152400" y="152400"/>
                <a:ext cx="914400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" name="Rectangle 157"/>
              <p:cNvSpPr>
                <a:spLocks noChangeArrowheads="1"/>
              </p:cNvSpPr>
              <p:nvPr/>
            </p:nvSpPr>
            <p:spPr bwMode="auto">
              <a:xfrm>
                <a:off x="533400" y="609600"/>
                <a:ext cx="9144000" cy="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/>
                </a:r>
                <a:b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</a:b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9" name="Rectangle 169"/>
              <p:cNvSpPr>
                <a:spLocks noChangeArrowheads="1"/>
              </p:cNvSpPr>
              <p:nvPr/>
            </p:nvSpPr>
            <p:spPr bwMode="auto">
              <a:xfrm>
                <a:off x="533400" y="609600"/>
                <a:ext cx="9144000" cy="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/>
                </a:r>
                <a:b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</a:b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0" name="Rectangle 173"/>
              <p:cNvSpPr>
                <a:spLocks noChangeArrowheads="1"/>
              </p:cNvSpPr>
              <p:nvPr/>
            </p:nvSpPr>
            <p:spPr bwMode="auto">
              <a:xfrm>
                <a:off x="533400" y="609600"/>
                <a:ext cx="9144000" cy="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" name="Text Box 2"/>
            <p:cNvSpPr txBox="1"/>
            <p:nvPr/>
          </p:nvSpPr>
          <p:spPr>
            <a:xfrm>
              <a:off x="5893435" y="2461260"/>
              <a:ext cx="1037781" cy="3302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900" dirty="0" smtClean="0">
                  <a:ln>
                    <a:noFill/>
                  </a:ln>
                  <a:solidFill>
                    <a:srgbClr val="4F81BD"/>
                  </a:solidFill>
                  <a:effectLst>
                    <a:outerShdw blurRad="38100" dist="25400" dir="5400000" algn="ctr">
                      <a:srgbClr val="6E747A">
                        <a:alpha val="43000"/>
                      </a:srgbClr>
                    </a:outerShdw>
                  </a:effectLst>
                  <a:ea typeface="SimSun" panose="02010600030101010101" pitchFamily="2" charset="-122"/>
                  <a:cs typeface="Times New Roman" panose="02020603050405020304" pitchFamily="18" charset="0"/>
                </a:rPr>
                <a:t> Entity framework</a:t>
              </a:r>
              <a:endParaRPr lang="en-US" sz="1100" dirty="0">
                <a:effectLst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599" y="-176201"/>
            <a:ext cx="2066925" cy="708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5" y="25642"/>
            <a:ext cx="1799705" cy="504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559537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908720"/>
            <a:ext cx="43511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86DBE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System architecture</a:t>
            </a:r>
            <a:endParaRPr lang="en-US" sz="4000" dirty="0">
              <a:solidFill>
                <a:srgbClr val="086DBE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599" y="-176201"/>
            <a:ext cx="2066925" cy="708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5" y="25642"/>
            <a:ext cx="1799705" cy="504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5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830744"/>
            <a:ext cx="4572000" cy="4648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164724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908720"/>
            <a:ext cx="43511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86DBE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System architecture</a:t>
            </a:r>
            <a:endParaRPr lang="en-US" sz="4000" dirty="0">
              <a:solidFill>
                <a:srgbClr val="086DBE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599" y="-176201"/>
            <a:ext cx="2066925" cy="708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5" y="25642"/>
            <a:ext cx="1799705" cy="504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5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0304" y="1752600"/>
            <a:ext cx="4646295" cy="48072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927356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908720"/>
            <a:ext cx="43511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86DBE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System architecture</a:t>
            </a:r>
            <a:endParaRPr lang="en-US" sz="4000" dirty="0">
              <a:solidFill>
                <a:srgbClr val="086DBE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599" y="-176201"/>
            <a:ext cx="2066925" cy="708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5" y="25642"/>
            <a:ext cx="1799705" cy="504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1771" y="1752600"/>
            <a:ext cx="4648200" cy="4646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32823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908720"/>
            <a:ext cx="41072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86DBE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Database diagram</a:t>
            </a:r>
            <a:endParaRPr lang="en-US" sz="4000" dirty="0">
              <a:solidFill>
                <a:srgbClr val="086DBE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51" name="Content Placeholder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626628"/>
            <a:ext cx="8058472" cy="5206271"/>
          </a:xfrm>
          <a:prstGeom prst="rect">
            <a:avLst/>
          </a:prstGeom>
        </p:spPr>
      </p:pic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599" y="-176201"/>
            <a:ext cx="2066925" cy="708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5" y="25642"/>
            <a:ext cx="1799705" cy="504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109428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1" y="0"/>
            <a:ext cx="9144000" cy="6858000"/>
          </a:xfrm>
          <a:custGeom>
            <a:avLst/>
            <a:gdLst>
              <a:gd name="connsiteX0" fmla="*/ 0 w 12188825"/>
              <a:gd name="connsiteY0" fmla="*/ 6858000 h 6858000"/>
              <a:gd name="connsiteX1" fmla="*/ 12188825 w 12188825"/>
              <a:gd name="connsiteY1" fmla="*/ 6858000 h 6858000"/>
              <a:gd name="connsiteX2" fmla="*/ 12188825 w 12188825"/>
              <a:gd name="connsiteY2" fmla="*/ 0 h 6858000"/>
              <a:gd name="connsiteX3" fmla="*/ 0 w 12188825"/>
              <a:gd name="connsiteY3" fmla="*/ 0 h 6858000"/>
              <a:gd name="connsiteX4" fmla="*/ 0 w 12188825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188825" h="6858000">
                <a:moveTo>
                  <a:pt x="0" y="6858000"/>
                </a:moveTo>
                <a:lnTo>
                  <a:pt x="12188825" y="6858000"/>
                </a:lnTo>
                <a:lnTo>
                  <a:pt x="12188825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BAD80A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" name="Freeform 3"/>
          <p:cNvSpPr/>
          <p:nvPr/>
        </p:nvSpPr>
        <p:spPr>
          <a:xfrm>
            <a:off x="7643089" y="558228"/>
            <a:ext cx="1393394" cy="1393394"/>
          </a:xfrm>
          <a:custGeom>
            <a:avLst/>
            <a:gdLst>
              <a:gd name="connsiteX0" fmla="*/ 14287 w 1857375"/>
              <a:gd name="connsiteY0" fmla="*/ 928687 h 1857375"/>
              <a:gd name="connsiteX1" fmla="*/ 928687 w 1857375"/>
              <a:gd name="connsiteY1" fmla="*/ 14287 h 1857375"/>
              <a:gd name="connsiteX2" fmla="*/ 1843087 w 1857375"/>
              <a:gd name="connsiteY2" fmla="*/ 928687 h 1857375"/>
              <a:gd name="connsiteX3" fmla="*/ 928687 w 1857375"/>
              <a:gd name="connsiteY3" fmla="*/ 1843087 h 1857375"/>
              <a:gd name="connsiteX4" fmla="*/ 14287 w 1857375"/>
              <a:gd name="connsiteY4" fmla="*/ 928687 h 18573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857375" h="1857375">
                <a:moveTo>
                  <a:pt x="14287" y="928687"/>
                </a:moveTo>
                <a:cubicBezTo>
                  <a:pt x="14287" y="423608"/>
                  <a:pt x="423735" y="14287"/>
                  <a:pt x="928687" y="14287"/>
                </a:cubicBezTo>
                <a:cubicBezTo>
                  <a:pt x="1433638" y="14287"/>
                  <a:pt x="1843087" y="423608"/>
                  <a:pt x="1843087" y="928687"/>
                </a:cubicBezTo>
                <a:cubicBezTo>
                  <a:pt x="1843087" y="1433639"/>
                  <a:pt x="1433638" y="1843087"/>
                  <a:pt x="928687" y="1843087"/>
                </a:cubicBezTo>
                <a:cubicBezTo>
                  <a:pt x="423735" y="1843087"/>
                  <a:pt x="14287" y="1433639"/>
                  <a:pt x="14287" y="928687"/>
                </a:cubicBezTo>
              </a:path>
            </a:pathLst>
          </a:custGeom>
          <a:solidFill>
            <a:srgbClr val="000000">
              <a:alpha val="0"/>
            </a:srgbClr>
          </a:solidFill>
          <a:ln w="254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" name="Freeform 3"/>
          <p:cNvSpPr/>
          <p:nvPr/>
        </p:nvSpPr>
        <p:spPr>
          <a:xfrm>
            <a:off x="7193153" y="1642120"/>
            <a:ext cx="921307" cy="921307"/>
          </a:xfrm>
          <a:custGeom>
            <a:avLst/>
            <a:gdLst>
              <a:gd name="connsiteX0" fmla="*/ 28575 w 1228090"/>
              <a:gd name="connsiteY0" fmla="*/ 614045 h 1228089"/>
              <a:gd name="connsiteX1" fmla="*/ 614045 w 1228090"/>
              <a:gd name="connsiteY1" fmla="*/ 28575 h 1228089"/>
              <a:gd name="connsiteX2" fmla="*/ 1199515 w 1228090"/>
              <a:gd name="connsiteY2" fmla="*/ 614045 h 1228089"/>
              <a:gd name="connsiteX3" fmla="*/ 614045 w 1228090"/>
              <a:gd name="connsiteY3" fmla="*/ 1199514 h 1228089"/>
              <a:gd name="connsiteX4" fmla="*/ 28575 w 1228090"/>
              <a:gd name="connsiteY4" fmla="*/ 614045 h 122808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28090" h="1228089">
                <a:moveTo>
                  <a:pt x="28575" y="614045"/>
                </a:moveTo>
                <a:cubicBezTo>
                  <a:pt x="28575" y="290702"/>
                  <a:pt x="290703" y="28575"/>
                  <a:pt x="614045" y="28575"/>
                </a:cubicBezTo>
                <a:cubicBezTo>
                  <a:pt x="937386" y="28575"/>
                  <a:pt x="1199515" y="290702"/>
                  <a:pt x="1199515" y="614045"/>
                </a:cubicBezTo>
                <a:cubicBezTo>
                  <a:pt x="1199515" y="937386"/>
                  <a:pt x="937386" y="1199514"/>
                  <a:pt x="614045" y="1199514"/>
                </a:cubicBezTo>
                <a:cubicBezTo>
                  <a:pt x="290703" y="1199514"/>
                  <a:pt x="28575" y="937386"/>
                  <a:pt x="28575" y="614045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5" name="Freeform 3"/>
          <p:cNvSpPr/>
          <p:nvPr/>
        </p:nvSpPr>
        <p:spPr>
          <a:xfrm>
            <a:off x="7193153" y="547509"/>
            <a:ext cx="699317" cy="699317"/>
          </a:xfrm>
          <a:custGeom>
            <a:avLst/>
            <a:gdLst>
              <a:gd name="connsiteX0" fmla="*/ 28575 w 932180"/>
              <a:gd name="connsiteY0" fmla="*/ 466090 h 932180"/>
              <a:gd name="connsiteX1" fmla="*/ 466090 w 932180"/>
              <a:gd name="connsiteY1" fmla="*/ 28575 h 932180"/>
              <a:gd name="connsiteX2" fmla="*/ 903605 w 932180"/>
              <a:gd name="connsiteY2" fmla="*/ 466090 h 932180"/>
              <a:gd name="connsiteX3" fmla="*/ 466090 w 932180"/>
              <a:gd name="connsiteY3" fmla="*/ 903605 h 932180"/>
              <a:gd name="connsiteX4" fmla="*/ 28575 w 932180"/>
              <a:gd name="connsiteY4" fmla="*/ 466090 h 93218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32180" h="932180">
                <a:moveTo>
                  <a:pt x="28575" y="466090"/>
                </a:moveTo>
                <a:cubicBezTo>
                  <a:pt x="28575" y="224409"/>
                  <a:pt x="224408" y="28575"/>
                  <a:pt x="466090" y="28575"/>
                </a:cubicBezTo>
                <a:cubicBezTo>
                  <a:pt x="707770" y="28575"/>
                  <a:pt x="903605" y="224409"/>
                  <a:pt x="903605" y="466090"/>
                </a:cubicBezTo>
                <a:cubicBezTo>
                  <a:pt x="903605" y="707644"/>
                  <a:pt x="707770" y="903605"/>
                  <a:pt x="466090" y="903605"/>
                </a:cubicBezTo>
                <a:cubicBezTo>
                  <a:pt x="224408" y="903605"/>
                  <a:pt x="28575" y="707644"/>
                  <a:pt x="28575" y="466090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6" name="Freeform 3"/>
          <p:cNvSpPr/>
          <p:nvPr/>
        </p:nvSpPr>
        <p:spPr>
          <a:xfrm>
            <a:off x="6421094" y="1746208"/>
            <a:ext cx="520677" cy="520676"/>
          </a:xfrm>
          <a:custGeom>
            <a:avLst/>
            <a:gdLst>
              <a:gd name="connsiteX0" fmla="*/ 14287 w 694055"/>
              <a:gd name="connsiteY0" fmla="*/ 347027 h 694054"/>
              <a:gd name="connsiteX1" fmla="*/ 347027 w 694055"/>
              <a:gd name="connsiteY1" fmla="*/ 14287 h 694054"/>
              <a:gd name="connsiteX2" fmla="*/ 679767 w 694055"/>
              <a:gd name="connsiteY2" fmla="*/ 347027 h 694054"/>
              <a:gd name="connsiteX3" fmla="*/ 347027 w 694055"/>
              <a:gd name="connsiteY3" fmla="*/ 679767 h 694054"/>
              <a:gd name="connsiteX4" fmla="*/ 14287 w 694055"/>
              <a:gd name="connsiteY4" fmla="*/ 347027 h 69405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94055" h="694054">
                <a:moveTo>
                  <a:pt x="14287" y="347027"/>
                </a:moveTo>
                <a:cubicBezTo>
                  <a:pt x="14287" y="163258"/>
                  <a:pt x="163258" y="14287"/>
                  <a:pt x="347027" y="14287"/>
                </a:cubicBezTo>
                <a:cubicBezTo>
                  <a:pt x="530796" y="14287"/>
                  <a:pt x="679767" y="163258"/>
                  <a:pt x="679767" y="347027"/>
                </a:cubicBezTo>
                <a:cubicBezTo>
                  <a:pt x="679767" y="530796"/>
                  <a:pt x="530796" y="679767"/>
                  <a:pt x="347027" y="679767"/>
                </a:cubicBezTo>
                <a:cubicBezTo>
                  <a:pt x="163258" y="679767"/>
                  <a:pt x="14287" y="530796"/>
                  <a:pt x="14287" y="347027"/>
                </a:cubicBezTo>
              </a:path>
            </a:pathLst>
          </a:custGeom>
          <a:solidFill>
            <a:srgbClr val="000000">
              <a:alpha val="0"/>
            </a:srgbClr>
          </a:solidFill>
          <a:ln w="254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7" name="Freeform 3"/>
          <p:cNvSpPr/>
          <p:nvPr/>
        </p:nvSpPr>
        <p:spPr>
          <a:xfrm>
            <a:off x="7090924" y="4953968"/>
            <a:ext cx="935598" cy="935608"/>
          </a:xfrm>
          <a:custGeom>
            <a:avLst/>
            <a:gdLst>
              <a:gd name="connsiteX0" fmla="*/ 38100 w 1247139"/>
              <a:gd name="connsiteY0" fmla="*/ 623595 h 1247152"/>
              <a:gd name="connsiteX1" fmla="*/ 623569 w 1247139"/>
              <a:gd name="connsiteY1" fmla="*/ 38100 h 1247152"/>
              <a:gd name="connsiteX2" fmla="*/ 1209040 w 1247139"/>
              <a:gd name="connsiteY2" fmla="*/ 623595 h 1247152"/>
              <a:gd name="connsiteX3" fmla="*/ 623569 w 1247139"/>
              <a:gd name="connsiteY3" fmla="*/ 1209052 h 1247152"/>
              <a:gd name="connsiteX4" fmla="*/ 38100 w 1247139"/>
              <a:gd name="connsiteY4" fmla="*/ 623595 h 124715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47139" h="1247152">
                <a:moveTo>
                  <a:pt x="38100" y="623595"/>
                </a:moveTo>
                <a:cubicBezTo>
                  <a:pt x="38100" y="300253"/>
                  <a:pt x="300228" y="38100"/>
                  <a:pt x="623569" y="38100"/>
                </a:cubicBezTo>
                <a:cubicBezTo>
                  <a:pt x="946911" y="38100"/>
                  <a:pt x="1209040" y="300253"/>
                  <a:pt x="1209040" y="623595"/>
                </a:cubicBezTo>
                <a:cubicBezTo>
                  <a:pt x="1209040" y="946937"/>
                  <a:pt x="946911" y="1209052"/>
                  <a:pt x="623569" y="1209052"/>
                </a:cubicBezTo>
                <a:cubicBezTo>
                  <a:pt x="300228" y="1209052"/>
                  <a:pt x="38100" y="946937"/>
                  <a:pt x="38100" y="623595"/>
                </a:cubicBezTo>
              </a:path>
            </a:pathLst>
          </a:custGeom>
          <a:solidFill>
            <a:srgbClr val="000000">
              <a:alpha val="0"/>
            </a:srgbClr>
          </a:solidFill>
          <a:ln w="762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Freeform 3"/>
          <p:cNvSpPr/>
          <p:nvPr/>
        </p:nvSpPr>
        <p:spPr>
          <a:xfrm>
            <a:off x="8061584" y="4471211"/>
            <a:ext cx="594895" cy="594867"/>
          </a:xfrm>
          <a:custGeom>
            <a:avLst/>
            <a:gdLst>
              <a:gd name="connsiteX0" fmla="*/ 9525 w 792987"/>
              <a:gd name="connsiteY0" fmla="*/ 396493 h 792949"/>
              <a:gd name="connsiteX1" fmla="*/ 396493 w 792987"/>
              <a:gd name="connsiteY1" fmla="*/ 9525 h 792949"/>
              <a:gd name="connsiteX2" fmla="*/ 783463 w 792987"/>
              <a:gd name="connsiteY2" fmla="*/ 396493 h 792949"/>
              <a:gd name="connsiteX3" fmla="*/ 396493 w 792987"/>
              <a:gd name="connsiteY3" fmla="*/ 783424 h 792949"/>
              <a:gd name="connsiteX4" fmla="*/ 9525 w 792987"/>
              <a:gd name="connsiteY4" fmla="*/ 396493 h 79294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792987" h="792949">
                <a:moveTo>
                  <a:pt x="9525" y="396493"/>
                </a:moveTo>
                <a:cubicBezTo>
                  <a:pt x="9525" y="182752"/>
                  <a:pt x="182753" y="9525"/>
                  <a:pt x="396493" y="9525"/>
                </a:cubicBezTo>
                <a:cubicBezTo>
                  <a:pt x="610234" y="9525"/>
                  <a:pt x="783463" y="182752"/>
                  <a:pt x="783463" y="396493"/>
                </a:cubicBezTo>
                <a:cubicBezTo>
                  <a:pt x="783463" y="610234"/>
                  <a:pt x="610234" y="783424"/>
                  <a:pt x="396493" y="783424"/>
                </a:cubicBezTo>
                <a:cubicBezTo>
                  <a:pt x="182753" y="783424"/>
                  <a:pt x="9525" y="610234"/>
                  <a:pt x="9525" y="396493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9" name="Freeform 3"/>
          <p:cNvSpPr/>
          <p:nvPr/>
        </p:nvSpPr>
        <p:spPr>
          <a:xfrm>
            <a:off x="8578258" y="4867935"/>
            <a:ext cx="251811" cy="251907"/>
          </a:xfrm>
          <a:custGeom>
            <a:avLst/>
            <a:gdLst>
              <a:gd name="connsiteX0" fmla="*/ 9525 w 335661"/>
              <a:gd name="connsiteY0" fmla="*/ 167894 h 335788"/>
              <a:gd name="connsiteX1" fmla="*/ 167894 w 335661"/>
              <a:gd name="connsiteY1" fmla="*/ 9525 h 335788"/>
              <a:gd name="connsiteX2" fmla="*/ 326135 w 335661"/>
              <a:gd name="connsiteY2" fmla="*/ 167894 h 335788"/>
              <a:gd name="connsiteX3" fmla="*/ 167894 w 335661"/>
              <a:gd name="connsiteY3" fmla="*/ 326263 h 335788"/>
              <a:gd name="connsiteX4" fmla="*/ 9525 w 335661"/>
              <a:gd name="connsiteY4" fmla="*/ 167894 h 33578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35661" h="335788">
                <a:moveTo>
                  <a:pt x="9525" y="167894"/>
                </a:moveTo>
                <a:cubicBezTo>
                  <a:pt x="9525" y="80390"/>
                  <a:pt x="80391" y="9525"/>
                  <a:pt x="167894" y="9525"/>
                </a:cubicBezTo>
                <a:cubicBezTo>
                  <a:pt x="255269" y="9525"/>
                  <a:pt x="326135" y="80390"/>
                  <a:pt x="326135" y="167894"/>
                </a:cubicBezTo>
                <a:cubicBezTo>
                  <a:pt x="326135" y="255371"/>
                  <a:pt x="255269" y="326263"/>
                  <a:pt x="167894" y="326263"/>
                </a:cubicBezTo>
                <a:cubicBezTo>
                  <a:pt x="80391" y="326263"/>
                  <a:pt x="9525" y="255371"/>
                  <a:pt x="9525" y="167894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0" name="Freeform 3"/>
          <p:cNvSpPr/>
          <p:nvPr/>
        </p:nvSpPr>
        <p:spPr>
          <a:xfrm>
            <a:off x="1106426" y="1672037"/>
            <a:ext cx="984856" cy="984856"/>
          </a:xfrm>
          <a:custGeom>
            <a:avLst/>
            <a:gdLst>
              <a:gd name="connsiteX0" fmla="*/ 28575 w 1312799"/>
              <a:gd name="connsiteY0" fmla="*/ 656336 h 1312799"/>
              <a:gd name="connsiteX1" fmla="*/ 656463 w 1312799"/>
              <a:gd name="connsiteY1" fmla="*/ 28575 h 1312799"/>
              <a:gd name="connsiteX2" fmla="*/ 1284224 w 1312799"/>
              <a:gd name="connsiteY2" fmla="*/ 656336 h 1312799"/>
              <a:gd name="connsiteX3" fmla="*/ 656463 w 1312799"/>
              <a:gd name="connsiteY3" fmla="*/ 1284224 h 1312799"/>
              <a:gd name="connsiteX4" fmla="*/ 28575 w 1312799"/>
              <a:gd name="connsiteY4" fmla="*/ 656336 h 131279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312799" h="1312799">
                <a:moveTo>
                  <a:pt x="28575" y="656336"/>
                </a:moveTo>
                <a:cubicBezTo>
                  <a:pt x="28575" y="309626"/>
                  <a:pt x="309625" y="28575"/>
                  <a:pt x="656463" y="28575"/>
                </a:cubicBezTo>
                <a:cubicBezTo>
                  <a:pt x="1003172" y="28575"/>
                  <a:pt x="1284224" y="309626"/>
                  <a:pt x="1284224" y="656336"/>
                </a:cubicBezTo>
                <a:cubicBezTo>
                  <a:pt x="1284224" y="1003173"/>
                  <a:pt x="1003172" y="1284224"/>
                  <a:pt x="656463" y="1284224"/>
                </a:cubicBezTo>
                <a:cubicBezTo>
                  <a:pt x="309625" y="1284224"/>
                  <a:pt x="28575" y="1003173"/>
                  <a:pt x="28575" y="656336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1" name="Freeform 3"/>
          <p:cNvSpPr/>
          <p:nvPr/>
        </p:nvSpPr>
        <p:spPr>
          <a:xfrm>
            <a:off x="2009346" y="1234249"/>
            <a:ext cx="399297" cy="399297"/>
          </a:xfrm>
          <a:custGeom>
            <a:avLst/>
            <a:gdLst>
              <a:gd name="connsiteX0" fmla="*/ 9525 w 532257"/>
              <a:gd name="connsiteY0" fmla="*/ 266065 h 532257"/>
              <a:gd name="connsiteX1" fmla="*/ 266065 w 532257"/>
              <a:gd name="connsiteY1" fmla="*/ 9525 h 532257"/>
              <a:gd name="connsiteX2" fmla="*/ 522732 w 532257"/>
              <a:gd name="connsiteY2" fmla="*/ 266065 h 532257"/>
              <a:gd name="connsiteX3" fmla="*/ 266065 w 532257"/>
              <a:gd name="connsiteY3" fmla="*/ 522732 h 532257"/>
              <a:gd name="connsiteX4" fmla="*/ 9525 w 532257"/>
              <a:gd name="connsiteY4" fmla="*/ 266065 h 53225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32257" h="532257">
                <a:moveTo>
                  <a:pt x="9525" y="266065"/>
                </a:moveTo>
                <a:cubicBezTo>
                  <a:pt x="9525" y="124459"/>
                  <a:pt x="124460" y="9525"/>
                  <a:pt x="266065" y="9525"/>
                </a:cubicBezTo>
                <a:cubicBezTo>
                  <a:pt x="407797" y="9525"/>
                  <a:pt x="522732" y="124459"/>
                  <a:pt x="522732" y="266065"/>
                </a:cubicBezTo>
                <a:cubicBezTo>
                  <a:pt x="522732" y="407797"/>
                  <a:pt x="407797" y="522732"/>
                  <a:pt x="266065" y="522732"/>
                </a:cubicBezTo>
                <a:cubicBezTo>
                  <a:pt x="124460" y="522732"/>
                  <a:pt x="9525" y="407797"/>
                  <a:pt x="9525" y="266065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2" name="Freeform 3"/>
          <p:cNvSpPr/>
          <p:nvPr/>
        </p:nvSpPr>
        <p:spPr>
          <a:xfrm>
            <a:off x="8364557" y="2261502"/>
            <a:ext cx="665971" cy="665875"/>
          </a:xfrm>
          <a:custGeom>
            <a:avLst/>
            <a:gdLst>
              <a:gd name="connsiteX0" fmla="*/ 6350 w 887730"/>
              <a:gd name="connsiteY0" fmla="*/ 443737 h 887602"/>
              <a:gd name="connsiteX1" fmla="*/ 443865 w 887730"/>
              <a:gd name="connsiteY1" fmla="*/ 6350 h 887602"/>
              <a:gd name="connsiteX2" fmla="*/ 881380 w 887730"/>
              <a:gd name="connsiteY2" fmla="*/ 443737 h 887602"/>
              <a:gd name="connsiteX3" fmla="*/ 443865 w 887730"/>
              <a:gd name="connsiteY3" fmla="*/ 881252 h 887602"/>
              <a:gd name="connsiteX4" fmla="*/ 6350 w 887730"/>
              <a:gd name="connsiteY4" fmla="*/ 443737 h 88760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887730" h="887602">
                <a:moveTo>
                  <a:pt x="6350" y="443737"/>
                </a:moveTo>
                <a:cubicBezTo>
                  <a:pt x="6350" y="202183"/>
                  <a:pt x="202310" y="6350"/>
                  <a:pt x="443865" y="6350"/>
                </a:cubicBezTo>
                <a:cubicBezTo>
                  <a:pt x="685545" y="6350"/>
                  <a:pt x="881380" y="202183"/>
                  <a:pt x="881380" y="443737"/>
                </a:cubicBezTo>
                <a:cubicBezTo>
                  <a:pt x="881380" y="685418"/>
                  <a:pt x="685545" y="881252"/>
                  <a:pt x="443865" y="881252"/>
                </a:cubicBezTo>
                <a:cubicBezTo>
                  <a:pt x="202310" y="881252"/>
                  <a:pt x="6350" y="685418"/>
                  <a:pt x="6350" y="443737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" name="Freeform 3"/>
          <p:cNvSpPr/>
          <p:nvPr/>
        </p:nvSpPr>
        <p:spPr>
          <a:xfrm>
            <a:off x="3716766" y="4901091"/>
            <a:ext cx="481233" cy="481214"/>
          </a:xfrm>
          <a:custGeom>
            <a:avLst/>
            <a:gdLst>
              <a:gd name="connsiteX0" fmla="*/ 19050 w 641477"/>
              <a:gd name="connsiteY0" fmla="*/ 320700 h 641451"/>
              <a:gd name="connsiteX1" fmla="*/ 320802 w 641477"/>
              <a:gd name="connsiteY1" fmla="*/ 19050 h 641451"/>
              <a:gd name="connsiteX2" fmla="*/ 622427 w 641477"/>
              <a:gd name="connsiteY2" fmla="*/ 320700 h 641451"/>
              <a:gd name="connsiteX3" fmla="*/ 320802 w 641477"/>
              <a:gd name="connsiteY3" fmla="*/ 622401 h 641451"/>
              <a:gd name="connsiteX4" fmla="*/ 19050 w 641477"/>
              <a:gd name="connsiteY4" fmla="*/ 320700 h 64145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41477" h="641451">
                <a:moveTo>
                  <a:pt x="19050" y="320700"/>
                </a:moveTo>
                <a:cubicBezTo>
                  <a:pt x="19050" y="154051"/>
                  <a:pt x="154178" y="19050"/>
                  <a:pt x="320802" y="19050"/>
                </a:cubicBezTo>
                <a:cubicBezTo>
                  <a:pt x="487426" y="19050"/>
                  <a:pt x="622427" y="154051"/>
                  <a:pt x="622427" y="320700"/>
                </a:cubicBezTo>
                <a:cubicBezTo>
                  <a:pt x="622427" y="487336"/>
                  <a:pt x="487426" y="622401"/>
                  <a:pt x="320802" y="622401"/>
                </a:cubicBezTo>
                <a:cubicBezTo>
                  <a:pt x="154178" y="622401"/>
                  <a:pt x="19050" y="487336"/>
                  <a:pt x="19050" y="320700"/>
                </a:cubicBezTo>
              </a:path>
            </a:pathLst>
          </a:custGeom>
          <a:solidFill>
            <a:srgbClr val="000000">
              <a:alpha val="0"/>
            </a:srgbClr>
          </a:solidFill>
          <a:ln w="381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4" name="Freeform 3"/>
          <p:cNvSpPr/>
          <p:nvPr/>
        </p:nvSpPr>
        <p:spPr>
          <a:xfrm>
            <a:off x="4201715" y="4347449"/>
            <a:ext cx="815647" cy="815666"/>
          </a:xfrm>
          <a:custGeom>
            <a:avLst/>
            <a:gdLst>
              <a:gd name="connsiteX0" fmla="*/ 28575 w 1087246"/>
              <a:gd name="connsiteY0" fmla="*/ 543686 h 1087272"/>
              <a:gd name="connsiteX1" fmla="*/ 543686 w 1087246"/>
              <a:gd name="connsiteY1" fmla="*/ 28575 h 1087272"/>
              <a:gd name="connsiteX2" fmla="*/ 1058671 w 1087246"/>
              <a:gd name="connsiteY2" fmla="*/ 543686 h 1087272"/>
              <a:gd name="connsiteX3" fmla="*/ 543686 w 1087246"/>
              <a:gd name="connsiteY3" fmla="*/ 1058697 h 1087272"/>
              <a:gd name="connsiteX4" fmla="*/ 28575 w 1087246"/>
              <a:gd name="connsiteY4" fmla="*/ 543686 h 10872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087246" h="1087272">
                <a:moveTo>
                  <a:pt x="28575" y="543686"/>
                </a:moveTo>
                <a:cubicBezTo>
                  <a:pt x="28575" y="259207"/>
                  <a:pt x="259207" y="28575"/>
                  <a:pt x="543686" y="28575"/>
                </a:cubicBezTo>
                <a:cubicBezTo>
                  <a:pt x="828166" y="28575"/>
                  <a:pt x="1058671" y="259207"/>
                  <a:pt x="1058671" y="543686"/>
                </a:cubicBezTo>
                <a:cubicBezTo>
                  <a:pt x="1058671" y="828166"/>
                  <a:pt x="828166" y="1058697"/>
                  <a:pt x="543686" y="1058697"/>
                </a:cubicBezTo>
                <a:cubicBezTo>
                  <a:pt x="259207" y="1058697"/>
                  <a:pt x="28575" y="828166"/>
                  <a:pt x="28575" y="543686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70163" y="1618779"/>
            <a:ext cx="73933" cy="181022"/>
          </a:xfrm>
          <a:prstGeom prst="rect">
            <a:avLst/>
          </a:prstGeom>
          <a:noFill/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84059" y="6267296"/>
            <a:ext cx="959989" cy="590704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426381" y="2921168"/>
            <a:ext cx="23719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Testing</a:t>
            </a:r>
            <a:endParaRPr lang="en-US" sz="6000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28550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1" y="0"/>
            <a:ext cx="9144000" cy="6858000"/>
          </a:xfrm>
          <a:custGeom>
            <a:avLst/>
            <a:gdLst>
              <a:gd name="connsiteX0" fmla="*/ 0 w 12188825"/>
              <a:gd name="connsiteY0" fmla="*/ 6858000 h 6858000"/>
              <a:gd name="connsiteX1" fmla="*/ 12188825 w 12188825"/>
              <a:gd name="connsiteY1" fmla="*/ 6858000 h 6858000"/>
              <a:gd name="connsiteX2" fmla="*/ 12188825 w 12188825"/>
              <a:gd name="connsiteY2" fmla="*/ 0 h 6858000"/>
              <a:gd name="connsiteX3" fmla="*/ 0 w 12188825"/>
              <a:gd name="connsiteY3" fmla="*/ 0 h 6858000"/>
              <a:gd name="connsiteX4" fmla="*/ 0 w 12188825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188825" h="6858000">
                <a:moveTo>
                  <a:pt x="0" y="6858000"/>
                </a:moveTo>
                <a:lnTo>
                  <a:pt x="12188825" y="6858000"/>
                </a:lnTo>
                <a:lnTo>
                  <a:pt x="12188825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8C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800" dirty="0">
              <a:solidFill>
                <a:prstClr val="white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" name="Freeform 3"/>
          <p:cNvSpPr/>
          <p:nvPr/>
        </p:nvSpPr>
        <p:spPr>
          <a:xfrm>
            <a:off x="7377177" y="725435"/>
            <a:ext cx="1393394" cy="1393394"/>
          </a:xfrm>
          <a:custGeom>
            <a:avLst/>
            <a:gdLst>
              <a:gd name="connsiteX0" fmla="*/ 14287 w 1857375"/>
              <a:gd name="connsiteY0" fmla="*/ 928687 h 1857375"/>
              <a:gd name="connsiteX1" fmla="*/ 928687 w 1857375"/>
              <a:gd name="connsiteY1" fmla="*/ 14287 h 1857375"/>
              <a:gd name="connsiteX2" fmla="*/ 1843087 w 1857375"/>
              <a:gd name="connsiteY2" fmla="*/ 14287 h 1857375"/>
              <a:gd name="connsiteX3" fmla="*/ 1843087 w 1857375"/>
              <a:gd name="connsiteY3" fmla="*/ 928687 h 1857375"/>
              <a:gd name="connsiteX4" fmla="*/ 928687 w 1857375"/>
              <a:gd name="connsiteY4" fmla="*/ 1843087 h 1857375"/>
              <a:gd name="connsiteX5" fmla="*/ 14287 w 1857375"/>
              <a:gd name="connsiteY5" fmla="*/ 928687 h 18573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1857375" h="1857375">
                <a:moveTo>
                  <a:pt x="14287" y="928687"/>
                </a:moveTo>
                <a:cubicBezTo>
                  <a:pt x="14287" y="423608"/>
                  <a:pt x="423735" y="14287"/>
                  <a:pt x="928687" y="14287"/>
                </a:cubicBezTo>
                <a:cubicBezTo>
                  <a:pt x="1233487" y="14287"/>
                  <a:pt x="1538287" y="14287"/>
                  <a:pt x="1843087" y="14287"/>
                </a:cubicBezTo>
                <a:cubicBezTo>
                  <a:pt x="1843087" y="319087"/>
                  <a:pt x="1843087" y="623887"/>
                  <a:pt x="1843087" y="928687"/>
                </a:cubicBezTo>
                <a:cubicBezTo>
                  <a:pt x="1843087" y="1433639"/>
                  <a:pt x="1433766" y="1843087"/>
                  <a:pt x="928687" y="1843087"/>
                </a:cubicBezTo>
                <a:cubicBezTo>
                  <a:pt x="423735" y="1843087"/>
                  <a:pt x="14287" y="1433639"/>
                  <a:pt x="14287" y="928687"/>
                </a:cubicBezTo>
              </a:path>
            </a:pathLst>
          </a:custGeom>
          <a:solidFill>
            <a:srgbClr val="000000">
              <a:alpha val="0"/>
            </a:srgbClr>
          </a:solidFill>
          <a:ln w="254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3" name="Freeform 3"/>
          <p:cNvSpPr/>
          <p:nvPr/>
        </p:nvSpPr>
        <p:spPr>
          <a:xfrm>
            <a:off x="6927242" y="1809328"/>
            <a:ext cx="921307" cy="921307"/>
          </a:xfrm>
          <a:custGeom>
            <a:avLst/>
            <a:gdLst>
              <a:gd name="connsiteX0" fmla="*/ 28575 w 1228090"/>
              <a:gd name="connsiteY0" fmla="*/ 614045 h 1228090"/>
              <a:gd name="connsiteX1" fmla="*/ 614044 w 1228090"/>
              <a:gd name="connsiteY1" fmla="*/ 28575 h 1228090"/>
              <a:gd name="connsiteX2" fmla="*/ 1199515 w 1228090"/>
              <a:gd name="connsiteY2" fmla="*/ 28575 h 1228090"/>
              <a:gd name="connsiteX3" fmla="*/ 1199515 w 1228090"/>
              <a:gd name="connsiteY3" fmla="*/ 614045 h 1228090"/>
              <a:gd name="connsiteX4" fmla="*/ 614044 w 1228090"/>
              <a:gd name="connsiteY4" fmla="*/ 1199514 h 1228090"/>
              <a:gd name="connsiteX5" fmla="*/ 28575 w 1228090"/>
              <a:gd name="connsiteY5" fmla="*/ 614045 h 122809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1228090" h="1228090">
                <a:moveTo>
                  <a:pt x="28575" y="614045"/>
                </a:moveTo>
                <a:cubicBezTo>
                  <a:pt x="28575" y="290702"/>
                  <a:pt x="290702" y="28575"/>
                  <a:pt x="614044" y="28575"/>
                </a:cubicBezTo>
                <a:cubicBezTo>
                  <a:pt x="809243" y="28575"/>
                  <a:pt x="1004315" y="28575"/>
                  <a:pt x="1199515" y="28575"/>
                </a:cubicBezTo>
                <a:cubicBezTo>
                  <a:pt x="1199515" y="223774"/>
                  <a:pt x="1199515" y="418845"/>
                  <a:pt x="1199515" y="614045"/>
                </a:cubicBezTo>
                <a:cubicBezTo>
                  <a:pt x="1199515" y="937386"/>
                  <a:pt x="937386" y="1199514"/>
                  <a:pt x="614044" y="1199514"/>
                </a:cubicBezTo>
                <a:cubicBezTo>
                  <a:pt x="290702" y="1199514"/>
                  <a:pt x="28575" y="937386"/>
                  <a:pt x="28575" y="614045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5" name="Freeform 3"/>
          <p:cNvSpPr/>
          <p:nvPr/>
        </p:nvSpPr>
        <p:spPr>
          <a:xfrm>
            <a:off x="6927241" y="714716"/>
            <a:ext cx="699317" cy="699317"/>
          </a:xfrm>
          <a:custGeom>
            <a:avLst/>
            <a:gdLst>
              <a:gd name="connsiteX0" fmla="*/ 28575 w 932180"/>
              <a:gd name="connsiteY0" fmla="*/ 466089 h 932180"/>
              <a:gd name="connsiteX1" fmla="*/ 466090 w 932180"/>
              <a:gd name="connsiteY1" fmla="*/ 28575 h 932180"/>
              <a:gd name="connsiteX2" fmla="*/ 903604 w 932180"/>
              <a:gd name="connsiteY2" fmla="*/ 28575 h 932180"/>
              <a:gd name="connsiteX3" fmla="*/ 903604 w 932180"/>
              <a:gd name="connsiteY3" fmla="*/ 466089 h 932180"/>
              <a:gd name="connsiteX4" fmla="*/ 466090 w 932180"/>
              <a:gd name="connsiteY4" fmla="*/ 903604 h 932180"/>
              <a:gd name="connsiteX5" fmla="*/ 28575 w 932180"/>
              <a:gd name="connsiteY5" fmla="*/ 466089 h 93218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932180" h="932180">
                <a:moveTo>
                  <a:pt x="28575" y="466089"/>
                </a:moveTo>
                <a:cubicBezTo>
                  <a:pt x="28575" y="224409"/>
                  <a:pt x="224535" y="28575"/>
                  <a:pt x="466090" y="28575"/>
                </a:cubicBezTo>
                <a:cubicBezTo>
                  <a:pt x="611885" y="28575"/>
                  <a:pt x="757808" y="28575"/>
                  <a:pt x="903604" y="28575"/>
                </a:cubicBezTo>
                <a:cubicBezTo>
                  <a:pt x="903604" y="174371"/>
                  <a:pt x="903604" y="320294"/>
                  <a:pt x="903604" y="466089"/>
                </a:cubicBezTo>
                <a:cubicBezTo>
                  <a:pt x="903604" y="707644"/>
                  <a:pt x="707770" y="903604"/>
                  <a:pt x="466090" y="903604"/>
                </a:cubicBezTo>
                <a:cubicBezTo>
                  <a:pt x="224535" y="903604"/>
                  <a:pt x="28575" y="707644"/>
                  <a:pt x="28575" y="466089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6" name="Freeform 3"/>
          <p:cNvSpPr/>
          <p:nvPr/>
        </p:nvSpPr>
        <p:spPr>
          <a:xfrm>
            <a:off x="6155182" y="1913416"/>
            <a:ext cx="520677" cy="520676"/>
          </a:xfrm>
          <a:custGeom>
            <a:avLst/>
            <a:gdLst>
              <a:gd name="connsiteX0" fmla="*/ 14287 w 694055"/>
              <a:gd name="connsiteY0" fmla="*/ 347027 h 694054"/>
              <a:gd name="connsiteX1" fmla="*/ 347027 w 694055"/>
              <a:gd name="connsiteY1" fmla="*/ 14287 h 694054"/>
              <a:gd name="connsiteX2" fmla="*/ 679767 w 694055"/>
              <a:gd name="connsiteY2" fmla="*/ 14287 h 694054"/>
              <a:gd name="connsiteX3" fmla="*/ 679767 w 694055"/>
              <a:gd name="connsiteY3" fmla="*/ 347027 h 694054"/>
              <a:gd name="connsiteX4" fmla="*/ 347027 w 694055"/>
              <a:gd name="connsiteY4" fmla="*/ 679767 h 694054"/>
              <a:gd name="connsiteX5" fmla="*/ 14287 w 694055"/>
              <a:gd name="connsiteY5" fmla="*/ 347027 h 69405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94055" h="694054">
                <a:moveTo>
                  <a:pt x="14287" y="347027"/>
                </a:moveTo>
                <a:cubicBezTo>
                  <a:pt x="14287" y="163258"/>
                  <a:pt x="163259" y="14287"/>
                  <a:pt x="347027" y="14287"/>
                </a:cubicBezTo>
                <a:cubicBezTo>
                  <a:pt x="457898" y="14287"/>
                  <a:pt x="568897" y="14287"/>
                  <a:pt x="679767" y="14287"/>
                </a:cubicBezTo>
                <a:cubicBezTo>
                  <a:pt x="679767" y="125158"/>
                  <a:pt x="679767" y="236156"/>
                  <a:pt x="679767" y="347027"/>
                </a:cubicBezTo>
                <a:cubicBezTo>
                  <a:pt x="679767" y="530796"/>
                  <a:pt x="530797" y="679767"/>
                  <a:pt x="347027" y="679767"/>
                </a:cubicBezTo>
                <a:cubicBezTo>
                  <a:pt x="163259" y="679767"/>
                  <a:pt x="14287" y="530796"/>
                  <a:pt x="14287" y="347027"/>
                </a:cubicBezTo>
              </a:path>
            </a:pathLst>
          </a:custGeom>
          <a:solidFill>
            <a:srgbClr val="000000">
              <a:alpha val="0"/>
            </a:srgbClr>
          </a:solidFill>
          <a:ln w="254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7" name="Freeform 3"/>
          <p:cNvSpPr/>
          <p:nvPr/>
        </p:nvSpPr>
        <p:spPr>
          <a:xfrm>
            <a:off x="7890755" y="4661474"/>
            <a:ext cx="594896" cy="594896"/>
          </a:xfrm>
          <a:custGeom>
            <a:avLst/>
            <a:gdLst>
              <a:gd name="connsiteX0" fmla="*/ 9525 w 792988"/>
              <a:gd name="connsiteY0" fmla="*/ 396494 h 792988"/>
              <a:gd name="connsiteX1" fmla="*/ 396493 w 792988"/>
              <a:gd name="connsiteY1" fmla="*/ 9525 h 792988"/>
              <a:gd name="connsiteX2" fmla="*/ 783463 w 792988"/>
              <a:gd name="connsiteY2" fmla="*/ 9525 h 792988"/>
              <a:gd name="connsiteX3" fmla="*/ 783463 w 792988"/>
              <a:gd name="connsiteY3" fmla="*/ 396494 h 792988"/>
              <a:gd name="connsiteX4" fmla="*/ 396493 w 792988"/>
              <a:gd name="connsiteY4" fmla="*/ 783463 h 792988"/>
              <a:gd name="connsiteX5" fmla="*/ 9525 w 792988"/>
              <a:gd name="connsiteY5" fmla="*/ 396494 h 79298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792988" h="792988">
                <a:moveTo>
                  <a:pt x="9525" y="396494"/>
                </a:moveTo>
                <a:cubicBezTo>
                  <a:pt x="9525" y="182753"/>
                  <a:pt x="182752" y="9525"/>
                  <a:pt x="396493" y="9525"/>
                </a:cubicBezTo>
                <a:cubicBezTo>
                  <a:pt x="525526" y="9525"/>
                  <a:pt x="654430" y="9525"/>
                  <a:pt x="783463" y="9525"/>
                </a:cubicBezTo>
                <a:cubicBezTo>
                  <a:pt x="783463" y="138557"/>
                  <a:pt x="783463" y="267462"/>
                  <a:pt x="783463" y="396494"/>
                </a:cubicBezTo>
                <a:cubicBezTo>
                  <a:pt x="783463" y="610209"/>
                  <a:pt x="610234" y="783463"/>
                  <a:pt x="396493" y="783463"/>
                </a:cubicBezTo>
                <a:cubicBezTo>
                  <a:pt x="182752" y="783463"/>
                  <a:pt x="9525" y="610209"/>
                  <a:pt x="9525" y="396494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8" name="Freeform 3"/>
          <p:cNvSpPr/>
          <p:nvPr/>
        </p:nvSpPr>
        <p:spPr>
          <a:xfrm>
            <a:off x="8407431" y="5058247"/>
            <a:ext cx="251907" cy="251887"/>
          </a:xfrm>
          <a:custGeom>
            <a:avLst/>
            <a:gdLst>
              <a:gd name="connsiteX0" fmla="*/ 9525 w 335788"/>
              <a:gd name="connsiteY0" fmla="*/ 167881 h 335762"/>
              <a:gd name="connsiteX1" fmla="*/ 167893 w 335788"/>
              <a:gd name="connsiteY1" fmla="*/ 9525 h 335762"/>
              <a:gd name="connsiteX2" fmla="*/ 326263 w 335788"/>
              <a:gd name="connsiteY2" fmla="*/ 9525 h 335762"/>
              <a:gd name="connsiteX3" fmla="*/ 326263 w 335788"/>
              <a:gd name="connsiteY3" fmla="*/ 167881 h 335762"/>
              <a:gd name="connsiteX4" fmla="*/ 167893 w 335788"/>
              <a:gd name="connsiteY4" fmla="*/ 326237 h 335762"/>
              <a:gd name="connsiteX5" fmla="*/ 9525 w 335788"/>
              <a:gd name="connsiteY5" fmla="*/ 167881 h 33576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335788" h="335762">
                <a:moveTo>
                  <a:pt x="9525" y="167881"/>
                </a:moveTo>
                <a:cubicBezTo>
                  <a:pt x="9525" y="80429"/>
                  <a:pt x="80391" y="9525"/>
                  <a:pt x="167893" y="9525"/>
                </a:cubicBezTo>
                <a:cubicBezTo>
                  <a:pt x="220598" y="9525"/>
                  <a:pt x="273430" y="9525"/>
                  <a:pt x="326263" y="9525"/>
                </a:cubicBezTo>
                <a:cubicBezTo>
                  <a:pt x="326263" y="62306"/>
                  <a:pt x="326263" y="115099"/>
                  <a:pt x="326263" y="167881"/>
                </a:cubicBezTo>
                <a:cubicBezTo>
                  <a:pt x="326263" y="255346"/>
                  <a:pt x="255269" y="326237"/>
                  <a:pt x="167893" y="326237"/>
                </a:cubicBezTo>
                <a:cubicBezTo>
                  <a:pt x="80391" y="326237"/>
                  <a:pt x="9525" y="255346"/>
                  <a:pt x="9525" y="167881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9" name="Freeform 3"/>
          <p:cNvSpPr/>
          <p:nvPr/>
        </p:nvSpPr>
        <p:spPr>
          <a:xfrm>
            <a:off x="490160" y="1166795"/>
            <a:ext cx="984789" cy="984855"/>
          </a:xfrm>
          <a:custGeom>
            <a:avLst/>
            <a:gdLst>
              <a:gd name="connsiteX0" fmla="*/ 28575 w 1312710"/>
              <a:gd name="connsiteY0" fmla="*/ 656335 h 1312798"/>
              <a:gd name="connsiteX1" fmla="*/ 656374 w 1312710"/>
              <a:gd name="connsiteY1" fmla="*/ 28575 h 1312798"/>
              <a:gd name="connsiteX2" fmla="*/ 1284135 w 1312710"/>
              <a:gd name="connsiteY2" fmla="*/ 28575 h 1312798"/>
              <a:gd name="connsiteX3" fmla="*/ 1284135 w 1312710"/>
              <a:gd name="connsiteY3" fmla="*/ 656335 h 1312798"/>
              <a:gd name="connsiteX4" fmla="*/ 656374 w 1312710"/>
              <a:gd name="connsiteY4" fmla="*/ 1284223 h 1312798"/>
              <a:gd name="connsiteX5" fmla="*/ 28575 w 1312710"/>
              <a:gd name="connsiteY5" fmla="*/ 656335 h 131279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1312710" h="1312798">
                <a:moveTo>
                  <a:pt x="28575" y="656335"/>
                </a:moveTo>
                <a:cubicBezTo>
                  <a:pt x="28575" y="309625"/>
                  <a:pt x="309638" y="28575"/>
                  <a:pt x="656374" y="28575"/>
                </a:cubicBezTo>
                <a:cubicBezTo>
                  <a:pt x="865670" y="28575"/>
                  <a:pt x="1074839" y="28575"/>
                  <a:pt x="1284135" y="28575"/>
                </a:cubicBezTo>
                <a:cubicBezTo>
                  <a:pt x="1284135" y="237870"/>
                  <a:pt x="1284135" y="447166"/>
                  <a:pt x="1284135" y="656335"/>
                </a:cubicBezTo>
                <a:cubicBezTo>
                  <a:pt x="1284135" y="1003045"/>
                  <a:pt x="1003084" y="1284223"/>
                  <a:pt x="656374" y="1284223"/>
                </a:cubicBezTo>
                <a:cubicBezTo>
                  <a:pt x="309638" y="1284223"/>
                  <a:pt x="28575" y="1003045"/>
                  <a:pt x="28575" y="656335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0" name="Freeform 3"/>
          <p:cNvSpPr/>
          <p:nvPr/>
        </p:nvSpPr>
        <p:spPr>
          <a:xfrm>
            <a:off x="1393013" y="729007"/>
            <a:ext cx="399296" cy="399296"/>
          </a:xfrm>
          <a:custGeom>
            <a:avLst/>
            <a:gdLst>
              <a:gd name="connsiteX0" fmla="*/ 9525 w 532256"/>
              <a:gd name="connsiteY0" fmla="*/ 266065 h 532256"/>
              <a:gd name="connsiteX1" fmla="*/ 266191 w 532256"/>
              <a:gd name="connsiteY1" fmla="*/ 9525 h 532256"/>
              <a:gd name="connsiteX2" fmla="*/ 522731 w 532256"/>
              <a:gd name="connsiteY2" fmla="*/ 9525 h 532256"/>
              <a:gd name="connsiteX3" fmla="*/ 522731 w 532256"/>
              <a:gd name="connsiteY3" fmla="*/ 266065 h 532256"/>
              <a:gd name="connsiteX4" fmla="*/ 266191 w 532256"/>
              <a:gd name="connsiteY4" fmla="*/ 522732 h 532256"/>
              <a:gd name="connsiteX5" fmla="*/ 9525 w 532256"/>
              <a:gd name="connsiteY5" fmla="*/ 266065 h 53225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532256" h="532256">
                <a:moveTo>
                  <a:pt x="9525" y="266065"/>
                </a:moveTo>
                <a:cubicBezTo>
                  <a:pt x="9525" y="124333"/>
                  <a:pt x="124459" y="9525"/>
                  <a:pt x="266191" y="9525"/>
                </a:cubicBezTo>
                <a:cubicBezTo>
                  <a:pt x="351662" y="9525"/>
                  <a:pt x="437260" y="9525"/>
                  <a:pt x="522731" y="9525"/>
                </a:cubicBezTo>
                <a:cubicBezTo>
                  <a:pt x="522731" y="94996"/>
                  <a:pt x="522731" y="180594"/>
                  <a:pt x="522731" y="266065"/>
                </a:cubicBezTo>
                <a:cubicBezTo>
                  <a:pt x="522731" y="407796"/>
                  <a:pt x="407923" y="522732"/>
                  <a:pt x="266191" y="522732"/>
                </a:cubicBezTo>
                <a:cubicBezTo>
                  <a:pt x="124459" y="522732"/>
                  <a:pt x="9525" y="407796"/>
                  <a:pt x="9525" y="266065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1" name="Freeform 3"/>
          <p:cNvSpPr/>
          <p:nvPr/>
        </p:nvSpPr>
        <p:spPr>
          <a:xfrm>
            <a:off x="8807586" y="1775505"/>
            <a:ext cx="197695" cy="197695"/>
          </a:xfrm>
          <a:custGeom>
            <a:avLst/>
            <a:gdLst>
              <a:gd name="connsiteX0" fmla="*/ 9525 w 263525"/>
              <a:gd name="connsiteY0" fmla="*/ 131699 h 263525"/>
              <a:gd name="connsiteX1" fmla="*/ 131698 w 263525"/>
              <a:gd name="connsiteY1" fmla="*/ 9525 h 263525"/>
              <a:gd name="connsiteX2" fmla="*/ 254000 w 263525"/>
              <a:gd name="connsiteY2" fmla="*/ 9525 h 263525"/>
              <a:gd name="connsiteX3" fmla="*/ 254000 w 263525"/>
              <a:gd name="connsiteY3" fmla="*/ 131699 h 263525"/>
              <a:gd name="connsiteX4" fmla="*/ 131698 w 263525"/>
              <a:gd name="connsiteY4" fmla="*/ 254000 h 263525"/>
              <a:gd name="connsiteX5" fmla="*/ 9525 w 263525"/>
              <a:gd name="connsiteY5" fmla="*/ 131699 h 26352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263525" h="263525">
                <a:moveTo>
                  <a:pt x="9525" y="131699"/>
                </a:moveTo>
                <a:cubicBezTo>
                  <a:pt x="9525" y="64262"/>
                  <a:pt x="64261" y="9525"/>
                  <a:pt x="131698" y="9525"/>
                </a:cubicBezTo>
                <a:cubicBezTo>
                  <a:pt x="172466" y="9525"/>
                  <a:pt x="213232" y="9525"/>
                  <a:pt x="254000" y="9525"/>
                </a:cubicBezTo>
                <a:cubicBezTo>
                  <a:pt x="254000" y="50292"/>
                  <a:pt x="254000" y="90932"/>
                  <a:pt x="254000" y="131699"/>
                </a:cubicBezTo>
                <a:cubicBezTo>
                  <a:pt x="254000" y="199263"/>
                  <a:pt x="199263" y="254000"/>
                  <a:pt x="131698" y="254000"/>
                </a:cubicBezTo>
                <a:cubicBezTo>
                  <a:pt x="64261" y="254000"/>
                  <a:pt x="9525" y="199263"/>
                  <a:pt x="9525" y="131699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2" name="Freeform 3"/>
          <p:cNvSpPr/>
          <p:nvPr/>
        </p:nvSpPr>
        <p:spPr>
          <a:xfrm>
            <a:off x="4364826" y="2291037"/>
            <a:ext cx="665876" cy="665970"/>
          </a:xfrm>
          <a:custGeom>
            <a:avLst/>
            <a:gdLst>
              <a:gd name="connsiteX0" fmla="*/ 6350 w 887603"/>
              <a:gd name="connsiteY0" fmla="*/ 443864 h 887729"/>
              <a:gd name="connsiteX1" fmla="*/ 443864 w 887603"/>
              <a:gd name="connsiteY1" fmla="*/ 6350 h 887729"/>
              <a:gd name="connsiteX2" fmla="*/ 881253 w 887603"/>
              <a:gd name="connsiteY2" fmla="*/ 6350 h 887729"/>
              <a:gd name="connsiteX3" fmla="*/ 881253 w 887603"/>
              <a:gd name="connsiteY3" fmla="*/ 443864 h 887729"/>
              <a:gd name="connsiteX4" fmla="*/ 443864 w 887603"/>
              <a:gd name="connsiteY4" fmla="*/ 881380 h 887729"/>
              <a:gd name="connsiteX5" fmla="*/ 6350 w 887603"/>
              <a:gd name="connsiteY5" fmla="*/ 443864 h 88772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887603" h="887729">
                <a:moveTo>
                  <a:pt x="6350" y="443864"/>
                </a:moveTo>
                <a:cubicBezTo>
                  <a:pt x="6350" y="202183"/>
                  <a:pt x="202183" y="6350"/>
                  <a:pt x="443864" y="6350"/>
                </a:cubicBezTo>
                <a:cubicBezTo>
                  <a:pt x="589660" y="6350"/>
                  <a:pt x="735456" y="6350"/>
                  <a:pt x="881253" y="6350"/>
                </a:cubicBezTo>
                <a:cubicBezTo>
                  <a:pt x="881253" y="152145"/>
                  <a:pt x="881253" y="297942"/>
                  <a:pt x="881253" y="443864"/>
                </a:cubicBezTo>
                <a:cubicBezTo>
                  <a:pt x="881253" y="685419"/>
                  <a:pt x="685418" y="881380"/>
                  <a:pt x="443864" y="881380"/>
                </a:cubicBezTo>
                <a:cubicBezTo>
                  <a:pt x="202183" y="881380"/>
                  <a:pt x="6350" y="685419"/>
                  <a:pt x="6350" y="443864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3" name="Freeform 3"/>
          <p:cNvSpPr/>
          <p:nvPr/>
        </p:nvSpPr>
        <p:spPr>
          <a:xfrm>
            <a:off x="3716766" y="4901091"/>
            <a:ext cx="481233" cy="481214"/>
          </a:xfrm>
          <a:custGeom>
            <a:avLst/>
            <a:gdLst>
              <a:gd name="connsiteX0" fmla="*/ 19050 w 641477"/>
              <a:gd name="connsiteY0" fmla="*/ 320700 h 641451"/>
              <a:gd name="connsiteX1" fmla="*/ 320802 w 641477"/>
              <a:gd name="connsiteY1" fmla="*/ 19050 h 641451"/>
              <a:gd name="connsiteX2" fmla="*/ 622427 w 641477"/>
              <a:gd name="connsiteY2" fmla="*/ 19050 h 641451"/>
              <a:gd name="connsiteX3" fmla="*/ 622427 w 641477"/>
              <a:gd name="connsiteY3" fmla="*/ 320700 h 641451"/>
              <a:gd name="connsiteX4" fmla="*/ 320802 w 641477"/>
              <a:gd name="connsiteY4" fmla="*/ 622401 h 641451"/>
              <a:gd name="connsiteX5" fmla="*/ 19050 w 641477"/>
              <a:gd name="connsiteY5" fmla="*/ 320700 h 64145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41477" h="641451">
                <a:moveTo>
                  <a:pt x="19050" y="320700"/>
                </a:moveTo>
                <a:cubicBezTo>
                  <a:pt x="19050" y="154051"/>
                  <a:pt x="154178" y="19050"/>
                  <a:pt x="320802" y="19050"/>
                </a:cubicBezTo>
                <a:cubicBezTo>
                  <a:pt x="421386" y="19050"/>
                  <a:pt x="521843" y="19050"/>
                  <a:pt x="622427" y="19050"/>
                </a:cubicBezTo>
                <a:cubicBezTo>
                  <a:pt x="622427" y="119633"/>
                  <a:pt x="622427" y="220141"/>
                  <a:pt x="622427" y="320700"/>
                </a:cubicBezTo>
                <a:cubicBezTo>
                  <a:pt x="622427" y="487336"/>
                  <a:pt x="487426" y="622401"/>
                  <a:pt x="320802" y="622401"/>
                </a:cubicBezTo>
                <a:cubicBezTo>
                  <a:pt x="154178" y="622401"/>
                  <a:pt x="19050" y="487336"/>
                  <a:pt x="19050" y="320700"/>
                </a:cubicBezTo>
              </a:path>
            </a:pathLst>
          </a:custGeom>
          <a:solidFill>
            <a:srgbClr val="000000">
              <a:alpha val="0"/>
            </a:srgbClr>
          </a:solidFill>
          <a:ln w="381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4" name="Freeform 3"/>
          <p:cNvSpPr/>
          <p:nvPr/>
        </p:nvSpPr>
        <p:spPr>
          <a:xfrm>
            <a:off x="4201715" y="4347449"/>
            <a:ext cx="815647" cy="815666"/>
          </a:xfrm>
          <a:custGeom>
            <a:avLst/>
            <a:gdLst>
              <a:gd name="connsiteX0" fmla="*/ 28575 w 1087246"/>
              <a:gd name="connsiteY0" fmla="*/ 543686 h 1087272"/>
              <a:gd name="connsiteX1" fmla="*/ 543686 w 1087246"/>
              <a:gd name="connsiteY1" fmla="*/ 28575 h 1087272"/>
              <a:gd name="connsiteX2" fmla="*/ 1058671 w 1087246"/>
              <a:gd name="connsiteY2" fmla="*/ 28575 h 1087272"/>
              <a:gd name="connsiteX3" fmla="*/ 1058671 w 1087246"/>
              <a:gd name="connsiteY3" fmla="*/ 543686 h 1087272"/>
              <a:gd name="connsiteX4" fmla="*/ 543686 w 1087246"/>
              <a:gd name="connsiteY4" fmla="*/ 1058697 h 1087272"/>
              <a:gd name="connsiteX5" fmla="*/ 28575 w 1087246"/>
              <a:gd name="connsiteY5" fmla="*/ 543686 h 10872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1087246" h="1087272">
                <a:moveTo>
                  <a:pt x="28575" y="543686"/>
                </a:moveTo>
                <a:cubicBezTo>
                  <a:pt x="28575" y="259207"/>
                  <a:pt x="259207" y="28575"/>
                  <a:pt x="543686" y="28575"/>
                </a:cubicBezTo>
                <a:cubicBezTo>
                  <a:pt x="715390" y="28575"/>
                  <a:pt x="886967" y="28575"/>
                  <a:pt x="1058671" y="28575"/>
                </a:cubicBezTo>
                <a:cubicBezTo>
                  <a:pt x="1058671" y="200279"/>
                  <a:pt x="1058671" y="371983"/>
                  <a:pt x="1058671" y="543686"/>
                </a:cubicBezTo>
                <a:cubicBezTo>
                  <a:pt x="1058671" y="828166"/>
                  <a:pt x="828166" y="1058697"/>
                  <a:pt x="543686" y="1058697"/>
                </a:cubicBezTo>
                <a:cubicBezTo>
                  <a:pt x="259207" y="1058697"/>
                  <a:pt x="28575" y="828166"/>
                  <a:pt x="28575" y="543686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5912" y="6030301"/>
            <a:ext cx="905111" cy="838418"/>
          </a:xfrm>
          <a:prstGeom prst="rect">
            <a:avLst/>
          </a:prstGeom>
          <a:noFill/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17320" y="6468565"/>
            <a:ext cx="1026681" cy="400154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426381" y="2921168"/>
            <a:ext cx="40838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Introduction</a:t>
            </a:r>
            <a:endParaRPr lang="en-US" sz="6000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57434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908720"/>
            <a:ext cx="31490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86DBE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Test approach</a:t>
            </a:r>
            <a:endParaRPr lang="en-US" sz="4000" dirty="0">
              <a:solidFill>
                <a:srgbClr val="086DBE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51" name="Content Placeholder 5" descr="v-mode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4123" y="2040718"/>
            <a:ext cx="6193754" cy="3992589"/>
          </a:xfrm>
          <a:prstGeom prst="rect">
            <a:avLst/>
          </a:prstGeom>
        </p:spPr>
      </p:pic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599" y="-176201"/>
            <a:ext cx="2066925" cy="708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5" y="25642"/>
            <a:ext cx="1799705" cy="504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852617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908720"/>
            <a:ext cx="24677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86DBE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Test results</a:t>
            </a:r>
            <a:endParaRPr lang="en-US" sz="4000" dirty="0">
              <a:solidFill>
                <a:srgbClr val="086DBE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599" y="-176201"/>
            <a:ext cx="2066925" cy="708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5" y="25642"/>
            <a:ext cx="1799705" cy="504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591036"/>
              </p:ext>
            </p:extLst>
          </p:nvPr>
        </p:nvGraphicFramePr>
        <p:xfrm>
          <a:off x="533400" y="1752600"/>
          <a:ext cx="7772401" cy="47011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19560"/>
                <a:gridCol w="781160"/>
                <a:gridCol w="836023"/>
                <a:gridCol w="979713"/>
                <a:gridCol w="836023"/>
                <a:gridCol w="1119922"/>
              </a:tblGrid>
              <a:tr h="4948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Module code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Pass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Fail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Untested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N/A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Number of  test cases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</a:tr>
              <a:tr h="2804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Total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mtClean="0">
                          <a:effectLst/>
                        </a:rPr>
                        <a:t>161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163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</a:tr>
              <a:tr h="2804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Authentication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</a:tr>
              <a:tr h="2804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Presentation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</a:tr>
              <a:tr h="2804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User information manager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</a:tr>
              <a:tr h="2804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Manage project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</a:tr>
              <a:tr h="2804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Manage project members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</a:tr>
              <a:tr h="2804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Manage project task (project manager)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</a:tr>
              <a:tr h="2804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Manage project (project member)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</a:tr>
              <a:tr h="2804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Manage personal tasks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</a:tr>
              <a:tr h="2804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Search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</a:tr>
              <a:tr h="2804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Localization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</a:tr>
              <a:tr h="2804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Weather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</a:tr>
              <a:tr h="2804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Notification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</a:tr>
              <a:tr h="2804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State view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</a:tr>
              <a:tr h="2804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Refresh content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053" marR="9405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706237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1" y="0"/>
            <a:ext cx="9144000" cy="6858000"/>
          </a:xfrm>
          <a:custGeom>
            <a:avLst/>
            <a:gdLst>
              <a:gd name="connsiteX0" fmla="*/ 0 w 12188825"/>
              <a:gd name="connsiteY0" fmla="*/ 6858000 h 6858000"/>
              <a:gd name="connsiteX1" fmla="*/ 12188825 w 12188825"/>
              <a:gd name="connsiteY1" fmla="*/ 6858000 h 6858000"/>
              <a:gd name="connsiteX2" fmla="*/ 12188825 w 12188825"/>
              <a:gd name="connsiteY2" fmla="*/ 0 h 6858000"/>
              <a:gd name="connsiteX3" fmla="*/ 0 w 12188825"/>
              <a:gd name="connsiteY3" fmla="*/ 0 h 6858000"/>
              <a:gd name="connsiteX4" fmla="*/ 0 w 12188825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188825" h="6858000">
                <a:moveTo>
                  <a:pt x="0" y="6858000"/>
                </a:moveTo>
                <a:lnTo>
                  <a:pt x="12188825" y="6858000"/>
                </a:lnTo>
                <a:lnTo>
                  <a:pt x="12188825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8C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" name="Freeform 3"/>
          <p:cNvSpPr/>
          <p:nvPr/>
        </p:nvSpPr>
        <p:spPr>
          <a:xfrm>
            <a:off x="7377177" y="725435"/>
            <a:ext cx="1393394" cy="1393394"/>
          </a:xfrm>
          <a:custGeom>
            <a:avLst/>
            <a:gdLst>
              <a:gd name="connsiteX0" fmla="*/ 14287 w 1857375"/>
              <a:gd name="connsiteY0" fmla="*/ 928687 h 1857375"/>
              <a:gd name="connsiteX1" fmla="*/ 928687 w 1857375"/>
              <a:gd name="connsiteY1" fmla="*/ 14287 h 1857375"/>
              <a:gd name="connsiteX2" fmla="*/ 1843087 w 1857375"/>
              <a:gd name="connsiteY2" fmla="*/ 14287 h 1857375"/>
              <a:gd name="connsiteX3" fmla="*/ 1843087 w 1857375"/>
              <a:gd name="connsiteY3" fmla="*/ 928687 h 1857375"/>
              <a:gd name="connsiteX4" fmla="*/ 928687 w 1857375"/>
              <a:gd name="connsiteY4" fmla="*/ 1843087 h 1857375"/>
              <a:gd name="connsiteX5" fmla="*/ 14287 w 1857375"/>
              <a:gd name="connsiteY5" fmla="*/ 928687 h 18573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1857375" h="1857375">
                <a:moveTo>
                  <a:pt x="14287" y="928687"/>
                </a:moveTo>
                <a:cubicBezTo>
                  <a:pt x="14287" y="423608"/>
                  <a:pt x="423735" y="14287"/>
                  <a:pt x="928687" y="14287"/>
                </a:cubicBezTo>
                <a:cubicBezTo>
                  <a:pt x="1233487" y="14287"/>
                  <a:pt x="1538287" y="14287"/>
                  <a:pt x="1843087" y="14287"/>
                </a:cubicBezTo>
                <a:cubicBezTo>
                  <a:pt x="1843087" y="319087"/>
                  <a:pt x="1843087" y="623887"/>
                  <a:pt x="1843087" y="928687"/>
                </a:cubicBezTo>
                <a:cubicBezTo>
                  <a:pt x="1843087" y="1433639"/>
                  <a:pt x="1433766" y="1843087"/>
                  <a:pt x="928687" y="1843087"/>
                </a:cubicBezTo>
                <a:cubicBezTo>
                  <a:pt x="423735" y="1843087"/>
                  <a:pt x="14287" y="1433639"/>
                  <a:pt x="14287" y="928687"/>
                </a:cubicBezTo>
              </a:path>
            </a:pathLst>
          </a:custGeom>
          <a:solidFill>
            <a:srgbClr val="000000">
              <a:alpha val="0"/>
            </a:srgbClr>
          </a:solidFill>
          <a:ln w="254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5" name="Freeform 3"/>
          <p:cNvSpPr/>
          <p:nvPr/>
        </p:nvSpPr>
        <p:spPr>
          <a:xfrm>
            <a:off x="6927242" y="1809328"/>
            <a:ext cx="921307" cy="921307"/>
          </a:xfrm>
          <a:custGeom>
            <a:avLst/>
            <a:gdLst>
              <a:gd name="connsiteX0" fmla="*/ 28575 w 1228090"/>
              <a:gd name="connsiteY0" fmla="*/ 614045 h 1228090"/>
              <a:gd name="connsiteX1" fmla="*/ 614044 w 1228090"/>
              <a:gd name="connsiteY1" fmla="*/ 28575 h 1228090"/>
              <a:gd name="connsiteX2" fmla="*/ 1199515 w 1228090"/>
              <a:gd name="connsiteY2" fmla="*/ 28575 h 1228090"/>
              <a:gd name="connsiteX3" fmla="*/ 1199515 w 1228090"/>
              <a:gd name="connsiteY3" fmla="*/ 614045 h 1228090"/>
              <a:gd name="connsiteX4" fmla="*/ 614044 w 1228090"/>
              <a:gd name="connsiteY4" fmla="*/ 1199514 h 1228090"/>
              <a:gd name="connsiteX5" fmla="*/ 28575 w 1228090"/>
              <a:gd name="connsiteY5" fmla="*/ 614045 h 122809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1228090" h="1228090">
                <a:moveTo>
                  <a:pt x="28575" y="614045"/>
                </a:moveTo>
                <a:cubicBezTo>
                  <a:pt x="28575" y="290702"/>
                  <a:pt x="290702" y="28575"/>
                  <a:pt x="614044" y="28575"/>
                </a:cubicBezTo>
                <a:cubicBezTo>
                  <a:pt x="809243" y="28575"/>
                  <a:pt x="1004315" y="28575"/>
                  <a:pt x="1199515" y="28575"/>
                </a:cubicBezTo>
                <a:cubicBezTo>
                  <a:pt x="1199515" y="223774"/>
                  <a:pt x="1199515" y="418845"/>
                  <a:pt x="1199515" y="614045"/>
                </a:cubicBezTo>
                <a:cubicBezTo>
                  <a:pt x="1199515" y="937386"/>
                  <a:pt x="937386" y="1199514"/>
                  <a:pt x="614044" y="1199514"/>
                </a:cubicBezTo>
                <a:cubicBezTo>
                  <a:pt x="290702" y="1199514"/>
                  <a:pt x="28575" y="937386"/>
                  <a:pt x="28575" y="614045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6" name="Freeform 3"/>
          <p:cNvSpPr/>
          <p:nvPr/>
        </p:nvSpPr>
        <p:spPr>
          <a:xfrm>
            <a:off x="6927241" y="714716"/>
            <a:ext cx="699317" cy="699317"/>
          </a:xfrm>
          <a:custGeom>
            <a:avLst/>
            <a:gdLst>
              <a:gd name="connsiteX0" fmla="*/ 28575 w 932180"/>
              <a:gd name="connsiteY0" fmla="*/ 466089 h 932180"/>
              <a:gd name="connsiteX1" fmla="*/ 466090 w 932180"/>
              <a:gd name="connsiteY1" fmla="*/ 28575 h 932180"/>
              <a:gd name="connsiteX2" fmla="*/ 903604 w 932180"/>
              <a:gd name="connsiteY2" fmla="*/ 28575 h 932180"/>
              <a:gd name="connsiteX3" fmla="*/ 903604 w 932180"/>
              <a:gd name="connsiteY3" fmla="*/ 466089 h 932180"/>
              <a:gd name="connsiteX4" fmla="*/ 466090 w 932180"/>
              <a:gd name="connsiteY4" fmla="*/ 903604 h 932180"/>
              <a:gd name="connsiteX5" fmla="*/ 28575 w 932180"/>
              <a:gd name="connsiteY5" fmla="*/ 466089 h 93218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932180" h="932180">
                <a:moveTo>
                  <a:pt x="28575" y="466089"/>
                </a:moveTo>
                <a:cubicBezTo>
                  <a:pt x="28575" y="224409"/>
                  <a:pt x="224535" y="28575"/>
                  <a:pt x="466090" y="28575"/>
                </a:cubicBezTo>
                <a:cubicBezTo>
                  <a:pt x="611885" y="28575"/>
                  <a:pt x="757808" y="28575"/>
                  <a:pt x="903604" y="28575"/>
                </a:cubicBezTo>
                <a:cubicBezTo>
                  <a:pt x="903604" y="174371"/>
                  <a:pt x="903604" y="320294"/>
                  <a:pt x="903604" y="466089"/>
                </a:cubicBezTo>
                <a:cubicBezTo>
                  <a:pt x="903604" y="707644"/>
                  <a:pt x="707770" y="903604"/>
                  <a:pt x="466090" y="903604"/>
                </a:cubicBezTo>
                <a:cubicBezTo>
                  <a:pt x="224535" y="903604"/>
                  <a:pt x="28575" y="707644"/>
                  <a:pt x="28575" y="466089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7" name="Freeform 3"/>
          <p:cNvSpPr/>
          <p:nvPr/>
        </p:nvSpPr>
        <p:spPr>
          <a:xfrm>
            <a:off x="6155182" y="1913416"/>
            <a:ext cx="520677" cy="520676"/>
          </a:xfrm>
          <a:custGeom>
            <a:avLst/>
            <a:gdLst>
              <a:gd name="connsiteX0" fmla="*/ 14287 w 694055"/>
              <a:gd name="connsiteY0" fmla="*/ 347027 h 694054"/>
              <a:gd name="connsiteX1" fmla="*/ 347027 w 694055"/>
              <a:gd name="connsiteY1" fmla="*/ 14287 h 694054"/>
              <a:gd name="connsiteX2" fmla="*/ 679767 w 694055"/>
              <a:gd name="connsiteY2" fmla="*/ 14287 h 694054"/>
              <a:gd name="connsiteX3" fmla="*/ 679767 w 694055"/>
              <a:gd name="connsiteY3" fmla="*/ 347027 h 694054"/>
              <a:gd name="connsiteX4" fmla="*/ 347027 w 694055"/>
              <a:gd name="connsiteY4" fmla="*/ 679767 h 694054"/>
              <a:gd name="connsiteX5" fmla="*/ 14287 w 694055"/>
              <a:gd name="connsiteY5" fmla="*/ 347027 h 69405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94055" h="694054">
                <a:moveTo>
                  <a:pt x="14287" y="347027"/>
                </a:moveTo>
                <a:cubicBezTo>
                  <a:pt x="14287" y="163258"/>
                  <a:pt x="163259" y="14287"/>
                  <a:pt x="347027" y="14287"/>
                </a:cubicBezTo>
                <a:cubicBezTo>
                  <a:pt x="457898" y="14287"/>
                  <a:pt x="568897" y="14287"/>
                  <a:pt x="679767" y="14287"/>
                </a:cubicBezTo>
                <a:cubicBezTo>
                  <a:pt x="679767" y="125158"/>
                  <a:pt x="679767" y="236156"/>
                  <a:pt x="679767" y="347027"/>
                </a:cubicBezTo>
                <a:cubicBezTo>
                  <a:pt x="679767" y="530796"/>
                  <a:pt x="530797" y="679767"/>
                  <a:pt x="347027" y="679767"/>
                </a:cubicBezTo>
                <a:cubicBezTo>
                  <a:pt x="163259" y="679767"/>
                  <a:pt x="14287" y="530796"/>
                  <a:pt x="14287" y="347027"/>
                </a:cubicBezTo>
              </a:path>
            </a:pathLst>
          </a:custGeom>
          <a:solidFill>
            <a:srgbClr val="000000">
              <a:alpha val="0"/>
            </a:srgbClr>
          </a:solidFill>
          <a:ln w="254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Freeform 3"/>
          <p:cNvSpPr/>
          <p:nvPr/>
        </p:nvSpPr>
        <p:spPr>
          <a:xfrm>
            <a:off x="7890755" y="4661474"/>
            <a:ext cx="594896" cy="594896"/>
          </a:xfrm>
          <a:custGeom>
            <a:avLst/>
            <a:gdLst>
              <a:gd name="connsiteX0" fmla="*/ 9525 w 792988"/>
              <a:gd name="connsiteY0" fmla="*/ 396494 h 792988"/>
              <a:gd name="connsiteX1" fmla="*/ 396493 w 792988"/>
              <a:gd name="connsiteY1" fmla="*/ 9525 h 792988"/>
              <a:gd name="connsiteX2" fmla="*/ 783463 w 792988"/>
              <a:gd name="connsiteY2" fmla="*/ 9525 h 792988"/>
              <a:gd name="connsiteX3" fmla="*/ 783463 w 792988"/>
              <a:gd name="connsiteY3" fmla="*/ 396494 h 792988"/>
              <a:gd name="connsiteX4" fmla="*/ 396493 w 792988"/>
              <a:gd name="connsiteY4" fmla="*/ 783463 h 792988"/>
              <a:gd name="connsiteX5" fmla="*/ 9525 w 792988"/>
              <a:gd name="connsiteY5" fmla="*/ 396494 h 79298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792988" h="792988">
                <a:moveTo>
                  <a:pt x="9525" y="396494"/>
                </a:moveTo>
                <a:cubicBezTo>
                  <a:pt x="9525" y="182753"/>
                  <a:pt x="182752" y="9525"/>
                  <a:pt x="396493" y="9525"/>
                </a:cubicBezTo>
                <a:cubicBezTo>
                  <a:pt x="525526" y="9525"/>
                  <a:pt x="654430" y="9525"/>
                  <a:pt x="783463" y="9525"/>
                </a:cubicBezTo>
                <a:cubicBezTo>
                  <a:pt x="783463" y="138557"/>
                  <a:pt x="783463" y="267462"/>
                  <a:pt x="783463" y="396494"/>
                </a:cubicBezTo>
                <a:cubicBezTo>
                  <a:pt x="783463" y="610209"/>
                  <a:pt x="610234" y="783463"/>
                  <a:pt x="396493" y="783463"/>
                </a:cubicBezTo>
                <a:cubicBezTo>
                  <a:pt x="182752" y="783463"/>
                  <a:pt x="9525" y="610209"/>
                  <a:pt x="9525" y="396494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9" name="Freeform 3"/>
          <p:cNvSpPr/>
          <p:nvPr/>
        </p:nvSpPr>
        <p:spPr>
          <a:xfrm>
            <a:off x="8407431" y="5058247"/>
            <a:ext cx="251907" cy="251887"/>
          </a:xfrm>
          <a:custGeom>
            <a:avLst/>
            <a:gdLst>
              <a:gd name="connsiteX0" fmla="*/ 9525 w 335788"/>
              <a:gd name="connsiteY0" fmla="*/ 167881 h 335762"/>
              <a:gd name="connsiteX1" fmla="*/ 167893 w 335788"/>
              <a:gd name="connsiteY1" fmla="*/ 9525 h 335762"/>
              <a:gd name="connsiteX2" fmla="*/ 326263 w 335788"/>
              <a:gd name="connsiteY2" fmla="*/ 9525 h 335762"/>
              <a:gd name="connsiteX3" fmla="*/ 326263 w 335788"/>
              <a:gd name="connsiteY3" fmla="*/ 167881 h 335762"/>
              <a:gd name="connsiteX4" fmla="*/ 167893 w 335788"/>
              <a:gd name="connsiteY4" fmla="*/ 326237 h 335762"/>
              <a:gd name="connsiteX5" fmla="*/ 9525 w 335788"/>
              <a:gd name="connsiteY5" fmla="*/ 167881 h 33576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335788" h="335762">
                <a:moveTo>
                  <a:pt x="9525" y="167881"/>
                </a:moveTo>
                <a:cubicBezTo>
                  <a:pt x="9525" y="80429"/>
                  <a:pt x="80391" y="9525"/>
                  <a:pt x="167893" y="9525"/>
                </a:cubicBezTo>
                <a:cubicBezTo>
                  <a:pt x="220598" y="9525"/>
                  <a:pt x="273430" y="9525"/>
                  <a:pt x="326263" y="9525"/>
                </a:cubicBezTo>
                <a:cubicBezTo>
                  <a:pt x="326263" y="62306"/>
                  <a:pt x="326263" y="115099"/>
                  <a:pt x="326263" y="167881"/>
                </a:cubicBezTo>
                <a:cubicBezTo>
                  <a:pt x="326263" y="255346"/>
                  <a:pt x="255269" y="326237"/>
                  <a:pt x="167893" y="326237"/>
                </a:cubicBezTo>
                <a:cubicBezTo>
                  <a:pt x="80391" y="326237"/>
                  <a:pt x="9525" y="255346"/>
                  <a:pt x="9525" y="167881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0" name="Freeform 3"/>
          <p:cNvSpPr/>
          <p:nvPr/>
        </p:nvSpPr>
        <p:spPr>
          <a:xfrm>
            <a:off x="490160" y="1166795"/>
            <a:ext cx="984789" cy="984855"/>
          </a:xfrm>
          <a:custGeom>
            <a:avLst/>
            <a:gdLst>
              <a:gd name="connsiteX0" fmla="*/ 28575 w 1312710"/>
              <a:gd name="connsiteY0" fmla="*/ 656335 h 1312798"/>
              <a:gd name="connsiteX1" fmla="*/ 656374 w 1312710"/>
              <a:gd name="connsiteY1" fmla="*/ 28575 h 1312798"/>
              <a:gd name="connsiteX2" fmla="*/ 1284135 w 1312710"/>
              <a:gd name="connsiteY2" fmla="*/ 28575 h 1312798"/>
              <a:gd name="connsiteX3" fmla="*/ 1284135 w 1312710"/>
              <a:gd name="connsiteY3" fmla="*/ 656335 h 1312798"/>
              <a:gd name="connsiteX4" fmla="*/ 656374 w 1312710"/>
              <a:gd name="connsiteY4" fmla="*/ 1284223 h 1312798"/>
              <a:gd name="connsiteX5" fmla="*/ 28575 w 1312710"/>
              <a:gd name="connsiteY5" fmla="*/ 656335 h 131279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1312710" h="1312798">
                <a:moveTo>
                  <a:pt x="28575" y="656335"/>
                </a:moveTo>
                <a:cubicBezTo>
                  <a:pt x="28575" y="309625"/>
                  <a:pt x="309638" y="28575"/>
                  <a:pt x="656374" y="28575"/>
                </a:cubicBezTo>
                <a:cubicBezTo>
                  <a:pt x="865670" y="28575"/>
                  <a:pt x="1074839" y="28575"/>
                  <a:pt x="1284135" y="28575"/>
                </a:cubicBezTo>
                <a:cubicBezTo>
                  <a:pt x="1284135" y="237870"/>
                  <a:pt x="1284135" y="447166"/>
                  <a:pt x="1284135" y="656335"/>
                </a:cubicBezTo>
                <a:cubicBezTo>
                  <a:pt x="1284135" y="1003045"/>
                  <a:pt x="1003084" y="1284223"/>
                  <a:pt x="656374" y="1284223"/>
                </a:cubicBezTo>
                <a:cubicBezTo>
                  <a:pt x="309638" y="1284223"/>
                  <a:pt x="28575" y="1003045"/>
                  <a:pt x="28575" y="656335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1" name="Freeform 3"/>
          <p:cNvSpPr/>
          <p:nvPr/>
        </p:nvSpPr>
        <p:spPr>
          <a:xfrm>
            <a:off x="1393013" y="729007"/>
            <a:ext cx="399296" cy="399296"/>
          </a:xfrm>
          <a:custGeom>
            <a:avLst/>
            <a:gdLst>
              <a:gd name="connsiteX0" fmla="*/ 9525 w 532256"/>
              <a:gd name="connsiteY0" fmla="*/ 266065 h 532256"/>
              <a:gd name="connsiteX1" fmla="*/ 266191 w 532256"/>
              <a:gd name="connsiteY1" fmla="*/ 9525 h 532256"/>
              <a:gd name="connsiteX2" fmla="*/ 522731 w 532256"/>
              <a:gd name="connsiteY2" fmla="*/ 9525 h 532256"/>
              <a:gd name="connsiteX3" fmla="*/ 522731 w 532256"/>
              <a:gd name="connsiteY3" fmla="*/ 266065 h 532256"/>
              <a:gd name="connsiteX4" fmla="*/ 266191 w 532256"/>
              <a:gd name="connsiteY4" fmla="*/ 522732 h 532256"/>
              <a:gd name="connsiteX5" fmla="*/ 9525 w 532256"/>
              <a:gd name="connsiteY5" fmla="*/ 266065 h 53225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532256" h="532256">
                <a:moveTo>
                  <a:pt x="9525" y="266065"/>
                </a:moveTo>
                <a:cubicBezTo>
                  <a:pt x="9525" y="124333"/>
                  <a:pt x="124459" y="9525"/>
                  <a:pt x="266191" y="9525"/>
                </a:cubicBezTo>
                <a:cubicBezTo>
                  <a:pt x="351662" y="9525"/>
                  <a:pt x="437260" y="9525"/>
                  <a:pt x="522731" y="9525"/>
                </a:cubicBezTo>
                <a:cubicBezTo>
                  <a:pt x="522731" y="94996"/>
                  <a:pt x="522731" y="180594"/>
                  <a:pt x="522731" y="266065"/>
                </a:cubicBezTo>
                <a:cubicBezTo>
                  <a:pt x="522731" y="407796"/>
                  <a:pt x="407923" y="522732"/>
                  <a:pt x="266191" y="522732"/>
                </a:cubicBezTo>
                <a:cubicBezTo>
                  <a:pt x="124459" y="522732"/>
                  <a:pt x="9525" y="407796"/>
                  <a:pt x="9525" y="266065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2" name="Freeform 3"/>
          <p:cNvSpPr/>
          <p:nvPr/>
        </p:nvSpPr>
        <p:spPr>
          <a:xfrm>
            <a:off x="8807586" y="1775505"/>
            <a:ext cx="197695" cy="197695"/>
          </a:xfrm>
          <a:custGeom>
            <a:avLst/>
            <a:gdLst>
              <a:gd name="connsiteX0" fmla="*/ 9525 w 263525"/>
              <a:gd name="connsiteY0" fmla="*/ 131699 h 263525"/>
              <a:gd name="connsiteX1" fmla="*/ 131698 w 263525"/>
              <a:gd name="connsiteY1" fmla="*/ 9525 h 263525"/>
              <a:gd name="connsiteX2" fmla="*/ 254000 w 263525"/>
              <a:gd name="connsiteY2" fmla="*/ 9525 h 263525"/>
              <a:gd name="connsiteX3" fmla="*/ 254000 w 263525"/>
              <a:gd name="connsiteY3" fmla="*/ 131699 h 263525"/>
              <a:gd name="connsiteX4" fmla="*/ 131698 w 263525"/>
              <a:gd name="connsiteY4" fmla="*/ 254000 h 263525"/>
              <a:gd name="connsiteX5" fmla="*/ 9525 w 263525"/>
              <a:gd name="connsiteY5" fmla="*/ 131699 h 26352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263525" h="263525">
                <a:moveTo>
                  <a:pt x="9525" y="131699"/>
                </a:moveTo>
                <a:cubicBezTo>
                  <a:pt x="9525" y="64262"/>
                  <a:pt x="64261" y="9525"/>
                  <a:pt x="131698" y="9525"/>
                </a:cubicBezTo>
                <a:cubicBezTo>
                  <a:pt x="172466" y="9525"/>
                  <a:pt x="213232" y="9525"/>
                  <a:pt x="254000" y="9525"/>
                </a:cubicBezTo>
                <a:cubicBezTo>
                  <a:pt x="254000" y="50292"/>
                  <a:pt x="254000" y="90932"/>
                  <a:pt x="254000" y="131699"/>
                </a:cubicBezTo>
                <a:cubicBezTo>
                  <a:pt x="254000" y="199263"/>
                  <a:pt x="199263" y="254000"/>
                  <a:pt x="131698" y="254000"/>
                </a:cubicBezTo>
                <a:cubicBezTo>
                  <a:pt x="64261" y="254000"/>
                  <a:pt x="9525" y="199263"/>
                  <a:pt x="9525" y="131699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" name="Freeform 3"/>
          <p:cNvSpPr/>
          <p:nvPr/>
        </p:nvSpPr>
        <p:spPr>
          <a:xfrm>
            <a:off x="4364826" y="2291037"/>
            <a:ext cx="665876" cy="665970"/>
          </a:xfrm>
          <a:custGeom>
            <a:avLst/>
            <a:gdLst>
              <a:gd name="connsiteX0" fmla="*/ 6350 w 887603"/>
              <a:gd name="connsiteY0" fmla="*/ 443864 h 887729"/>
              <a:gd name="connsiteX1" fmla="*/ 443864 w 887603"/>
              <a:gd name="connsiteY1" fmla="*/ 6350 h 887729"/>
              <a:gd name="connsiteX2" fmla="*/ 881253 w 887603"/>
              <a:gd name="connsiteY2" fmla="*/ 6350 h 887729"/>
              <a:gd name="connsiteX3" fmla="*/ 881253 w 887603"/>
              <a:gd name="connsiteY3" fmla="*/ 443864 h 887729"/>
              <a:gd name="connsiteX4" fmla="*/ 443864 w 887603"/>
              <a:gd name="connsiteY4" fmla="*/ 881380 h 887729"/>
              <a:gd name="connsiteX5" fmla="*/ 6350 w 887603"/>
              <a:gd name="connsiteY5" fmla="*/ 443864 h 88772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887603" h="887729">
                <a:moveTo>
                  <a:pt x="6350" y="443864"/>
                </a:moveTo>
                <a:cubicBezTo>
                  <a:pt x="6350" y="202183"/>
                  <a:pt x="202183" y="6350"/>
                  <a:pt x="443864" y="6350"/>
                </a:cubicBezTo>
                <a:cubicBezTo>
                  <a:pt x="589660" y="6350"/>
                  <a:pt x="735456" y="6350"/>
                  <a:pt x="881253" y="6350"/>
                </a:cubicBezTo>
                <a:cubicBezTo>
                  <a:pt x="881253" y="152145"/>
                  <a:pt x="881253" y="297942"/>
                  <a:pt x="881253" y="443864"/>
                </a:cubicBezTo>
                <a:cubicBezTo>
                  <a:pt x="881253" y="685419"/>
                  <a:pt x="685418" y="881380"/>
                  <a:pt x="443864" y="881380"/>
                </a:cubicBezTo>
                <a:cubicBezTo>
                  <a:pt x="202183" y="881380"/>
                  <a:pt x="6350" y="685419"/>
                  <a:pt x="6350" y="443864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4" name="Freeform 3"/>
          <p:cNvSpPr/>
          <p:nvPr/>
        </p:nvSpPr>
        <p:spPr>
          <a:xfrm>
            <a:off x="3716766" y="4901091"/>
            <a:ext cx="481233" cy="481214"/>
          </a:xfrm>
          <a:custGeom>
            <a:avLst/>
            <a:gdLst>
              <a:gd name="connsiteX0" fmla="*/ 19050 w 641477"/>
              <a:gd name="connsiteY0" fmla="*/ 320700 h 641451"/>
              <a:gd name="connsiteX1" fmla="*/ 320802 w 641477"/>
              <a:gd name="connsiteY1" fmla="*/ 19050 h 641451"/>
              <a:gd name="connsiteX2" fmla="*/ 622427 w 641477"/>
              <a:gd name="connsiteY2" fmla="*/ 19050 h 641451"/>
              <a:gd name="connsiteX3" fmla="*/ 622427 w 641477"/>
              <a:gd name="connsiteY3" fmla="*/ 320700 h 641451"/>
              <a:gd name="connsiteX4" fmla="*/ 320802 w 641477"/>
              <a:gd name="connsiteY4" fmla="*/ 622401 h 641451"/>
              <a:gd name="connsiteX5" fmla="*/ 19050 w 641477"/>
              <a:gd name="connsiteY5" fmla="*/ 320700 h 64145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41477" h="641451">
                <a:moveTo>
                  <a:pt x="19050" y="320700"/>
                </a:moveTo>
                <a:cubicBezTo>
                  <a:pt x="19050" y="154051"/>
                  <a:pt x="154178" y="19050"/>
                  <a:pt x="320802" y="19050"/>
                </a:cubicBezTo>
                <a:cubicBezTo>
                  <a:pt x="421386" y="19050"/>
                  <a:pt x="521843" y="19050"/>
                  <a:pt x="622427" y="19050"/>
                </a:cubicBezTo>
                <a:cubicBezTo>
                  <a:pt x="622427" y="119633"/>
                  <a:pt x="622427" y="220141"/>
                  <a:pt x="622427" y="320700"/>
                </a:cubicBezTo>
                <a:cubicBezTo>
                  <a:pt x="622427" y="487336"/>
                  <a:pt x="487426" y="622401"/>
                  <a:pt x="320802" y="622401"/>
                </a:cubicBezTo>
                <a:cubicBezTo>
                  <a:pt x="154178" y="622401"/>
                  <a:pt x="19050" y="487336"/>
                  <a:pt x="19050" y="320700"/>
                </a:cubicBezTo>
              </a:path>
            </a:pathLst>
          </a:custGeom>
          <a:solidFill>
            <a:srgbClr val="000000">
              <a:alpha val="0"/>
            </a:srgbClr>
          </a:solidFill>
          <a:ln w="381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5" name="Freeform 3"/>
          <p:cNvSpPr/>
          <p:nvPr/>
        </p:nvSpPr>
        <p:spPr>
          <a:xfrm>
            <a:off x="4201715" y="4347449"/>
            <a:ext cx="815647" cy="815666"/>
          </a:xfrm>
          <a:custGeom>
            <a:avLst/>
            <a:gdLst>
              <a:gd name="connsiteX0" fmla="*/ 28575 w 1087246"/>
              <a:gd name="connsiteY0" fmla="*/ 543686 h 1087272"/>
              <a:gd name="connsiteX1" fmla="*/ 543686 w 1087246"/>
              <a:gd name="connsiteY1" fmla="*/ 28575 h 1087272"/>
              <a:gd name="connsiteX2" fmla="*/ 1058671 w 1087246"/>
              <a:gd name="connsiteY2" fmla="*/ 28575 h 1087272"/>
              <a:gd name="connsiteX3" fmla="*/ 1058671 w 1087246"/>
              <a:gd name="connsiteY3" fmla="*/ 543686 h 1087272"/>
              <a:gd name="connsiteX4" fmla="*/ 543686 w 1087246"/>
              <a:gd name="connsiteY4" fmla="*/ 1058697 h 1087272"/>
              <a:gd name="connsiteX5" fmla="*/ 28575 w 1087246"/>
              <a:gd name="connsiteY5" fmla="*/ 543686 h 10872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1087246" h="1087272">
                <a:moveTo>
                  <a:pt x="28575" y="543686"/>
                </a:moveTo>
                <a:cubicBezTo>
                  <a:pt x="28575" y="259207"/>
                  <a:pt x="259207" y="28575"/>
                  <a:pt x="543686" y="28575"/>
                </a:cubicBezTo>
                <a:cubicBezTo>
                  <a:pt x="715390" y="28575"/>
                  <a:pt x="886967" y="28575"/>
                  <a:pt x="1058671" y="28575"/>
                </a:cubicBezTo>
                <a:cubicBezTo>
                  <a:pt x="1058671" y="200279"/>
                  <a:pt x="1058671" y="371983"/>
                  <a:pt x="1058671" y="543686"/>
                </a:cubicBezTo>
                <a:cubicBezTo>
                  <a:pt x="1058671" y="828166"/>
                  <a:pt x="828166" y="1058697"/>
                  <a:pt x="543686" y="1058697"/>
                </a:cubicBezTo>
                <a:cubicBezTo>
                  <a:pt x="259207" y="1058697"/>
                  <a:pt x="28575" y="828166"/>
                  <a:pt x="28575" y="543686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199" y="3028846"/>
            <a:ext cx="2067463" cy="714561"/>
          </a:xfrm>
          <a:prstGeom prst="rect">
            <a:avLst/>
          </a:prstGeom>
          <a:noFill/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84" y="6018883"/>
            <a:ext cx="905111" cy="838418"/>
          </a:xfrm>
          <a:prstGeom prst="rect">
            <a:avLst/>
          </a:prstGeom>
          <a:noFill/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16939" y="6405293"/>
            <a:ext cx="1027062" cy="400154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724089" y="2723967"/>
            <a:ext cx="2467022" cy="114018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227"/>
              </a:lnSpc>
            </a:pPr>
            <a:r>
              <a:rPr lang="en-US" altLang="zh-CN" sz="7203" dirty="0" smtClean="0">
                <a:solidFill>
                  <a:srgbClr val="FFD199"/>
                </a:solidFill>
                <a:latin typeface="Segoe UI" pitchFamily="18" charset="0"/>
                <a:cs typeface="Segoe UI" pitchFamily="18" charset="0"/>
              </a:rPr>
              <a:t>Demo</a:t>
            </a:r>
            <a:endParaRPr lang="en-US" altLang="zh-CN" sz="7203" dirty="0">
              <a:solidFill>
                <a:srgbClr val="FFD199"/>
              </a:solidFill>
              <a:latin typeface="Segoe UI" pitchFamily="18" charset="0"/>
              <a:cs typeface="Segoe UI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09264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1" y="0"/>
            <a:ext cx="9144000" cy="6858000"/>
          </a:xfrm>
          <a:custGeom>
            <a:avLst/>
            <a:gdLst>
              <a:gd name="connsiteX0" fmla="*/ 0 w 12188825"/>
              <a:gd name="connsiteY0" fmla="*/ 6858000 h 6858000"/>
              <a:gd name="connsiteX1" fmla="*/ 12188825 w 12188825"/>
              <a:gd name="connsiteY1" fmla="*/ 6858000 h 6858000"/>
              <a:gd name="connsiteX2" fmla="*/ 12188825 w 12188825"/>
              <a:gd name="connsiteY2" fmla="*/ 0 h 6858000"/>
              <a:gd name="connsiteX3" fmla="*/ 0 w 12188825"/>
              <a:gd name="connsiteY3" fmla="*/ 0 h 6858000"/>
              <a:gd name="connsiteX4" fmla="*/ 0 w 12188825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188825" h="6858000">
                <a:moveTo>
                  <a:pt x="0" y="6858000"/>
                </a:moveTo>
                <a:lnTo>
                  <a:pt x="12188825" y="6858000"/>
                </a:lnTo>
                <a:lnTo>
                  <a:pt x="12188825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8C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" name="Freeform 3"/>
          <p:cNvSpPr/>
          <p:nvPr/>
        </p:nvSpPr>
        <p:spPr>
          <a:xfrm>
            <a:off x="7377177" y="725435"/>
            <a:ext cx="1393394" cy="1393394"/>
          </a:xfrm>
          <a:custGeom>
            <a:avLst/>
            <a:gdLst>
              <a:gd name="connsiteX0" fmla="*/ 14287 w 1857375"/>
              <a:gd name="connsiteY0" fmla="*/ 928687 h 1857375"/>
              <a:gd name="connsiteX1" fmla="*/ 928687 w 1857375"/>
              <a:gd name="connsiteY1" fmla="*/ 14287 h 1857375"/>
              <a:gd name="connsiteX2" fmla="*/ 1843087 w 1857375"/>
              <a:gd name="connsiteY2" fmla="*/ 14287 h 1857375"/>
              <a:gd name="connsiteX3" fmla="*/ 1843087 w 1857375"/>
              <a:gd name="connsiteY3" fmla="*/ 928687 h 1857375"/>
              <a:gd name="connsiteX4" fmla="*/ 928687 w 1857375"/>
              <a:gd name="connsiteY4" fmla="*/ 1843087 h 1857375"/>
              <a:gd name="connsiteX5" fmla="*/ 14287 w 1857375"/>
              <a:gd name="connsiteY5" fmla="*/ 928687 h 18573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1857375" h="1857375">
                <a:moveTo>
                  <a:pt x="14287" y="928687"/>
                </a:moveTo>
                <a:cubicBezTo>
                  <a:pt x="14287" y="423608"/>
                  <a:pt x="423735" y="14287"/>
                  <a:pt x="928687" y="14287"/>
                </a:cubicBezTo>
                <a:cubicBezTo>
                  <a:pt x="1233487" y="14287"/>
                  <a:pt x="1538287" y="14287"/>
                  <a:pt x="1843087" y="14287"/>
                </a:cubicBezTo>
                <a:cubicBezTo>
                  <a:pt x="1843087" y="319087"/>
                  <a:pt x="1843087" y="623887"/>
                  <a:pt x="1843087" y="928687"/>
                </a:cubicBezTo>
                <a:cubicBezTo>
                  <a:pt x="1843087" y="1433639"/>
                  <a:pt x="1433766" y="1843087"/>
                  <a:pt x="928687" y="1843087"/>
                </a:cubicBezTo>
                <a:cubicBezTo>
                  <a:pt x="423735" y="1843087"/>
                  <a:pt x="14287" y="1433639"/>
                  <a:pt x="14287" y="928687"/>
                </a:cubicBezTo>
              </a:path>
            </a:pathLst>
          </a:custGeom>
          <a:solidFill>
            <a:srgbClr val="000000">
              <a:alpha val="0"/>
            </a:srgbClr>
          </a:solidFill>
          <a:ln w="254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5" name="Freeform 3"/>
          <p:cNvSpPr/>
          <p:nvPr/>
        </p:nvSpPr>
        <p:spPr>
          <a:xfrm>
            <a:off x="6927242" y="1809328"/>
            <a:ext cx="921307" cy="921307"/>
          </a:xfrm>
          <a:custGeom>
            <a:avLst/>
            <a:gdLst>
              <a:gd name="connsiteX0" fmla="*/ 28575 w 1228090"/>
              <a:gd name="connsiteY0" fmla="*/ 614045 h 1228090"/>
              <a:gd name="connsiteX1" fmla="*/ 614044 w 1228090"/>
              <a:gd name="connsiteY1" fmla="*/ 28575 h 1228090"/>
              <a:gd name="connsiteX2" fmla="*/ 1199515 w 1228090"/>
              <a:gd name="connsiteY2" fmla="*/ 28575 h 1228090"/>
              <a:gd name="connsiteX3" fmla="*/ 1199515 w 1228090"/>
              <a:gd name="connsiteY3" fmla="*/ 614045 h 1228090"/>
              <a:gd name="connsiteX4" fmla="*/ 614044 w 1228090"/>
              <a:gd name="connsiteY4" fmla="*/ 1199514 h 1228090"/>
              <a:gd name="connsiteX5" fmla="*/ 28575 w 1228090"/>
              <a:gd name="connsiteY5" fmla="*/ 614045 h 122809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1228090" h="1228090">
                <a:moveTo>
                  <a:pt x="28575" y="614045"/>
                </a:moveTo>
                <a:cubicBezTo>
                  <a:pt x="28575" y="290702"/>
                  <a:pt x="290702" y="28575"/>
                  <a:pt x="614044" y="28575"/>
                </a:cubicBezTo>
                <a:cubicBezTo>
                  <a:pt x="809243" y="28575"/>
                  <a:pt x="1004315" y="28575"/>
                  <a:pt x="1199515" y="28575"/>
                </a:cubicBezTo>
                <a:cubicBezTo>
                  <a:pt x="1199515" y="223774"/>
                  <a:pt x="1199515" y="418845"/>
                  <a:pt x="1199515" y="614045"/>
                </a:cubicBezTo>
                <a:cubicBezTo>
                  <a:pt x="1199515" y="937386"/>
                  <a:pt x="937386" y="1199514"/>
                  <a:pt x="614044" y="1199514"/>
                </a:cubicBezTo>
                <a:cubicBezTo>
                  <a:pt x="290702" y="1199514"/>
                  <a:pt x="28575" y="937386"/>
                  <a:pt x="28575" y="614045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6" name="Freeform 3"/>
          <p:cNvSpPr/>
          <p:nvPr/>
        </p:nvSpPr>
        <p:spPr>
          <a:xfrm>
            <a:off x="6927241" y="714716"/>
            <a:ext cx="699317" cy="699317"/>
          </a:xfrm>
          <a:custGeom>
            <a:avLst/>
            <a:gdLst>
              <a:gd name="connsiteX0" fmla="*/ 28575 w 932180"/>
              <a:gd name="connsiteY0" fmla="*/ 466089 h 932180"/>
              <a:gd name="connsiteX1" fmla="*/ 466090 w 932180"/>
              <a:gd name="connsiteY1" fmla="*/ 28575 h 932180"/>
              <a:gd name="connsiteX2" fmla="*/ 903604 w 932180"/>
              <a:gd name="connsiteY2" fmla="*/ 28575 h 932180"/>
              <a:gd name="connsiteX3" fmla="*/ 903604 w 932180"/>
              <a:gd name="connsiteY3" fmla="*/ 466089 h 932180"/>
              <a:gd name="connsiteX4" fmla="*/ 466090 w 932180"/>
              <a:gd name="connsiteY4" fmla="*/ 903604 h 932180"/>
              <a:gd name="connsiteX5" fmla="*/ 28575 w 932180"/>
              <a:gd name="connsiteY5" fmla="*/ 466089 h 93218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932180" h="932180">
                <a:moveTo>
                  <a:pt x="28575" y="466089"/>
                </a:moveTo>
                <a:cubicBezTo>
                  <a:pt x="28575" y="224409"/>
                  <a:pt x="224535" y="28575"/>
                  <a:pt x="466090" y="28575"/>
                </a:cubicBezTo>
                <a:cubicBezTo>
                  <a:pt x="611885" y="28575"/>
                  <a:pt x="757808" y="28575"/>
                  <a:pt x="903604" y="28575"/>
                </a:cubicBezTo>
                <a:cubicBezTo>
                  <a:pt x="903604" y="174371"/>
                  <a:pt x="903604" y="320294"/>
                  <a:pt x="903604" y="466089"/>
                </a:cubicBezTo>
                <a:cubicBezTo>
                  <a:pt x="903604" y="707644"/>
                  <a:pt x="707770" y="903604"/>
                  <a:pt x="466090" y="903604"/>
                </a:cubicBezTo>
                <a:cubicBezTo>
                  <a:pt x="224535" y="903604"/>
                  <a:pt x="28575" y="707644"/>
                  <a:pt x="28575" y="466089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7" name="Freeform 3"/>
          <p:cNvSpPr/>
          <p:nvPr/>
        </p:nvSpPr>
        <p:spPr>
          <a:xfrm>
            <a:off x="6155182" y="1913416"/>
            <a:ext cx="520677" cy="520676"/>
          </a:xfrm>
          <a:custGeom>
            <a:avLst/>
            <a:gdLst>
              <a:gd name="connsiteX0" fmla="*/ 14287 w 694055"/>
              <a:gd name="connsiteY0" fmla="*/ 347027 h 694054"/>
              <a:gd name="connsiteX1" fmla="*/ 347027 w 694055"/>
              <a:gd name="connsiteY1" fmla="*/ 14287 h 694054"/>
              <a:gd name="connsiteX2" fmla="*/ 679767 w 694055"/>
              <a:gd name="connsiteY2" fmla="*/ 14287 h 694054"/>
              <a:gd name="connsiteX3" fmla="*/ 679767 w 694055"/>
              <a:gd name="connsiteY3" fmla="*/ 347027 h 694054"/>
              <a:gd name="connsiteX4" fmla="*/ 347027 w 694055"/>
              <a:gd name="connsiteY4" fmla="*/ 679767 h 694054"/>
              <a:gd name="connsiteX5" fmla="*/ 14287 w 694055"/>
              <a:gd name="connsiteY5" fmla="*/ 347027 h 69405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94055" h="694054">
                <a:moveTo>
                  <a:pt x="14287" y="347027"/>
                </a:moveTo>
                <a:cubicBezTo>
                  <a:pt x="14287" y="163258"/>
                  <a:pt x="163259" y="14287"/>
                  <a:pt x="347027" y="14287"/>
                </a:cubicBezTo>
                <a:cubicBezTo>
                  <a:pt x="457898" y="14287"/>
                  <a:pt x="568897" y="14287"/>
                  <a:pt x="679767" y="14287"/>
                </a:cubicBezTo>
                <a:cubicBezTo>
                  <a:pt x="679767" y="125158"/>
                  <a:pt x="679767" y="236156"/>
                  <a:pt x="679767" y="347027"/>
                </a:cubicBezTo>
                <a:cubicBezTo>
                  <a:pt x="679767" y="530796"/>
                  <a:pt x="530797" y="679767"/>
                  <a:pt x="347027" y="679767"/>
                </a:cubicBezTo>
                <a:cubicBezTo>
                  <a:pt x="163259" y="679767"/>
                  <a:pt x="14287" y="530796"/>
                  <a:pt x="14287" y="347027"/>
                </a:cubicBezTo>
              </a:path>
            </a:pathLst>
          </a:custGeom>
          <a:solidFill>
            <a:srgbClr val="000000">
              <a:alpha val="0"/>
            </a:srgbClr>
          </a:solidFill>
          <a:ln w="254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Freeform 3"/>
          <p:cNvSpPr/>
          <p:nvPr/>
        </p:nvSpPr>
        <p:spPr>
          <a:xfrm>
            <a:off x="7890755" y="4661474"/>
            <a:ext cx="594896" cy="594896"/>
          </a:xfrm>
          <a:custGeom>
            <a:avLst/>
            <a:gdLst>
              <a:gd name="connsiteX0" fmla="*/ 9525 w 792988"/>
              <a:gd name="connsiteY0" fmla="*/ 396494 h 792988"/>
              <a:gd name="connsiteX1" fmla="*/ 396493 w 792988"/>
              <a:gd name="connsiteY1" fmla="*/ 9525 h 792988"/>
              <a:gd name="connsiteX2" fmla="*/ 783463 w 792988"/>
              <a:gd name="connsiteY2" fmla="*/ 9525 h 792988"/>
              <a:gd name="connsiteX3" fmla="*/ 783463 w 792988"/>
              <a:gd name="connsiteY3" fmla="*/ 396494 h 792988"/>
              <a:gd name="connsiteX4" fmla="*/ 396493 w 792988"/>
              <a:gd name="connsiteY4" fmla="*/ 783463 h 792988"/>
              <a:gd name="connsiteX5" fmla="*/ 9525 w 792988"/>
              <a:gd name="connsiteY5" fmla="*/ 396494 h 79298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792988" h="792988">
                <a:moveTo>
                  <a:pt x="9525" y="396494"/>
                </a:moveTo>
                <a:cubicBezTo>
                  <a:pt x="9525" y="182753"/>
                  <a:pt x="182752" y="9525"/>
                  <a:pt x="396493" y="9525"/>
                </a:cubicBezTo>
                <a:cubicBezTo>
                  <a:pt x="525526" y="9525"/>
                  <a:pt x="654430" y="9525"/>
                  <a:pt x="783463" y="9525"/>
                </a:cubicBezTo>
                <a:cubicBezTo>
                  <a:pt x="783463" y="138557"/>
                  <a:pt x="783463" y="267462"/>
                  <a:pt x="783463" y="396494"/>
                </a:cubicBezTo>
                <a:cubicBezTo>
                  <a:pt x="783463" y="610209"/>
                  <a:pt x="610234" y="783463"/>
                  <a:pt x="396493" y="783463"/>
                </a:cubicBezTo>
                <a:cubicBezTo>
                  <a:pt x="182752" y="783463"/>
                  <a:pt x="9525" y="610209"/>
                  <a:pt x="9525" y="396494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9" name="Freeform 3"/>
          <p:cNvSpPr/>
          <p:nvPr/>
        </p:nvSpPr>
        <p:spPr>
          <a:xfrm>
            <a:off x="8407431" y="5058247"/>
            <a:ext cx="251907" cy="251887"/>
          </a:xfrm>
          <a:custGeom>
            <a:avLst/>
            <a:gdLst>
              <a:gd name="connsiteX0" fmla="*/ 9525 w 335788"/>
              <a:gd name="connsiteY0" fmla="*/ 167881 h 335762"/>
              <a:gd name="connsiteX1" fmla="*/ 167893 w 335788"/>
              <a:gd name="connsiteY1" fmla="*/ 9525 h 335762"/>
              <a:gd name="connsiteX2" fmla="*/ 326263 w 335788"/>
              <a:gd name="connsiteY2" fmla="*/ 9525 h 335762"/>
              <a:gd name="connsiteX3" fmla="*/ 326263 w 335788"/>
              <a:gd name="connsiteY3" fmla="*/ 167881 h 335762"/>
              <a:gd name="connsiteX4" fmla="*/ 167893 w 335788"/>
              <a:gd name="connsiteY4" fmla="*/ 326237 h 335762"/>
              <a:gd name="connsiteX5" fmla="*/ 9525 w 335788"/>
              <a:gd name="connsiteY5" fmla="*/ 167881 h 33576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335788" h="335762">
                <a:moveTo>
                  <a:pt x="9525" y="167881"/>
                </a:moveTo>
                <a:cubicBezTo>
                  <a:pt x="9525" y="80429"/>
                  <a:pt x="80391" y="9525"/>
                  <a:pt x="167893" y="9525"/>
                </a:cubicBezTo>
                <a:cubicBezTo>
                  <a:pt x="220598" y="9525"/>
                  <a:pt x="273430" y="9525"/>
                  <a:pt x="326263" y="9525"/>
                </a:cubicBezTo>
                <a:cubicBezTo>
                  <a:pt x="326263" y="62306"/>
                  <a:pt x="326263" y="115099"/>
                  <a:pt x="326263" y="167881"/>
                </a:cubicBezTo>
                <a:cubicBezTo>
                  <a:pt x="326263" y="255346"/>
                  <a:pt x="255269" y="326237"/>
                  <a:pt x="167893" y="326237"/>
                </a:cubicBezTo>
                <a:cubicBezTo>
                  <a:pt x="80391" y="326237"/>
                  <a:pt x="9525" y="255346"/>
                  <a:pt x="9525" y="167881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0" name="Freeform 3"/>
          <p:cNvSpPr/>
          <p:nvPr/>
        </p:nvSpPr>
        <p:spPr>
          <a:xfrm>
            <a:off x="490160" y="1166795"/>
            <a:ext cx="984789" cy="984855"/>
          </a:xfrm>
          <a:custGeom>
            <a:avLst/>
            <a:gdLst>
              <a:gd name="connsiteX0" fmla="*/ 28575 w 1312710"/>
              <a:gd name="connsiteY0" fmla="*/ 656335 h 1312798"/>
              <a:gd name="connsiteX1" fmla="*/ 656374 w 1312710"/>
              <a:gd name="connsiteY1" fmla="*/ 28575 h 1312798"/>
              <a:gd name="connsiteX2" fmla="*/ 1284135 w 1312710"/>
              <a:gd name="connsiteY2" fmla="*/ 28575 h 1312798"/>
              <a:gd name="connsiteX3" fmla="*/ 1284135 w 1312710"/>
              <a:gd name="connsiteY3" fmla="*/ 656335 h 1312798"/>
              <a:gd name="connsiteX4" fmla="*/ 656374 w 1312710"/>
              <a:gd name="connsiteY4" fmla="*/ 1284223 h 1312798"/>
              <a:gd name="connsiteX5" fmla="*/ 28575 w 1312710"/>
              <a:gd name="connsiteY5" fmla="*/ 656335 h 131279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1312710" h="1312798">
                <a:moveTo>
                  <a:pt x="28575" y="656335"/>
                </a:moveTo>
                <a:cubicBezTo>
                  <a:pt x="28575" y="309625"/>
                  <a:pt x="309638" y="28575"/>
                  <a:pt x="656374" y="28575"/>
                </a:cubicBezTo>
                <a:cubicBezTo>
                  <a:pt x="865670" y="28575"/>
                  <a:pt x="1074839" y="28575"/>
                  <a:pt x="1284135" y="28575"/>
                </a:cubicBezTo>
                <a:cubicBezTo>
                  <a:pt x="1284135" y="237870"/>
                  <a:pt x="1284135" y="447166"/>
                  <a:pt x="1284135" y="656335"/>
                </a:cubicBezTo>
                <a:cubicBezTo>
                  <a:pt x="1284135" y="1003045"/>
                  <a:pt x="1003084" y="1284223"/>
                  <a:pt x="656374" y="1284223"/>
                </a:cubicBezTo>
                <a:cubicBezTo>
                  <a:pt x="309638" y="1284223"/>
                  <a:pt x="28575" y="1003045"/>
                  <a:pt x="28575" y="656335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1" name="Freeform 3"/>
          <p:cNvSpPr/>
          <p:nvPr/>
        </p:nvSpPr>
        <p:spPr>
          <a:xfrm>
            <a:off x="1393013" y="729007"/>
            <a:ext cx="399296" cy="399296"/>
          </a:xfrm>
          <a:custGeom>
            <a:avLst/>
            <a:gdLst>
              <a:gd name="connsiteX0" fmla="*/ 9525 w 532256"/>
              <a:gd name="connsiteY0" fmla="*/ 266065 h 532256"/>
              <a:gd name="connsiteX1" fmla="*/ 266191 w 532256"/>
              <a:gd name="connsiteY1" fmla="*/ 9525 h 532256"/>
              <a:gd name="connsiteX2" fmla="*/ 522731 w 532256"/>
              <a:gd name="connsiteY2" fmla="*/ 9525 h 532256"/>
              <a:gd name="connsiteX3" fmla="*/ 522731 w 532256"/>
              <a:gd name="connsiteY3" fmla="*/ 266065 h 532256"/>
              <a:gd name="connsiteX4" fmla="*/ 266191 w 532256"/>
              <a:gd name="connsiteY4" fmla="*/ 522732 h 532256"/>
              <a:gd name="connsiteX5" fmla="*/ 9525 w 532256"/>
              <a:gd name="connsiteY5" fmla="*/ 266065 h 53225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532256" h="532256">
                <a:moveTo>
                  <a:pt x="9525" y="266065"/>
                </a:moveTo>
                <a:cubicBezTo>
                  <a:pt x="9525" y="124333"/>
                  <a:pt x="124459" y="9525"/>
                  <a:pt x="266191" y="9525"/>
                </a:cubicBezTo>
                <a:cubicBezTo>
                  <a:pt x="351662" y="9525"/>
                  <a:pt x="437260" y="9525"/>
                  <a:pt x="522731" y="9525"/>
                </a:cubicBezTo>
                <a:cubicBezTo>
                  <a:pt x="522731" y="94996"/>
                  <a:pt x="522731" y="180594"/>
                  <a:pt x="522731" y="266065"/>
                </a:cubicBezTo>
                <a:cubicBezTo>
                  <a:pt x="522731" y="407796"/>
                  <a:pt x="407923" y="522732"/>
                  <a:pt x="266191" y="522732"/>
                </a:cubicBezTo>
                <a:cubicBezTo>
                  <a:pt x="124459" y="522732"/>
                  <a:pt x="9525" y="407796"/>
                  <a:pt x="9525" y="266065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2" name="Freeform 3"/>
          <p:cNvSpPr/>
          <p:nvPr/>
        </p:nvSpPr>
        <p:spPr>
          <a:xfrm>
            <a:off x="8807586" y="1775505"/>
            <a:ext cx="197695" cy="197695"/>
          </a:xfrm>
          <a:custGeom>
            <a:avLst/>
            <a:gdLst>
              <a:gd name="connsiteX0" fmla="*/ 9525 w 263525"/>
              <a:gd name="connsiteY0" fmla="*/ 131699 h 263525"/>
              <a:gd name="connsiteX1" fmla="*/ 131698 w 263525"/>
              <a:gd name="connsiteY1" fmla="*/ 9525 h 263525"/>
              <a:gd name="connsiteX2" fmla="*/ 254000 w 263525"/>
              <a:gd name="connsiteY2" fmla="*/ 9525 h 263525"/>
              <a:gd name="connsiteX3" fmla="*/ 254000 w 263525"/>
              <a:gd name="connsiteY3" fmla="*/ 131699 h 263525"/>
              <a:gd name="connsiteX4" fmla="*/ 131698 w 263525"/>
              <a:gd name="connsiteY4" fmla="*/ 254000 h 263525"/>
              <a:gd name="connsiteX5" fmla="*/ 9525 w 263525"/>
              <a:gd name="connsiteY5" fmla="*/ 131699 h 26352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263525" h="263525">
                <a:moveTo>
                  <a:pt x="9525" y="131699"/>
                </a:moveTo>
                <a:cubicBezTo>
                  <a:pt x="9525" y="64262"/>
                  <a:pt x="64261" y="9525"/>
                  <a:pt x="131698" y="9525"/>
                </a:cubicBezTo>
                <a:cubicBezTo>
                  <a:pt x="172466" y="9525"/>
                  <a:pt x="213232" y="9525"/>
                  <a:pt x="254000" y="9525"/>
                </a:cubicBezTo>
                <a:cubicBezTo>
                  <a:pt x="254000" y="50292"/>
                  <a:pt x="254000" y="90932"/>
                  <a:pt x="254000" y="131699"/>
                </a:cubicBezTo>
                <a:cubicBezTo>
                  <a:pt x="254000" y="199263"/>
                  <a:pt x="199263" y="254000"/>
                  <a:pt x="131698" y="254000"/>
                </a:cubicBezTo>
                <a:cubicBezTo>
                  <a:pt x="64261" y="254000"/>
                  <a:pt x="9525" y="199263"/>
                  <a:pt x="9525" y="131699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" name="Freeform 3"/>
          <p:cNvSpPr/>
          <p:nvPr/>
        </p:nvSpPr>
        <p:spPr>
          <a:xfrm>
            <a:off x="4364826" y="2291037"/>
            <a:ext cx="665876" cy="665970"/>
          </a:xfrm>
          <a:custGeom>
            <a:avLst/>
            <a:gdLst>
              <a:gd name="connsiteX0" fmla="*/ 6350 w 887603"/>
              <a:gd name="connsiteY0" fmla="*/ 443864 h 887729"/>
              <a:gd name="connsiteX1" fmla="*/ 443864 w 887603"/>
              <a:gd name="connsiteY1" fmla="*/ 6350 h 887729"/>
              <a:gd name="connsiteX2" fmla="*/ 881253 w 887603"/>
              <a:gd name="connsiteY2" fmla="*/ 6350 h 887729"/>
              <a:gd name="connsiteX3" fmla="*/ 881253 w 887603"/>
              <a:gd name="connsiteY3" fmla="*/ 443864 h 887729"/>
              <a:gd name="connsiteX4" fmla="*/ 443864 w 887603"/>
              <a:gd name="connsiteY4" fmla="*/ 881380 h 887729"/>
              <a:gd name="connsiteX5" fmla="*/ 6350 w 887603"/>
              <a:gd name="connsiteY5" fmla="*/ 443864 h 88772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887603" h="887729">
                <a:moveTo>
                  <a:pt x="6350" y="443864"/>
                </a:moveTo>
                <a:cubicBezTo>
                  <a:pt x="6350" y="202183"/>
                  <a:pt x="202183" y="6350"/>
                  <a:pt x="443864" y="6350"/>
                </a:cubicBezTo>
                <a:cubicBezTo>
                  <a:pt x="589660" y="6350"/>
                  <a:pt x="735456" y="6350"/>
                  <a:pt x="881253" y="6350"/>
                </a:cubicBezTo>
                <a:cubicBezTo>
                  <a:pt x="881253" y="152145"/>
                  <a:pt x="881253" y="297942"/>
                  <a:pt x="881253" y="443864"/>
                </a:cubicBezTo>
                <a:cubicBezTo>
                  <a:pt x="881253" y="685419"/>
                  <a:pt x="685418" y="881380"/>
                  <a:pt x="443864" y="881380"/>
                </a:cubicBezTo>
                <a:cubicBezTo>
                  <a:pt x="202183" y="881380"/>
                  <a:pt x="6350" y="685419"/>
                  <a:pt x="6350" y="443864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4" name="Freeform 3"/>
          <p:cNvSpPr/>
          <p:nvPr/>
        </p:nvSpPr>
        <p:spPr>
          <a:xfrm>
            <a:off x="3716766" y="4901091"/>
            <a:ext cx="481233" cy="481214"/>
          </a:xfrm>
          <a:custGeom>
            <a:avLst/>
            <a:gdLst>
              <a:gd name="connsiteX0" fmla="*/ 19050 w 641477"/>
              <a:gd name="connsiteY0" fmla="*/ 320700 h 641451"/>
              <a:gd name="connsiteX1" fmla="*/ 320802 w 641477"/>
              <a:gd name="connsiteY1" fmla="*/ 19050 h 641451"/>
              <a:gd name="connsiteX2" fmla="*/ 622427 w 641477"/>
              <a:gd name="connsiteY2" fmla="*/ 19050 h 641451"/>
              <a:gd name="connsiteX3" fmla="*/ 622427 w 641477"/>
              <a:gd name="connsiteY3" fmla="*/ 320700 h 641451"/>
              <a:gd name="connsiteX4" fmla="*/ 320802 w 641477"/>
              <a:gd name="connsiteY4" fmla="*/ 622401 h 641451"/>
              <a:gd name="connsiteX5" fmla="*/ 19050 w 641477"/>
              <a:gd name="connsiteY5" fmla="*/ 320700 h 64145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41477" h="641451">
                <a:moveTo>
                  <a:pt x="19050" y="320700"/>
                </a:moveTo>
                <a:cubicBezTo>
                  <a:pt x="19050" y="154051"/>
                  <a:pt x="154178" y="19050"/>
                  <a:pt x="320802" y="19050"/>
                </a:cubicBezTo>
                <a:cubicBezTo>
                  <a:pt x="421386" y="19050"/>
                  <a:pt x="521843" y="19050"/>
                  <a:pt x="622427" y="19050"/>
                </a:cubicBezTo>
                <a:cubicBezTo>
                  <a:pt x="622427" y="119633"/>
                  <a:pt x="622427" y="220141"/>
                  <a:pt x="622427" y="320700"/>
                </a:cubicBezTo>
                <a:cubicBezTo>
                  <a:pt x="622427" y="487336"/>
                  <a:pt x="487426" y="622401"/>
                  <a:pt x="320802" y="622401"/>
                </a:cubicBezTo>
                <a:cubicBezTo>
                  <a:pt x="154178" y="622401"/>
                  <a:pt x="19050" y="487336"/>
                  <a:pt x="19050" y="320700"/>
                </a:cubicBezTo>
              </a:path>
            </a:pathLst>
          </a:custGeom>
          <a:solidFill>
            <a:srgbClr val="000000">
              <a:alpha val="0"/>
            </a:srgbClr>
          </a:solidFill>
          <a:ln w="381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5" name="Freeform 3"/>
          <p:cNvSpPr/>
          <p:nvPr/>
        </p:nvSpPr>
        <p:spPr>
          <a:xfrm>
            <a:off x="4201715" y="4347449"/>
            <a:ext cx="815647" cy="815666"/>
          </a:xfrm>
          <a:custGeom>
            <a:avLst/>
            <a:gdLst>
              <a:gd name="connsiteX0" fmla="*/ 28575 w 1087246"/>
              <a:gd name="connsiteY0" fmla="*/ 543686 h 1087272"/>
              <a:gd name="connsiteX1" fmla="*/ 543686 w 1087246"/>
              <a:gd name="connsiteY1" fmla="*/ 28575 h 1087272"/>
              <a:gd name="connsiteX2" fmla="*/ 1058671 w 1087246"/>
              <a:gd name="connsiteY2" fmla="*/ 28575 h 1087272"/>
              <a:gd name="connsiteX3" fmla="*/ 1058671 w 1087246"/>
              <a:gd name="connsiteY3" fmla="*/ 543686 h 1087272"/>
              <a:gd name="connsiteX4" fmla="*/ 543686 w 1087246"/>
              <a:gd name="connsiteY4" fmla="*/ 1058697 h 1087272"/>
              <a:gd name="connsiteX5" fmla="*/ 28575 w 1087246"/>
              <a:gd name="connsiteY5" fmla="*/ 543686 h 10872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1087246" h="1087272">
                <a:moveTo>
                  <a:pt x="28575" y="543686"/>
                </a:moveTo>
                <a:cubicBezTo>
                  <a:pt x="28575" y="259207"/>
                  <a:pt x="259207" y="28575"/>
                  <a:pt x="543686" y="28575"/>
                </a:cubicBezTo>
                <a:cubicBezTo>
                  <a:pt x="715390" y="28575"/>
                  <a:pt x="886967" y="28575"/>
                  <a:pt x="1058671" y="28575"/>
                </a:cubicBezTo>
                <a:cubicBezTo>
                  <a:pt x="1058671" y="200279"/>
                  <a:pt x="1058671" y="371983"/>
                  <a:pt x="1058671" y="543686"/>
                </a:cubicBezTo>
                <a:cubicBezTo>
                  <a:pt x="1058671" y="828166"/>
                  <a:pt x="828166" y="1058697"/>
                  <a:pt x="543686" y="1058697"/>
                </a:cubicBezTo>
                <a:cubicBezTo>
                  <a:pt x="259207" y="1058697"/>
                  <a:pt x="28575" y="828166"/>
                  <a:pt x="28575" y="543686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199" y="3028846"/>
            <a:ext cx="2067463" cy="714561"/>
          </a:xfrm>
          <a:prstGeom prst="rect">
            <a:avLst/>
          </a:prstGeom>
          <a:noFill/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84" y="6018883"/>
            <a:ext cx="905111" cy="838418"/>
          </a:xfrm>
          <a:prstGeom prst="rect">
            <a:avLst/>
          </a:prstGeom>
          <a:noFill/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16939" y="6405293"/>
            <a:ext cx="1027062" cy="400154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724089" y="2723967"/>
            <a:ext cx="2031005" cy="114018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227"/>
              </a:lnSpc>
            </a:pPr>
            <a:r>
              <a:rPr lang="en-US" altLang="zh-CN" sz="7203" dirty="0" smtClean="0">
                <a:solidFill>
                  <a:srgbClr val="FFD199"/>
                </a:solidFill>
                <a:latin typeface="Segoe UI" pitchFamily="18" charset="0"/>
                <a:cs typeface="Segoe UI" pitchFamily="18" charset="0"/>
              </a:rPr>
              <a:t>Q&amp;A</a:t>
            </a:r>
            <a:endParaRPr lang="en-US" altLang="zh-CN" sz="7203" dirty="0">
              <a:solidFill>
                <a:srgbClr val="FFD199"/>
              </a:solidFill>
              <a:latin typeface="Segoe UI" pitchFamily="18" charset="0"/>
              <a:cs typeface="Segoe UI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92571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1" y="0"/>
            <a:ext cx="9144000" cy="6858000"/>
          </a:xfrm>
          <a:custGeom>
            <a:avLst/>
            <a:gdLst>
              <a:gd name="connsiteX0" fmla="*/ 0 w 12188825"/>
              <a:gd name="connsiteY0" fmla="*/ 6858000 h 6858000"/>
              <a:gd name="connsiteX1" fmla="*/ 12188825 w 12188825"/>
              <a:gd name="connsiteY1" fmla="*/ 6858000 h 6858000"/>
              <a:gd name="connsiteX2" fmla="*/ 12188825 w 12188825"/>
              <a:gd name="connsiteY2" fmla="*/ 0 h 6858000"/>
              <a:gd name="connsiteX3" fmla="*/ 0 w 12188825"/>
              <a:gd name="connsiteY3" fmla="*/ 0 h 6858000"/>
              <a:gd name="connsiteX4" fmla="*/ 0 w 12188825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188825" h="6858000">
                <a:moveTo>
                  <a:pt x="0" y="6858000"/>
                </a:moveTo>
                <a:lnTo>
                  <a:pt x="12188825" y="6858000"/>
                </a:lnTo>
                <a:lnTo>
                  <a:pt x="12188825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8C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" name="Freeform 3"/>
          <p:cNvSpPr/>
          <p:nvPr/>
        </p:nvSpPr>
        <p:spPr>
          <a:xfrm>
            <a:off x="7377177" y="725435"/>
            <a:ext cx="1393394" cy="1393394"/>
          </a:xfrm>
          <a:custGeom>
            <a:avLst/>
            <a:gdLst>
              <a:gd name="connsiteX0" fmla="*/ 14287 w 1857375"/>
              <a:gd name="connsiteY0" fmla="*/ 928687 h 1857375"/>
              <a:gd name="connsiteX1" fmla="*/ 928687 w 1857375"/>
              <a:gd name="connsiteY1" fmla="*/ 14287 h 1857375"/>
              <a:gd name="connsiteX2" fmla="*/ 1843087 w 1857375"/>
              <a:gd name="connsiteY2" fmla="*/ 14287 h 1857375"/>
              <a:gd name="connsiteX3" fmla="*/ 1843087 w 1857375"/>
              <a:gd name="connsiteY3" fmla="*/ 928687 h 1857375"/>
              <a:gd name="connsiteX4" fmla="*/ 928687 w 1857375"/>
              <a:gd name="connsiteY4" fmla="*/ 1843087 h 1857375"/>
              <a:gd name="connsiteX5" fmla="*/ 14287 w 1857375"/>
              <a:gd name="connsiteY5" fmla="*/ 928687 h 18573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1857375" h="1857375">
                <a:moveTo>
                  <a:pt x="14287" y="928687"/>
                </a:moveTo>
                <a:cubicBezTo>
                  <a:pt x="14287" y="423608"/>
                  <a:pt x="423735" y="14287"/>
                  <a:pt x="928687" y="14287"/>
                </a:cubicBezTo>
                <a:cubicBezTo>
                  <a:pt x="1233487" y="14287"/>
                  <a:pt x="1538287" y="14287"/>
                  <a:pt x="1843087" y="14287"/>
                </a:cubicBezTo>
                <a:cubicBezTo>
                  <a:pt x="1843087" y="319087"/>
                  <a:pt x="1843087" y="623887"/>
                  <a:pt x="1843087" y="928687"/>
                </a:cubicBezTo>
                <a:cubicBezTo>
                  <a:pt x="1843087" y="1433639"/>
                  <a:pt x="1433766" y="1843087"/>
                  <a:pt x="928687" y="1843087"/>
                </a:cubicBezTo>
                <a:cubicBezTo>
                  <a:pt x="423735" y="1843087"/>
                  <a:pt x="14287" y="1433639"/>
                  <a:pt x="14287" y="928687"/>
                </a:cubicBezTo>
              </a:path>
            </a:pathLst>
          </a:custGeom>
          <a:solidFill>
            <a:srgbClr val="000000">
              <a:alpha val="0"/>
            </a:srgbClr>
          </a:solidFill>
          <a:ln w="254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5" name="Freeform 3"/>
          <p:cNvSpPr/>
          <p:nvPr/>
        </p:nvSpPr>
        <p:spPr>
          <a:xfrm>
            <a:off x="6927242" y="1809328"/>
            <a:ext cx="921307" cy="921307"/>
          </a:xfrm>
          <a:custGeom>
            <a:avLst/>
            <a:gdLst>
              <a:gd name="connsiteX0" fmla="*/ 28575 w 1228090"/>
              <a:gd name="connsiteY0" fmla="*/ 614045 h 1228090"/>
              <a:gd name="connsiteX1" fmla="*/ 614044 w 1228090"/>
              <a:gd name="connsiteY1" fmla="*/ 28575 h 1228090"/>
              <a:gd name="connsiteX2" fmla="*/ 1199515 w 1228090"/>
              <a:gd name="connsiteY2" fmla="*/ 28575 h 1228090"/>
              <a:gd name="connsiteX3" fmla="*/ 1199515 w 1228090"/>
              <a:gd name="connsiteY3" fmla="*/ 614045 h 1228090"/>
              <a:gd name="connsiteX4" fmla="*/ 614044 w 1228090"/>
              <a:gd name="connsiteY4" fmla="*/ 1199514 h 1228090"/>
              <a:gd name="connsiteX5" fmla="*/ 28575 w 1228090"/>
              <a:gd name="connsiteY5" fmla="*/ 614045 h 122809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1228090" h="1228090">
                <a:moveTo>
                  <a:pt x="28575" y="614045"/>
                </a:moveTo>
                <a:cubicBezTo>
                  <a:pt x="28575" y="290702"/>
                  <a:pt x="290702" y="28575"/>
                  <a:pt x="614044" y="28575"/>
                </a:cubicBezTo>
                <a:cubicBezTo>
                  <a:pt x="809243" y="28575"/>
                  <a:pt x="1004315" y="28575"/>
                  <a:pt x="1199515" y="28575"/>
                </a:cubicBezTo>
                <a:cubicBezTo>
                  <a:pt x="1199515" y="223774"/>
                  <a:pt x="1199515" y="418845"/>
                  <a:pt x="1199515" y="614045"/>
                </a:cubicBezTo>
                <a:cubicBezTo>
                  <a:pt x="1199515" y="937386"/>
                  <a:pt x="937386" y="1199514"/>
                  <a:pt x="614044" y="1199514"/>
                </a:cubicBezTo>
                <a:cubicBezTo>
                  <a:pt x="290702" y="1199514"/>
                  <a:pt x="28575" y="937386"/>
                  <a:pt x="28575" y="614045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6" name="Freeform 3"/>
          <p:cNvSpPr/>
          <p:nvPr/>
        </p:nvSpPr>
        <p:spPr>
          <a:xfrm>
            <a:off x="6927241" y="714716"/>
            <a:ext cx="699317" cy="699317"/>
          </a:xfrm>
          <a:custGeom>
            <a:avLst/>
            <a:gdLst>
              <a:gd name="connsiteX0" fmla="*/ 28575 w 932180"/>
              <a:gd name="connsiteY0" fmla="*/ 466089 h 932180"/>
              <a:gd name="connsiteX1" fmla="*/ 466090 w 932180"/>
              <a:gd name="connsiteY1" fmla="*/ 28575 h 932180"/>
              <a:gd name="connsiteX2" fmla="*/ 903604 w 932180"/>
              <a:gd name="connsiteY2" fmla="*/ 28575 h 932180"/>
              <a:gd name="connsiteX3" fmla="*/ 903604 w 932180"/>
              <a:gd name="connsiteY3" fmla="*/ 466089 h 932180"/>
              <a:gd name="connsiteX4" fmla="*/ 466090 w 932180"/>
              <a:gd name="connsiteY4" fmla="*/ 903604 h 932180"/>
              <a:gd name="connsiteX5" fmla="*/ 28575 w 932180"/>
              <a:gd name="connsiteY5" fmla="*/ 466089 h 93218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932180" h="932180">
                <a:moveTo>
                  <a:pt x="28575" y="466089"/>
                </a:moveTo>
                <a:cubicBezTo>
                  <a:pt x="28575" y="224409"/>
                  <a:pt x="224535" y="28575"/>
                  <a:pt x="466090" y="28575"/>
                </a:cubicBezTo>
                <a:cubicBezTo>
                  <a:pt x="611885" y="28575"/>
                  <a:pt x="757808" y="28575"/>
                  <a:pt x="903604" y="28575"/>
                </a:cubicBezTo>
                <a:cubicBezTo>
                  <a:pt x="903604" y="174371"/>
                  <a:pt x="903604" y="320294"/>
                  <a:pt x="903604" y="466089"/>
                </a:cubicBezTo>
                <a:cubicBezTo>
                  <a:pt x="903604" y="707644"/>
                  <a:pt x="707770" y="903604"/>
                  <a:pt x="466090" y="903604"/>
                </a:cubicBezTo>
                <a:cubicBezTo>
                  <a:pt x="224535" y="903604"/>
                  <a:pt x="28575" y="707644"/>
                  <a:pt x="28575" y="466089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7" name="Freeform 3"/>
          <p:cNvSpPr/>
          <p:nvPr/>
        </p:nvSpPr>
        <p:spPr>
          <a:xfrm>
            <a:off x="6155182" y="1913416"/>
            <a:ext cx="520677" cy="520676"/>
          </a:xfrm>
          <a:custGeom>
            <a:avLst/>
            <a:gdLst>
              <a:gd name="connsiteX0" fmla="*/ 14287 w 694055"/>
              <a:gd name="connsiteY0" fmla="*/ 347027 h 694054"/>
              <a:gd name="connsiteX1" fmla="*/ 347027 w 694055"/>
              <a:gd name="connsiteY1" fmla="*/ 14287 h 694054"/>
              <a:gd name="connsiteX2" fmla="*/ 679767 w 694055"/>
              <a:gd name="connsiteY2" fmla="*/ 14287 h 694054"/>
              <a:gd name="connsiteX3" fmla="*/ 679767 w 694055"/>
              <a:gd name="connsiteY3" fmla="*/ 347027 h 694054"/>
              <a:gd name="connsiteX4" fmla="*/ 347027 w 694055"/>
              <a:gd name="connsiteY4" fmla="*/ 679767 h 694054"/>
              <a:gd name="connsiteX5" fmla="*/ 14287 w 694055"/>
              <a:gd name="connsiteY5" fmla="*/ 347027 h 69405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94055" h="694054">
                <a:moveTo>
                  <a:pt x="14287" y="347027"/>
                </a:moveTo>
                <a:cubicBezTo>
                  <a:pt x="14287" y="163258"/>
                  <a:pt x="163259" y="14287"/>
                  <a:pt x="347027" y="14287"/>
                </a:cubicBezTo>
                <a:cubicBezTo>
                  <a:pt x="457898" y="14287"/>
                  <a:pt x="568897" y="14287"/>
                  <a:pt x="679767" y="14287"/>
                </a:cubicBezTo>
                <a:cubicBezTo>
                  <a:pt x="679767" y="125158"/>
                  <a:pt x="679767" y="236156"/>
                  <a:pt x="679767" y="347027"/>
                </a:cubicBezTo>
                <a:cubicBezTo>
                  <a:pt x="679767" y="530796"/>
                  <a:pt x="530797" y="679767"/>
                  <a:pt x="347027" y="679767"/>
                </a:cubicBezTo>
                <a:cubicBezTo>
                  <a:pt x="163259" y="679767"/>
                  <a:pt x="14287" y="530796"/>
                  <a:pt x="14287" y="347027"/>
                </a:cubicBezTo>
              </a:path>
            </a:pathLst>
          </a:custGeom>
          <a:solidFill>
            <a:srgbClr val="000000">
              <a:alpha val="0"/>
            </a:srgbClr>
          </a:solidFill>
          <a:ln w="254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Freeform 3"/>
          <p:cNvSpPr/>
          <p:nvPr/>
        </p:nvSpPr>
        <p:spPr>
          <a:xfrm>
            <a:off x="7890755" y="4661474"/>
            <a:ext cx="594896" cy="594896"/>
          </a:xfrm>
          <a:custGeom>
            <a:avLst/>
            <a:gdLst>
              <a:gd name="connsiteX0" fmla="*/ 9525 w 792988"/>
              <a:gd name="connsiteY0" fmla="*/ 396494 h 792988"/>
              <a:gd name="connsiteX1" fmla="*/ 396493 w 792988"/>
              <a:gd name="connsiteY1" fmla="*/ 9525 h 792988"/>
              <a:gd name="connsiteX2" fmla="*/ 783463 w 792988"/>
              <a:gd name="connsiteY2" fmla="*/ 9525 h 792988"/>
              <a:gd name="connsiteX3" fmla="*/ 783463 w 792988"/>
              <a:gd name="connsiteY3" fmla="*/ 396494 h 792988"/>
              <a:gd name="connsiteX4" fmla="*/ 396493 w 792988"/>
              <a:gd name="connsiteY4" fmla="*/ 783463 h 792988"/>
              <a:gd name="connsiteX5" fmla="*/ 9525 w 792988"/>
              <a:gd name="connsiteY5" fmla="*/ 396494 h 79298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792988" h="792988">
                <a:moveTo>
                  <a:pt x="9525" y="396494"/>
                </a:moveTo>
                <a:cubicBezTo>
                  <a:pt x="9525" y="182753"/>
                  <a:pt x="182752" y="9525"/>
                  <a:pt x="396493" y="9525"/>
                </a:cubicBezTo>
                <a:cubicBezTo>
                  <a:pt x="525526" y="9525"/>
                  <a:pt x="654430" y="9525"/>
                  <a:pt x="783463" y="9525"/>
                </a:cubicBezTo>
                <a:cubicBezTo>
                  <a:pt x="783463" y="138557"/>
                  <a:pt x="783463" y="267462"/>
                  <a:pt x="783463" y="396494"/>
                </a:cubicBezTo>
                <a:cubicBezTo>
                  <a:pt x="783463" y="610209"/>
                  <a:pt x="610234" y="783463"/>
                  <a:pt x="396493" y="783463"/>
                </a:cubicBezTo>
                <a:cubicBezTo>
                  <a:pt x="182752" y="783463"/>
                  <a:pt x="9525" y="610209"/>
                  <a:pt x="9525" y="396494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9" name="Freeform 3"/>
          <p:cNvSpPr/>
          <p:nvPr/>
        </p:nvSpPr>
        <p:spPr>
          <a:xfrm>
            <a:off x="8407431" y="5058247"/>
            <a:ext cx="251907" cy="251887"/>
          </a:xfrm>
          <a:custGeom>
            <a:avLst/>
            <a:gdLst>
              <a:gd name="connsiteX0" fmla="*/ 9525 w 335788"/>
              <a:gd name="connsiteY0" fmla="*/ 167881 h 335762"/>
              <a:gd name="connsiteX1" fmla="*/ 167893 w 335788"/>
              <a:gd name="connsiteY1" fmla="*/ 9525 h 335762"/>
              <a:gd name="connsiteX2" fmla="*/ 326263 w 335788"/>
              <a:gd name="connsiteY2" fmla="*/ 9525 h 335762"/>
              <a:gd name="connsiteX3" fmla="*/ 326263 w 335788"/>
              <a:gd name="connsiteY3" fmla="*/ 167881 h 335762"/>
              <a:gd name="connsiteX4" fmla="*/ 167893 w 335788"/>
              <a:gd name="connsiteY4" fmla="*/ 326237 h 335762"/>
              <a:gd name="connsiteX5" fmla="*/ 9525 w 335788"/>
              <a:gd name="connsiteY5" fmla="*/ 167881 h 33576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335788" h="335762">
                <a:moveTo>
                  <a:pt x="9525" y="167881"/>
                </a:moveTo>
                <a:cubicBezTo>
                  <a:pt x="9525" y="80429"/>
                  <a:pt x="80391" y="9525"/>
                  <a:pt x="167893" y="9525"/>
                </a:cubicBezTo>
                <a:cubicBezTo>
                  <a:pt x="220598" y="9525"/>
                  <a:pt x="273430" y="9525"/>
                  <a:pt x="326263" y="9525"/>
                </a:cubicBezTo>
                <a:cubicBezTo>
                  <a:pt x="326263" y="62306"/>
                  <a:pt x="326263" y="115099"/>
                  <a:pt x="326263" y="167881"/>
                </a:cubicBezTo>
                <a:cubicBezTo>
                  <a:pt x="326263" y="255346"/>
                  <a:pt x="255269" y="326237"/>
                  <a:pt x="167893" y="326237"/>
                </a:cubicBezTo>
                <a:cubicBezTo>
                  <a:pt x="80391" y="326237"/>
                  <a:pt x="9525" y="255346"/>
                  <a:pt x="9525" y="167881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0" name="Freeform 3"/>
          <p:cNvSpPr/>
          <p:nvPr/>
        </p:nvSpPr>
        <p:spPr>
          <a:xfrm>
            <a:off x="490160" y="1166795"/>
            <a:ext cx="984789" cy="984855"/>
          </a:xfrm>
          <a:custGeom>
            <a:avLst/>
            <a:gdLst>
              <a:gd name="connsiteX0" fmla="*/ 28575 w 1312710"/>
              <a:gd name="connsiteY0" fmla="*/ 656335 h 1312798"/>
              <a:gd name="connsiteX1" fmla="*/ 656374 w 1312710"/>
              <a:gd name="connsiteY1" fmla="*/ 28575 h 1312798"/>
              <a:gd name="connsiteX2" fmla="*/ 1284135 w 1312710"/>
              <a:gd name="connsiteY2" fmla="*/ 28575 h 1312798"/>
              <a:gd name="connsiteX3" fmla="*/ 1284135 w 1312710"/>
              <a:gd name="connsiteY3" fmla="*/ 656335 h 1312798"/>
              <a:gd name="connsiteX4" fmla="*/ 656374 w 1312710"/>
              <a:gd name="connsiteY4" fmla="*/ 1284223 h 1312798"/>
              <a:gd name="connsiteX5" fmla="*/ 28575 w 1312710"/>
              <a:gd name="connsiteY5" fmla="*/ 656335 h 131279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1312710" h="1312798">
                <a:moveTo>
                  <a:pt x="28575" y="656335"/>
                </a:moveTo>
                <a:cubicBezTo>
                  <a:pt x="28575" y="309625"/>
                  <a:pt x="309638" y="28575"/>
                  <a:pt x="656374" y="28575"/>
                </a:cubicBezTo>
                <a:cubicBezTo>
                  <a:pt x="865670" y="28575"/>
                  <a:pt x="1074839" y="28575"/>
                  <a:pt x="1284135" y="28575"/>
                </a:cubicBezTo>
                <a:cubicBezTo>
                  <a:pt x="1284135" y="237870"/>
                  <a:pt x="1284135" y="447166"/>
                  <a:pt x="1284135" y="656335"/>
                </a:cubicBezTo>
                <a:cubicBezTo>
                  <a:pt x="1284135" y="1003045"/>
                  <a:pt x="1003084" y="1284223"/>
                  <a:pt x="656374" y="1284223"/>
                </a:cubicBezTo>
                <a:cubicBezTo>
                  <a:pt x="309638" y="1284223"/>
                  <a:pt x="28575" y="1003045"/>
                  <a:pt x="28575" y="656335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1" name="Freeform 3"/>
          <p:cNvSpPr/>
          <p:nvPr/>
        </p:nvSpPr>
        <p:spPr>
          <a:xfrm>
            <a:off x="1393013" y="729007"/>
            <a:ext cx="399296" cy="399296"/>
          </a:xfrm>
          <a:custGeom>
            <a:avLst/>
            <a:gdLst>
              <a:gd name="connsiteX0" fmla="*/ 9525 w 532256"/>
              <a:gd name="connsiteY0" fmla="*/ 266065 h 532256"/>
              <a:gd name="connsiteX1" fmla="*/ 266191 w 532256"/>
              <a:gd name="connsiteY1" fmla="*/ 9525 h 532256"/>
              <a:gd name="connsiteX2" fmla="*/ 522731 w 532256"/>
              <a:gd name="connsiteY2" fmla="*/ 9525 h 532256"/>
              <a:gd name="connsiteX3" fmla="*/ 522731 w 532256"/>
              <a:gd name="connsiteY3" fmla="*/ 266065 h 532256"/>
              <a:gd name="connsiteX4" fmla="*/ 266191 w 532256"/>
              <a:gd name="connsiteY4" fmla="*/ 522732 h 532256"/>
              <a:gd name="connsiteX5" fmla="*/ 9525 w 532256"/>
              <a:gd name="connsiteY5" fmla="*/ 266065 h 53225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532256" h="532256">
                <a:moveTo>
                  <a:pt x="9525" y="266065"/>
                </a:moveTo>
                <a:cubicBezTo>
                  <a:pt x="9525" y="124333"/>
                  <a:pt x="124459" y="9525"/>
                  <a:pt x="266191" y="9525"/>
                </a:cubicBezTo>
                <a:cubicBezTo>
                  <a:pt x="351662" y="9525"/>
                  <a:pt x="437260" y="9525"/>
                  <a:pt x="522731" y="9525"/>
                </a:cubicBezTo>
                <a:cubicBezTo>
                  <a:pt x="522731" y="94996"/>
                  <a:pt x="522731" y="180594"/>
                  <a:pt x="522731" y="266065"/>
                </a:cubicBezTo>
                <a:cubicBezTo>
                  <a:pt x="522731" y="407796"/>
                  <a:pt x="407923" y="522732"/>
                  <a:pt x="266191" y="522732"/>
                </a:cubicBezTo>
                <a:cubicBezTo>
                  <a:pt x="124459" y="522732"/>
                  <a:pt x="9525" y="407796"/>
                  <a:pt x="9525" y="266065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2" name="Freeform 3"/>
          <p:cNvSpPr/>
          <p:nvPr/>
        </p:nvSpPr>
        <p:spPr>
          <a:xfrm>
            <a:off x="8807586" y="1775505"/>
            <a:ext cx="197695" cy="197695"/>
          </a:xfrm>
          <a:custGeom>
            <a:avLst/>
            <a:gdLst>
              <a:gd name="connsiteX0" fmla="*/ 9525 w 263525"/>
              <a:gd name="connsiteY0" fmla="*/ 131699 h 263525"/>
              <a:gd name="connsiteX1" fmla="*/ 131698 w 263525"/>
              <a:gd name="connsiteY1" fmla="*/ 9525 h 263525"/>
              <a:gd name="connsiteX2" fmla="*/ 254000 w 263525"/>
              <a:gd name="connsiteY2" fmla="*/ 9525 h 263525"/>
              <a:gd name="connsiteX3" fmla="*/ 254000 w 263525"/>
              <a:gd name="connsiteY3" fmla="*/ 131699 h 263525"/>
              <a:gd name="connsiteX4" fmla="*/ 131698 w 263525"/>
              <a:gd name="connsiteY4" fmla="*/ 254000 h 263525"/>
              <a:gd name="connsiteX5" fmla="*/ 9525 w 263525"/>
              <a:gd name="connsiteY5" fmla="*/ 131699 h 26352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263525" h="263525">
                <a:moveTo>
                  <a:pt x="9525" y="131699"/>
                </a:moveTo>
                <a:cubicBezTo>
                  <a:pt x="9525" y="64262"/>
                  <a:pt x="64261" y="9525"/>
                  <a:pt x="131698" y="9525"/>
                </a:cubicBezTo>
                <a:cubicBezTo>
                  <a:pt x="172466" y="9525"/>
                  <a:pt x="213232" y="9525"/>
                  <a:pt x="254000" y="9525"/>
                </a:cubicBezTo>
                <a:cubicBezTo>
                  <a:pt x="254000" y="50292"/>
                  <a:pt x="254000" y="90932"/>
                  <a:pt x="254000" y="131699"/>
                </a:cubicBezTo>
                <a:cubicBezTo>
                  <a:pt x="254000" y="199263"/>
                  <a:pt x="199263" y="254000"/>
                  <a:pt x="131698" y="254000"/>
                </a:cubicBezTo>
                <a:cubicBezTo>
                  <a:pt x="64261" y="254000"/>
                  <a:pt x="9525" y="199263"/>
                  <a:pt x="9525" y="131699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" name="Freeform 3"/>
          <p:cNvSpPr/>
          <p:nvPr/>
        </p:nvSpPr>
        <p:spPr>
          <a:xfrm>
            <a:off x="4364826" y="2291037"/>
            <a:ext cx="665876" cy="665970"/>
          </a:xfrm>
          <a:custGeom>
            <a:avLst/>
            <a:gdLst>
              <a:gd name="connsiteX0" fmla="*/ 6350 w 887603"/>
              <a:gd name="connsiteY0" fmla="*/ 443864 h 887729"/>
              <a:gd name="connsiteX1" fmla="*/ 443864 w 887603"/>
              <a:gd name="connsiteY1" fmla="*/ 6350 h 887729"/>
              <a:gd name="connsiteX2" fmla="*/ 881253 w 887603"/>
              <a:gd name="connsiteY2" fmla="*/ 6350 h 887729"/>
              <a:gd name="connsiteX3" fmla="*/ 881253 w 887603"/>
              <a:gd name="connsiteY3" fmla="*/ 443864 h 887729"/>
              <a:gd name="connsiteX4" fmla="*/ 443864 w 887603"/>
              <a:gd name="connsiteY4" fmla="*/ 881380 h 887729"/>
              <a:gd name="connsiteX5" fmla="*/ 6350 w 887603"/>
              <a:gd name="connsiteY5" fmla="*/ 443864 h 88772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887603" h="887729">
                <a:moveTo>
                  <a:pt x="6350" y="443864"/>
                </a:moveTo>
                <a:cubicBezTo>
                  <a:pt x="6350" y="202183"/>
                  <a:pt x="202183" y="6350"/>
                  <a:pt x="443864" y="6350"/>
                </a:cubicBezTo>
                <a:cubicBezTo>
                  <a:pt x="589660" y="6350"/>
                  <a:pt x="735456" y="6350"/>
                  <a:pt x="881253" y="6350"/>
                </a:cubicBezTo>
                <a:cubicBezTo>
                  <a:pt x="881253" y="152145"/>
                  <a:pt x="881253" y="297942"/>
                  <a:pt x="881253" y="443864"/>
                </a:cubicBezTo>
                <a:cubicBezTo>
                  <a:pt x="881253" y="685419"/>
                  <a:pt x="685418" y="881380"/>
                  <a:pt x="443864" y="881380"/>
                </a:cubicBezTo>
                <a:cubicBezTo>
                  <a:pt x="202183" y="881380"/>
                  <a:pt x="6350" y="685419"/>
                  <a:pt x="6350" y="443864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4" name="Freeform 3"/>
          <p:cNvSpPr/>
          <p:nvPr/>
        </p:nvSpPr>
        <p:spPr>
          <a:xfrm>
            <a:off x="3716766" y="4901091"/>
            <a:ext cx="481233" cy="481214"/>
          </a:xfrm>
          <a:custGeom>
            <a:avLst/>
            <a:gdLst>
              <a:gd name="connsiteX0" fmla="*/ 19050 w 641477"/>
              <a:gd name="connsiteY0" fmla="*/ 320700 h 641451"/>
              <a:gd name="connsiteX1" fmla="*/ 320802 w 641477"/>
              <a:gd name="connsiteY1" fmla="*/ 19050 h 641451"/>
              <a:gd name="connsiteX2" fmla="*/ 622427 w 641477"/>
              <a:gd name="connsiteY2" fmla="*/ 19050 h 641451"/>
              <a:gd name="connsiteX3" fmla="*/ 622427 w 641477"/>
              <a:gd name="connsiteY3" fmla="*/ 320700 h 641451"/>
              <a:gd name="connsiteX4" fmla="*/ 320802 w 641477"/>
              <a:gd name="connsiteY4" fmla="*/ 622401 h 641451"/>
              <a:gd name="connsiteX5" fmla="*/ 19050 w 641477"/>
              <a:gd name="connsiteY5" fmla="*/ 320700 h 64145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41477" h="641451">
                <a:moveTo>
                  <a:pt x="19050" y="320700"/>
                </a:moveTo>
                <a:cubicBezTo>
                  <a:pt x="19050" y="154051"/>
                  <a:pt x="154178" y="19050"/>
                  <a:pt x="320802" y="19050"/>
                </a:cubicBezTo>
                <a:cubicBezTo>
                  <a:pt x="421386" y="19050"/>
                  <a:pt x="521843" y="19050"/>
                  <a:pt x="622427" y="19050"/>
                </a:cubicBezTo>
                <a:cubicBezTo>
                  <a:pt x="622427" y="119633"/>
                  <a:pt x="622427" y="220141"/>
                  <a:pt x="622427" y="320700"/>
                </a:cubicBezTo>
                <a:cubicBezTo>
                  <a:pt x="622427" y="487336"/>
                  <a:pt x="487426" y="622401"/>
                  <a:pt x="320802" y="622401"/>
                </a:cubicBezTo>
                <a:cubicBezTo>
                  <a:pt x="154178" y="622401"/>
                  <a:pt x="19050" y="487336"/>
                  <a:pt x="19050" y="320700"/>
                </a:cubicBezTo>
              </a:path>
            </a:pathLst>
          </a:custGeom>
          <a:solidFill>
            <a:srgbClr val="000000">
              <a:alpha val="0"/>
            </a:srgbClr>
          </a:solidFill>
          <a:ln w="381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5" name="Freeform 3"/>
          <p:cNvSpPr/>
          <p:nvPr/>
        </p:nvSpPr>
        <p:spPr>
          <a:xfrm>
            <a:off x="4201715" y="4347449"/>
            <a:ext cx="815647" cy="815666"/>
          </a:xfrm>
          <a:custGeom>
            <a:avLst/>
            <a:gdLst>
              <a:gd name="connsiteX0" fmla="*/ 28575 w 1087246"/>
              <a:gd name="connsiteY0" fmla="*/ 543686 h 1087272"/>
              <a:gd name="connsiteX1" fmla="*/ 543686 w 1087246"/>
              <a:gd name="connsiteY1" fmla="*/ 28575 h 1087272"/>
              <a:gd name="connsiteX2" fmla="*/ 1058671 w 1087246"/>
              <a:gd name="connsiteY2" fmla="*/ 28575 h 1087272"/>
              <a:gd name="connsiteX3" fmla="*/ 1058671 w 1087246"/>
              <a:gd name="connsiteY3" fmla="*/ 543686 h 1087272"/>
              <a:gd name="connsiteX4" fmla="*/ 543686 w 1087246"/>
              <a:gd name="connsiteY4" fmla="*/ 1058697 h 1087272"/>
              <a:gd name="connsiteX5" fmla="*/ 28575 w 1087246"/>
              <a:gd name="connsiteY5" fmla="*/ 543686 h 10872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1087246" h="1087272">
                <a:moveTo>
                  <a:pt x="28575" y="543686"/>
                </a:moveTo>
                <a:cubicBezTo>
                  <a:pt x="28575" y="259207"/>
                  <a:pt x="259207" y="28575"/>
                  <a:pt x="543686" y="28575"/>
                </a:cubicBezTo>
                <a:cubicBezTo>
                  <a:pt x="715390" y="28575"/>
                  <a:pt x="886967" y="28575"/>
                  <a:pt x="1058671" y="28575"/>
                </a:cubicBezTo>
                <a:cubicBezTo>
                  <a:pt x="1058671" y="200279"/>
                  <a:pt x="1058671" y="371983"/>
                  <a:pt x="1058671" y="543686"/>
                </a:cubicBezTo>
                <a:cubicBezTo>
                  <a:pt x="1058671" y="828166"/>
                  <a:pt x="828166" y="1058697"/>
                  <a:pt x="543686" y="1058697"/>
                </a:cubicBezTo>
                <a:cubicBezTo>
                  <a:pt x="259207" y="1058697"/>
                  <a:pt x="28575" y="828166"/>
                  <a:pt x="28575" y="543686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199" y="3028846"/>
            <a:ext cx="2067463" cy="714561"/>
          </a:xfrm>
          <a:prstGeom prst="rect">
            <a:avLst/>
          </a:prstGeom>
          <a:noFill/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84" y="6018883"/>
            <a:ext cx="905111" cy="838418"/>
          </a:xfrm>
          <a:prstGeom prst="rect">
            <a:avLst/>
          </a:prstGeom>
          <a:noFill/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16939" y="6405293"/>
            <a:ext cx="1027062" cy="400154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724089" y="2723967"/>
            <a:ext cx="7950061" cy="1225977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227"/>
              </a:lnSpc>
            </a:pPr>
            <a:r>
              <a:rPr lang="en-US" altLang="zh-CN" sz="7203" dirty="0" smtClean="0">
                <a:solidFill>
                  <a:srgbClr val="FFD199"/>
                </a:solidFill>
                <a:latin typeface="Segoe UI" pitchFamily="18" charset="0"/>
                <a:cs typeface="Segoe UI" pitchFamily="18" charset="0"/>
              </a:rPr>
              <a:t>Thanks for listening</a:t>
            </a:r>
            <a:endParaRPr lang="en-US" altLang="zh-CN" sz="7203" dirty="0">
              <a:solidFill>
                <a:srgbClr val="FFD199"/>
              </a:solidFill>
              <a:latin typeface="Segoe UI" pitchFamily="18" charset="0"/>
              <a:cs typeface="Segoe UI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70957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908720"/>
            <a:ext cx="3062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86DBE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Team Antares</a:t>
            </a:r>
            <a:endParaRPr lang="en-US" sz="4000" dirty="0">
              <a:solidFill>
                <a:srgbClr val="086DBE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599" y="-176201"/>
            <a:ext cx="2066925" cy="708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5" y="25642"/>
            <a:ext cx="1799705" cy="504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492158"/>
              </p:ext>
            </p:extLst>
          </p:nvPr>
        </p:nvGraphicFramePr>
        <p:xfrm>
          <a:off x="762000" y="2133600"/>
          <a:ext cx="7527546" cy="328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3773"/>
                <a:gridCol w="3763773"/>
              </a:tblGrid>
              <a:tr h="534124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Name</a:t>
                      </a:r>
                      <a:endParaRPr lang="en-US" sz="22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12913" marR="112913" marT="56457" marB="564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Roles</a:t>
                      </a:r>
                      <a:endParaRPr lang="en-US" sz="22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12913" marR="112913" marT="56457" marB="56457"/>
                </a:tc>
              </a:tr>
              <a:tr h="457926">
                <a:tc>
                  <a:txBody>
                    <a:bodyPr/>
                    <a:lstStyle/>
                    <a:p>
                      <a:r>
                        <a:rPr lang="en-US" sz="2200" b="1" dirty="0" err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Lã</a:t>
                      </a:r>
                      <a:r>
                        <a:rPr lang="en-US" sz="2200" b="1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2200" b="1" baseline="0" dirty="0" err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Ngọc</a:t>
                      </a:r>
                      <a:r>
                        <a:rPr lang="en-US" sz="2200" b="1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2200" b="1" baseline="0" dirty="0" err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Quang</a:t>
                      </a:r>
                      <a:endParaRPr lang="en-US" sz="22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12913" marR="112913" marT="56457" marB="564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Supervisor</a:t>
                      </a:r>
                      <a:endParaRPr lang="en-US" sz="22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12913" marR="112913" marT="56457" marB="56457"/>
                </a:tc>
              </a:tr>
              <a:tr h="457926"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Lê</a:t>
                      </a:r>
                      <a:r>
                        <a:rPr lang="en-US" sz="2200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Hoàng</a:t>
                      </a:r>
                      <a:r>
                        <a:rPr lang="en-US" sz="2200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Hưng</a:t>
                      </a:r>
                      <a:endParaRPr lang="en-US" sz="22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12913" marR="112913" marT="56457" marB="56457"/>
                </a:tc>
                <a:tc rowSpan="5">
                  <a:txBody>
                    <a:bodyPr/>
                    <a:lstStyle/>
                    <a:p>
                      <a:pPr marL="0" marR="0" indent="0" algn="ctr" defTabSz="6865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Group</a:t>
                      </a:r>
                      <a:r>
                        <a:rPr lang="en-US" sz="2200" b="1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Member</a:t>
                      </a:r>
                      <a:endParaRPr lang="en-US" sz="2200" b="1" dirty="0" smtClean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12913" marR="112913" marT="56457" marB="56457" anchor="ctr"/>
                </a:tc>
              </a:tr>
              <a:tr h="457926"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Lê</a:t>
                      </a:r>
                      <a:r>
                        <a:rPr lang="en-US" sz="2200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Xuân</a:t>
                      </a:r>
                      <a:r>
                        <a:rPr lang="en-US" sz="2200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Nghĩa</a:t>
                      </a:r>
                      <a:endParaRPr lang="en-US" sz="22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12913" marR="112913" marT="56457" marB="56457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7926"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Vũ</a:t>
                      </a:r>
                      <a:r>
                        <a:rPr lang="en-US" sz="2200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Thanh</a:t>
                      </a:r>
                      <a:r>
                        <a:rPr lang="en-US" sz="2200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Bình</a:t>
                      </a:r>
                      <a:endParaRPr lang="en-US" sz="22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12913" marR="112913" marT="56457" marB="56457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7926"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Trương</a:t>
                      </a:r>
                      <a:r>
                        <a:rPr lang="en-US" sz="2200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Trung</a:t>
                      </a:r>
                      <a:r>
                        <a:rPr lang="en-US" sz="2200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Nghĩa</a:t>
                      </a:r>
                      <a:endParaRPr lang="en-US" sz="22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12913" marR="112913" marT="56457" marB="56457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7926"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Trần</a:t>
                      </a:r>
                      <a:r>
                        <a:rPr lang="en-US" sz="2200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Thái</a:t>
                      </a:r>
                      <a:r>
                        <a:rPr lang="en-US" sz="2200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2200" baseline="0" dirty="0" err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Sơn</a:t>
                      </a:r>
                      <a:endParaRPr lang="en-US" sz="22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12913" marR="112913" marT="56457" marB="56457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782824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1" y="0"/>
            <a:ext cx="9144000" cy="6858000"/>
          </a:xfrm>
          <a:custGeom>
            <a:avLst/>
            <a:gdLst>
              <a:gd name="connsiteX0" fmla="*/ 0 w 12188825"/>
              <a:gd name="connsiteY0" fmla="*/ 6858000 h 6858000"/>
              <a:gd name="connsiteX1" fmla="*/ 12188825 w 12188825"/>
              <a:gd name="connsiteY1" fmla="*/ 6858000 h 6858000"/>
              <a:gd name="connsiteX2" fmla="*/ 12188825 w 12188825"/>
              <a:gd name="connsiteY2" fmla="*/ 0 h 6858000"/>
              <a:gd name="connsiteX3" fmla="*/ 0 w 12188825"/>
              <a:gd name="connsiteY3" fmla="*/ 0 h 6858000"/>
              <a:gd name="connsiteX4" fmla="*/ 0 w 12188825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188825" h="6858000">
                <a:moveTo>
                  <a:pt x="0" y="6858000"/>
                </a:moveTo>
                <a:lnTo>
                  <a:pt x="12188825" y="6858000"/>
                </a:lnTo>
                <a:lnTo>
                  <a:pt x="12188825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BAD80A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" name="Freeform 3"/>
          <p:cNvSpPr/>
          <p:nvPr/>
        </p:nvSpPr>
        <p:spPr>
          <a:xfrm>
            <a:off x="7643089" y="558228"/>
            <a:ext cx="1393394" cy="1393394"/>
          </a:xfrm>
          <a:custGeom>
            <a:avLst/>
            <a:gdLst>
              <a:gd name="connsiteX0" fmla="*/ 14287 w 1857375"/>
              <a:gd name="connsiteY0" fmla="*/ 928687 h 1857375"/>
              <a:gd name="connsiteX1" fmla="*/ 928687 w 1857375"/>
              <a:gd name="connsiteY1" fmla="*/ 14287 h 1857375"/>
              <a:gd name="connsiteX2" fmla="*/ 1843087 w 1857375"/>
              <a:gd name="connsiteY2" fmla="*/ 928687 h 1857375"/>
              <a:gd name="connsiteX3" fmla="*/ 928687 w 1857375"/>
              <a:gd name="connsiteY3" fmla="*/ 1843087 h 1857375"/>
              <a:gd name="connsiteX4" fmla="*/ 14287 w 1857375"/>
              <a:gd name="connsiteY4" fmla="*/ 928687 h 18573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857375" h="1857375">
                <a:moveTo>
                  <a:pt x="14287" y="928687"/>
                </a:moveTo>
                <a:cubicBezTo>
                  <a:pt x="14287" y="423608"/>
                  <a:pt x="423735" y="14287"/>
                  <a:pt x="928687" y="14287"/>
                </a:cubicBezTo>
                <a:cubicBezTo>
                  <a:pt x="1433638" y="14287"/>
                  <a:pt x="1843087" y="423608"/>
                  <a:pt x="1843087" y="928687"/>
                </a:cubicBezTo>
                <a:cubicBezTo>
                  <a:pt x="1843087" y="1433639"/>
                  <a:pt x="1433638" y="1843087"/>
                  <a:pt x="928687" y="1843087"/>
                </a:cubicBezTo>
                <a:cubicBezTo>
                  <a:pt x="423735" y="1843087"/>
                  <a:pt x="14287" y="1433639"/>
                  <a:pt x="14287" y="928687"/>
                </a:cubicBezTo>
              </a:path>
            </a:pathLst>
          </a:custGeom>
          <a:solidFill>
            <a:srgbClr val="000000">
              <a:alpha val="0"/>
            </a:srgbClr>
          </a:solidFill>
          <a:ln w="254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" name="Freeform 3"/>
          <p:cNvSpPr/>
          <p:nvPr/>
        </p:nvSpPr>
        <p:spPr>
          <a:xfrm>
            <a:off x="7193153" y="1642120"/>
            <a:ext cx="921307" cy="921307"/>
          </a:xfrm>
          <a:custGeom>
            <a:avLst/>
            <a:gdLst>
              <a:gd name="connsiteX0" fmla="*/ 28575 w 1228090"/>
              <a:gd name="connsiteY0" fmla="*/ 614045 h 1228089"/>
              <a:gd name="connsiteX1" fmla="*/ 614045 w 1228090"/>
              <a:gd name="connsiteY1" fmla="*/ 28575 h 1228089"/>
              <a:gd name="connsiteX2" fmla="*/ 1199515 w 1228090"/>
              <a:gd name="connsiteY2" fmla="*/ 614045 h 1228089"/>
              <a:gd name="connsiteX3" fmla="*/ 614045 w 1228090"/>
              <a:gd name="connsiteY3" fmla="*/ 1199514 h 1228089"/>
              <a:gd name="connsiteX4" fmla="*/ 28575 w 1228090"/>
              <a:gd name="connsiteY4" fmla="*/ 614045 h 122808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28090" h="1228089">
                <a:moveTo>
                  <a:pt x="28575" y="614045"/>
                </a:moveTo>
                <a:cubicBezTo>
                  <a:pt x="28575" y="290702"/>
                  <a:pt x="290703" y="28575"/>
                  <a:pt x="614045" y="28575"/>
                </a:cubicBezTo>
                <a:cubicBezTo>
                  <a:pt x="937386" y="28575"/>
                  <a:pt x="1199515" y="290702"/>
                  <a:pt x="1199515" y="614045"/>
                </a:cubicBezTo>
                <a:cubicBezTo>
                  <a:pt x="1199515" y="937386"/>
                  <a:pt x="937386" y="1199514"/>
                  <a:pt x="614045" y="1199514"/>
                </a:cubicBezTo>
                <a:cubicBezTo>
                  <a:pt x="290703" y="1199514"/>
                  <a:pt x="28575" y="937386"/>
                  <a:pt x="28575" y="614045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5" name="Freeform 3"/>
          <p:cNvSpPr/>
          <p:nvPr/>
        </p:nvSpPr>
        <p:spPr>
          <a:xfrm>
            <a:off x="7193153" y="547509"/>
            <a:ext cx="699317" cy="699317"/>
          </a:xfrm>
          <a:custGeom>
            <a:avLst/>
            <a:gdLst>
              <a:gd name="connsiteX0" fmla="*/ 28575 w 932180"/>
              <a:gd name="connsiteY0" fmla="*/ 466090 h 932180"/>
              <a:gd name="connsiteX1" fmla="*/ 466090 w 932180"/>
              <a:gd name="connsiteY1" fmla="*/ 28575 h 932180"/>
              <a:gd name="connsiteX2" fmla="*/ 903605 w 932180"/>
              <a:gd name="connsiteY2" fmla="*/ 466090 h 932180"/>
              <a:gd name="connsiteX3" fmla="*/ 466090 w 932180"/>
              <a:gd name="connsiteY3" fmla="*/ 903605 h 932180"/>
              <a:gd name="connsiteX4" fmla="*/ 28575 w 932180"/>
              <a:gd name="connsiteY4" fmla="*/ 466090 h 93218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32180" h="932180">
                <a:moveTo>
                  <a:pt x="28575" y="466090"/>
                </a:moveTo>
                <a:cubicBezTo>
                  <a:pt x="28575" y="224409"/>
                  <a:pt x="224408" y="28575"/>
                  <a:pt x="466090" y="28575"/>
                </a:cubicBezTo>
                <a:cubicBezTo>
                  <a:pt x="707770" y="28575"/>
                  <a:pt x="903605" y="224409"/>
                  <a:pt x="903605" y="466090"/>
                </a:cubicBezTo>
                <a:cubicBezTo>
                  <a:pt x="903605" y="707644"/>
                  <a:pt x="707770" y="903605"/>
                  <a:pt x="466090" y="903605"/>
                </a:cubicBezTo>
                <a:cubicBezTo>
                  <a:pt x="224408" y="903605"/>
                  <a:pt x="28575" y="707644"/>
                  <a:pt x="28575" y="466090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6" name="Freeform 3"/>
          <p:cNvSpPr/>
          <p:nvPr/>
        </p:nvSpPr>
        <p:spPr>
          <a:xfrm>
            <a:off x="6421094" y="1746208"/>
            <a:ext cx="520677" cy="520676"/>
          </a:xfrm>
          <a:custGeom>
            <a:avLst/>
            <a:gdLst>
              <a:gd name="connsiteX0" fmla="*/ 14287 w 694055"/>
              <a:gd name="connsiteY0" fmla="*/ 347027 h 694054"/>
              <a:gd name="connsiteX1" fmla="*/ 347027 w 694055"/>
              <a:gd name="connsiteY1" fmla="*/ 14287 h 694054"/>
              <a:gd name="connsiteX2" fmla="*/ 679767 w 694055"/>
              <a:gd name="connsiteY2" fmla="*/ 347027 h 694054"/>
              <a:gd name="connsiteX3" fmla="*/ 347027 w 694055"/>
              <a:gd name="connsiteY3" fmla="*/ 679767 h 694054"/>
              <a:gd name="connsiteX4" fmla="*/ 14287 w 694055"/>
              <a:gd name="connsiteY4" fmla="*/ 347027 h 69405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94055" h="694054">
                <a:moveTo>
                  <a:pt x="14287" y="347027"/>
                </a:moveTo>
                <a:cubicBezTo>
                  <a:pt x="14287" y="163258"/>
                  <a:pt x="163258" y="14287"/>
                  <a:pt x="347027" y="14287"/>
                </a:cubicBezTo>
                <a:cubicBezTo>
                  <a:pt x="530796" y="14287"/>
                  <a:pt x="679767" y="163258"/>
                  <a:pt x="679767" y="347027"/>
                </a:cubicBezTo>
                <a:cubicBezTo>
                  <a:pt x="679767" y="530796"/>
                  <a:pt x="530796" y="679767"/>
                  <a:pt x="347027" y="679767"/>
                </a:cubicBezTo>
                <a:cubicBezTo>
                  <a:pt x="163258" y="679767"/>
                  <a:pt x="14287" y="530796"/>
                  <a:pt x="14287" y="347027"/>
                </a:cubicBezTo>
              </a:path>
            </a:pathLst>
          </a:custGeom>
          <a:solidFill>
            <a:srgbClr val="000000">
              <a:alpha val="0"/>
            </a:srgbClr>
          </a:solidFill>
          <a:ln w="254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7" name="Freeform 3"/>
          <p:cNvSpPr/>
          <p:nvPr/>
        </p:nvSpPr>
        <p:spPr>
          <a:xfrm>
            <a:off x="7090924" y="4953968"/>
            <a:ext cx="935598" cy="935608"/>
          </a:xfrm>
          <a:custGeom>
            <a:avLst/>
            <a:gdLst>
              <a:gd name="connsiteX0" fmla="*/ 38100 w 1247139"/>
              <a:gd name="connsiteY0" fmla="*/ 623595 h 1247152"/>
              <a:gd name="connsiteX1" fmla="*/ 623569 w 1247139"/>
              <a:gd name="connsiteY1" fmla="*/ 38100 h 1247152"/>
              <a:gd name="connsiteX2" fmla="*/ 1209040 w 1247139"/>
              <a:gd name="connsiteY2" fmla="*/ 623595 h 1247152"/>
              <a:gd name="connsiteX3" fmla="*/ 623569 w 1247139"/>
              <a:gd name="connsiteY3" fmla="*/ 1209052 h 1247152"/>
              <a:gd name="connsiteX4" fmla="*/ 38100 w 1247139"/>
              <a:gd name="connsiteY4" fmla="*/ 623595 h 124715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47139" h="1247152">
                <a:moveTo>
                  <a:pt x="38100" y="623595"/>
                </a:moveTo>
                <a:cubicBezTo>
                  <a:pt x="38100" y="300253"/>
                  <a:pt x="300228" y="38100"/>
                  <a:pt x="623569" y="38100"/>
                </a:cubicBezTo>
                <a:cubicBezTo>
                  <a:pt x="946911" y="38100"/>
                  <a:pt x="1209040" y="300253"/>
                  <a:pt x="1209040" y="623595"/>
                </a:cubicBezTo>
                <a:cubicBezTo>
                  <a:pt x="1209040" y="946937"/>
                  <a:pt x="946911" y="1209052"/>
                  <a:pt x="623569" y="1209052"/>
                </a:cubicBezTo>
                <a:cubicBezTo>
                  <a:pt x="300228" y="1209052"/>
                  <a:pt x="38100" y="946937"/>
                  <a:pt x="38100" y="623595"/>
                </a:cubicBezTo>
              </a:path>
            </a:pathLst>
          </a:custGeom>
          <a:solidFill>
            <a:srgbClr val="000000">
              <a:alpha val="0"/>
            </a:srgbClr>
          </a:solidFill>
          <a:ln w="762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Freeform 3"/>
          <p:cNvSpPr/>
          <p:nvPr/>
        </p:nvSpPr>
        <p:spPr>
          <a:xfrm>
            <a:off x="8061584" y="4471211"/>
            <a:ext cx="594895" cy="594867"/>
          </a:xfrm>
          <a:custGeom>
            <a:avLst/>
            <a:gdLst>
              <a:gd name="connsiteX0" fmla="*/ 9525 w 792987"/>
              <a:gd name="connsiteY0" fmla="*/ 396493 h 792949"/>
              <a:gd name="connsiteX1" fmla="*/ 396493 w 792987"/>
              <a:gd name="connsiteY1" fmla="*/ 9525 h 792949"/>
              <a:gd name="connsiteX2" fmla="*/ 783463 w 792987"/>
              <a:gd name="connsiteY2" fmla="*/ 396493 h 792949"/>
              <a:gd name="connsiteX3" fmla="*/ 396493 w 792987"/>
              <a:gd name="connsiteY3" fmla="*/ 783424 h 792949"/>
              <a:gd name="connsiteX4" fmla="*/ 9525 w 792987"/>
              <a:gd name="connsiteY4" fmla="*/ 396493 h 79294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792987" h="792949">
                <a:moveTo>
                  <a:pt x="9525" y="396493"/>
                </a:moveTo>
                <a:cubicBezTo>
                  <a:pt x="9525" y="182752"/>
                  <a:pt x="182753" y="9525"/>
                  <a:pt x="396493" y="9525"/>
                </a:cubicBezTo>
                <a:cubicBezTo>
                  <a:pt x="610234" y="9525"/>
                  <a:pt x="783463" y="182752"/>
                  <a:pt x="783463" y="396493"/>
                </a:cubicBezTo>
                <a:cubicBezTo>
                  <a:pt x="783463" y="610234"/>
                  <a:pt x="610234" y="783424"/>
                  <a:pt x="396493" y="783424"/>
                </a:cubicBezTo>
                <a:cubicBezTo>
                  <a:pt x="182753" y="783424"/>
                  <a:pt x="9525" y="610234"/>
                  <a:pt x="9525" y="396493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9" name="Freeform 3"/>
          <p:cNvSpPr/>
          <p:nvPr/>
        </p:nvSpPr>
        <p:spPr>
          <a:xfrm>
            <a:off x="8578258" y="4867935"/>
            <a:ext cx="251811" cy="251907"/>
          </a:xfrm>
          <a:custGeom>
            <a:avLst/>
            <a:gdLst>
              <a:gd name="connsiteX0" fmla="*/ 9525 w 335661"/>
              <a:gd name="connsiteY0" fmla="*/ 167894 h 335788"/>
              <a:gd name="connsiteX1" fmla="*/ 167894 w 335661"/>
              <a:gd name="connsiteY1" fmla="*/ 9525 h 335788"/>
              <a:gd name="connsiteX2" fmla="*/ 326135 w 335661"/>
              <a:gd name="connsiteY2" fmla="*/ 167894 h 335788"/>
              <a:gd name="connsiteX3" fmla="*/ 167894 w 335661"/>
              <a:gd name="connsiteY3" fmla="*/ 326263 h 335788"/>
              <a:gd name="connsiteX4" fmla="*/ 9525 w 335661"/>
              <a:gd name="connsiteY4" fmla="*/ 167894 h 33578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35661" h="335788">
                <a:moveTo>
                  <a:pt x="9525" y="167894"/>
                </a:moveTo>
                <a:cubicBezTo>
                  <a:pt x="9525" y="80390"/>
                  <a:pt x="80391" y="9525"/>
                  <a:pt x="167894" y="9525"/>
                </a:cubicBezTo>
                <a:cubicBezTo>
                  <a:pt x="255269" y="9525"/>
                  <a:pt x="326135" y="80390"/>
                  <a:pt x="326135" y="167894"/>
                </a:cubicBezTo>
                <a:cubicBezTo>
                  <a:pt x="326135" y="255371"/>
                  <a:pt x="255269" y="326263"/>
                  <a:pt x="167894" y="326263"/>
                </a:cubicBezTo>
                <a:cubicBezTo>
                  <a:pt x="80391" y="326263"/>
                  <a:pt x="9525" y="255371"/>
                  <a:pt x="9525" y="167894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0" name="Freeform 3"/>
          <p:cNvSpPr/>
          <p:nvPr/>
        </p:nvSpPr>
        <p:spPr>
          <a:xfrm>
            <a:off x="1106426" y="1672037"/>
            <a:ext cx="984856" cy="984856"/>
          </a:xfrm>
          <a:custGeom>
            <a:avLst/>
            <a:gdLst>
              <a:gd name="connsiteX0" fmla="*/ 28575 w 1312799"/>
              <a:gd name="connsiteY0" fmla="*/ 656336 h 1312799"/>
              <a:gd name="connsiteX1" fmla="*/ 656463 w 1312799"/>
              <a:gd name="connsiteY1" fmla="*/ 28575 h 1312799"/>
              <a:gd name="connsiteX2" fmla="*/ 1284224 w 1312799"/>
              <a:gd name="connsiteY2" fmla="*/ 656336 h 1312799"/>
              <a:gd name="connsiteX3" fmla="*/ 656463 w 1312799"/>
              <a:gd name="connsiteY3" fmla="*/ 1284224 h 1312799"/>
              <a:gd name="connsiteX4" fmla="*/ 28575 w 1312799"/>
              <a:gd name="connsiteY4" fmla="*/ 656336 h 131279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312799" h="1312799">
                <a:moveTo>
                  <a:pt x="28575" y="656336"/>
                </a:moveTo>
                <a:cubicBezTo>
                  <a:pt x="28575" y="309626"/>
                  <a:pt x="309625" y="28575"/>
                  <a:pt x="656463" y="28575"/>
                </a:cubicBezTo>
                <a:cubicBezTo>
                  <a:pt x="1003172" y="28575"/>
                  <a:pt x="1284224" y="309626"/>
                  <a:pt x="1284224" y="656336"/>
                </a:cubicBezTo>
                <a:cubicBezTo>
                  <a:pt x="1284224" y="1003173"/>
                  <a:pt x="1003172" y="1284224"/>
                  <a:pt x="656463" y="1284224"/>
                </a:cubicBezTo>
                <a:cubicBezTo>
                  <a:pt x="309625" y="1284224"/>
                  <a:pt x="28575" y="1003173"/>
                  <a:pt x="28575" y="656336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1" name="Freeform 3"/>
          <p:cNvSpPr/>
          <p:nvPr/>
        </p:nvSpPr>
        <p:spPr>
          <a:xfrm>
            <a:off x="2009346" y="1234249"/>
            <a:ext cx="399297" cy="399297"/>
          </a:xfrm>
          <a:custGeom>
            <a:avLst/>
            <a:gdLst>
              <a:gd name="connsiteX0" fmla="*/ 9525 w 532257"/>
              <a:gd name="connsiteY0" fmla="*/ 266065 h 532257"/>
              <a:gd name="connsiteX1" fmla="*/ 266065 w 532257"/>
              <a:gd name="connsiteY1" fmla="*/ 9525 h 532257"/>
              <a:gd name="connsiteX2" fmla="*/ 522732 w 532257"/>
              <a:gd name="connsiteY2" fmla="*/ 266065 h 532257"/>
              <a:gd name="connsiteX3" fmla="*/ 266065 w 532257"/>
              <a:gd name="connsiteY3" fmla="*/ 522732 h 532257"/>
              <a:gd name="connsiteX4" fmla="*/ 9525 w 532257"/>
              <a:gd name="connsiteY4" fmla="*/ 266065 h 53225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32257" h="532257">
                <a:moveTo>
                  <a:pt x="9525" y="266065"/>
                </a:moveTo>
                <a:cubicBezTo>
                  <a:pt x="9525" y="124459"/>
                  <a:pt x="124460" y="9525"/>
                  <a:pt x="266065" y="9525"/>
                </a:cubicBezTo>
                <a:cubicBezTo>
                  <a:pt x="407797" y="9525"/>
                  <a:pt x="522732" y="124459"/>
                  <a:pt x="522732" y="266065"/>
                </a:cubicBezTo>
                <a:cubicBezTo>
                  <a:pt x="522732" y="407797"/>
                  <a:pt x="407797" y="522732"/>
                  <a:pt x="266065" y="522732"/>
                </a:cubicBezTo>
                <a:cubicBezTo>
                  <a:pt x="124460" y="522732"/>
                  <a:pt x="9525" y="407797"/>
                  <a:pt x="9525" y="266065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2" name="Freeform 3"/>
          <p:cNvSpPr/>
          <p:nvPr/>
        </p:nvSpPr>
        <p:spPr>
          <a:xfrm>
            <a:off x="8364557" y="2261502"/>
            <a:ext cx="665971" cy="665875"/>
          </a:xfrm>
          <a:custGeom>
            <a:avLst/>
            <a:gdLst>
              <a:gd name="connsiteX0" fmla="*/ 6350 w 887730"/>
              <a:gd name="connsiteY0" fmla="*/ 443737 h 887602"/>
              <a:gd name="connsiteX1" fmla="*/ 443865 w 887730"/>
              <a:gd name="connsiteY1" fmla="*/ 6350 h 887602"/>
              <a:gd name="connsiteX2" fmla="*/ 881380 w 887730"/>
              <a:gd name="connsiteY2" fmla="*/ 443737 h 887602"/>
              <a:gd name="connsiteX3" fmla="*/ 443865 w 887730"/>
              <a:gd name="connsiteY3" fmla="*/ 881252 h 887602"/>
              <a:gd name="connsiteX4" fmla="*/ 6350 w 887730"/>
              <a:gd name="connsiteY4" fmla="*/ 443737 h 88760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887730" h="887602">
                <a:moveTo>
                  <a:pt x="6350" y="443737"/>
                </a:moveTo>
                <a:cubicBezTo>
                  <a:pt x="6350" y="202183"/>
                  <a:pt x="202310" y="6350"/>
                  <a:pt x="443865" y="6350"/>
                </a:cubicBezTo>
                <a:cubicBezTo>
                  <a:pt x="685545" y="6350"/>
                  <a:pt x="881380" y="202183"/>
                  <a:pt x="881380" y="443737"/>
                </a:cubicBezTo>
                <a:cubicBezTo>
                  <a:pt x="881380" y="685418"/>
                  <a:pt x="685545" y="881252"/>
                  <a:pt x="443865" y="881252"/>
                </a:cubicBezTo>
                <a:cubicBezTo>
                  <a:pt x="202310" y="881252"/>
                  <a:pt x="6350" y="685418"/>
                  <a:pt x="6350" y="443737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" name="Freeform 3"/>
          <p:cNvSpPr/>
          <p:nvPr/>
        </p:nvSpPr>
        <p:spPr>
          <a:xfrm>
            <a:off x="3716766" y="4901091"/>
            <a:ext cx="481233" cy="481214"/>
          </a:xfrm>
          <a:custGeom>
            <a:avLst/>
            <a:gdLst>
              <a:gd name="connsiteX0" fmla="*/ 19050 w 641477"/>
              <a:gd name="connsiteY0" fmla="*/ 320700 h 641451"/>
              <a:gd name="connsiteX1" fmla="*/ 320802 w 641477"/>
              <a:gd name="connsiteY1" fmla="*/ 19050 h 641451"/>
              <a:gd name="connsiteX2" fmla="*/ 622427 w 641477"/>
              <a:gd name="connsiteY2" fmla="*/ 320700 h 641451"/>
              <a:gd name="connsiteX3" fmla="*/ 320802 w 641477"/>
              <a:gd name="connsiteY3" fmla="*/ 622401 h 641451"/>
              <a:gd name="connsiteX4" fmla="*/ 19050 w 641477"/>
              <a:gd name="connsiteY4" fmla="*/ 320700 h 64145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41477" h="641451">
                <a:moveTo>
                  <a:pt x="19050" y="320700"/>
                </a:moveTo>
                <a:cubicBezTo>
                  <a:pt x="19050" y="154051"/>
                  <a:pt x="154178" y="19050"/>
                  <a:pt x="320802" y="19050"/>
                </a:cubicBezTo>
                <a:cubicBezTo>
                  <a:pt x="487426" y="19050"/>
                  <a:pt x="622427" y="154051"/>
                  <a:pt x="622427" y="320700"/>
                </a:cubicBezTo>
                <a:cubicBezTo>
                  <a:pt x="622427" y="487336"/>
                  <a:pt x="487426" y="622401"/>
                  <a:pt x="320802" y="622401"/>
                </a:cubicBezTo>
                <a:cubicBezTo>
                  <a:pt x="154178" y="622401"/>
                  <a:pt x="19050" y="487336"/>
                  <a:pt x="19050" y="320700"/>
                </a:cubicBezTo>
              </a:path>
            </a:pathLst>
          </a:custGeom>
          <a:solidFill>
            <a:srgbClr val="000000">
              <a:alpha val="0"/>
            </a:srgbClr>
          </a:solidFill>
          <a:ln w="381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4" name="Freeform 3"/>
          <p:cNvSpPr/>
          <p:nvPr/>
        </p:nvSpPr>
        <p:spPr>
          <a:xfrm>
            <a:off x="4201715" y="4347449"/>
            <a:ext cx="815647" cy="815666"/>
          </a:xfrm>
          <a:custGeom>
            <a:avLst/>
            <a:gdLst>
              <a:gd name="connsiteX0" fmla="*/ 28575 w 1087246"/>
              <a:gd name="connsiteY0" fmla="*/ 543686 h 1087272"/>
              <a:gd name="connsiteX1" fmla="*/ 543686 w 1087246"/>
              <a:gd name="connsiteY1" fmla="*/ 28575 h 1087272"/>
              <a:gd name="connsiteX2" fmla="*/ 1058671 w 1087246"/>
              <a:gd name="connsiteY2" fmla="*/ 543686 h 1087272"/>
              <a:gd name="connsiteX3" fmla="*/ 543686 w 1087246"/>
              <a:gd name="connsiteY3" fmla="*/ 1058697 h 1087272"/>
              <a:gd name="connsiteX4" fmla="*/ 28575 w 1087246"/>
              <a:gd name="connsiteY4" fmla="*/ 543686 h 10872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087246" h="1087272">
                <a:moveTo>
                  <a:pt x="28575" y="543686"/>
                </a:moveTo>
                <a:cubicBezTo>
                  <a:pt x="28575" y="259207"/>
                  <a:pt x="259207" y="28575"/>
                  <a:pt x="543686" y="28575"/>
                </a:cubicBezTo>
                <a:cubicBezTo>
                  <a:pt x="828166" y="28575"/>
                  <a:pt x="1058671" y="259207"/>
                  <a:pt x="1058671" y="543686"/>
                </a:cubicBezTo>
                <a:cubicBezTo>
                  <a:pt x="1058671" y="828166"/>
                  <a:pt x="828166" y="1058697"/>
                  <a:pt x="543686" y="1058697"/>
                </a:cubicBezTo>
                <a:cubicBezTo>
                  <a:pt x="259207" y="1058697"/>
                  <a:pt x="28575" y="828166"/>
                  <a:pt x="28575" y="543686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70163" y="1618779"/>
            <a:ext cx="73933" cy="181022"/>
          </a:xfrm>
          <a:prstGeom prst="rect">
            <a:avLst/>
          </a:prstGeom>
          <a:noFill/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84059" y="6267296"/>
            <a:ext cx="959989" cy="590704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426381" y="2921168"/>
            <a:ext cx="607634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Problem definition</a:t>
            </a:r>
            <a:endParaRPr lang="en-US" sz="6000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04099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908720"/>
            <a:ext cx="4121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86DBE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Problem definition</a:t>
            </a:r>
            <a:endParaRPr lang="en-US" sz="4000" dirty="0">
              <a:solidFill>
                <a:srgbClr val="086DBE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916832"/>
            <a:ext cx="86680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People do not manage their tasks effectively. They need an application to help control their tasks.</a:t>
            </a: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majority of high-tech users require a project management tool.</a:t>
            </a: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This is the tablet’s era, we should aim to that target. </a:t>
            </a: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endParaRPr lang="en-US" sz="2400" dirty="0" smtClean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endParaRPr lang="en-US" sz="2400" dirty="0" smtClean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endParaRPr lang="en-US" sz="2400" dirty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599" y="-176201"/>
            <a:ext cx="2066925" cy="708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5" y="25642"/>
            <a:ext cx="1799705" cy="504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98701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1" y="0"/>
            <a:ext cx="9144000" cy="6858000"/>
          </a:xfrm>
          <a:custGeom>
            <a:avLst/>
            <a:gdLst>
              <a:gd name="connsiteX0" fmla="*/ 0 w 12188825"/>
              <a:gd name="connsiteY0" fmla="*/ 6858000 h 6858000"/>
              <a:gd name="connsiteX1" fmla="*/ 12188825 w 12188825"/>
              <a:gd name="connsiteY1" fmla="*/ 6858000 h 6858000"/>
              <a:gd name="connsiteX2" fmla="*/ 12188825 w 12188825"/>
              <a:gd name="connsiteY2" fmla="*/ 0 h 6858000"/>
              <a:gd name="connsiteX3" fmla="*/ 0 w 12188825"/>
              <a:gd name="connsiteY3" fmla="*/ 0 h 6858000"/>
              <a:gd name="connsiteX4" fmla="*/ 0 w 12188825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188825" h="6858000">
                <a:moveTo>
                  <a:pt x="0" y="6858000"/>
                </a:moveTo>
                <a:lnTo>
                  <a:pt x="12188825" y="6858000"/>
                </a:lnTo>
                <a:lnTo>
                  <a:pt x="12188825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8C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800" dirty="0">
              <a:solidFill>
                <a:prstClr val="white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" name="Freeform 3"/>
          <p:cNvSpPr/>
          <p:nvPr/>
        </p:nvSpPr>
        <p:spPr>
          <a:xfrm>
            <a:off x="7377177" y="725435"/>
            <a:ext cx="1393394" cy="1393394"/>
          </a:xfrm>
          <a:custGeom>
            <a:avLst/>
            <a:gdLst>
              <a:gd name="connsiteX0" fmla="*/ 14287 w 1857375"/>
              <a:gd name="connsiteY0" fmla="*/ 928687 h 1857375"/>
              <a:gd name="connsiteX1" fmla="*/ 928687 w 1857375"/>
              <a:gd name="connsiteY1" fmla="*/ 14287 h 1857375"/>
              <a:gd name="connsiteX2" fmla="*/ 1843087 w 1857375"/>
              <a:gd name="connsiteY2" fmla="*/ 14287 h 1857375"/>
              <a:gd name="connsiteX3" fmla="*/ 1843087 w 1857375"/>
              <a:gd name="connsiteY3" fmla="*/ 928687 h 1857375"/>
              <a:gd name="connsiteX4" fmla="*/ 928687 w 1857375"/>
              <a:gd name="connsiteY4" fmla="*/ 1843087 h 1857375"/>
              <a:gd name="connsiteX5" fmla="*/ 14287 w 1857375"/>
              <a:gd name="connsiteY5" fmla="*/ 928687 h 18573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1857375" h="1857375">
                <a:moveTo>
                  <a:pt x="14287" y="928687"/>
                </a:moveTo>
                <a:cubicBezTo>
                  <a:pt x="14287" y="423608"/>
                  <a:pt x="423735" y="14287"/>
                  <a:pt x="928687" y="14287"/>
                </a:cubicBezTo>
                <a:cubicBezTo>
                  <a:pt x="1233487" y="14287"/>
                  <a:pt x="1538287" y="14287"/>
                  <a:pt x="1843087" y="14287"/>
                </a:cubicBezTo>
                <a:cubicBezTo>
                  <a:pt x="1843087" y="319087"/>
                  <a:pt x="1843087" y="623887"/>
                  <a:pt x="1843087" y="928687"/>
                </a:cubicBezTo>
                <a:cubicBezTo>
                  <a:pt x="1843087" y="1433639"/>
                  <a:pt x="1433766" y="1843087"/>
                  <a:pt x="928687" y="1843087"/>
                </a:cubicBezTo>
                <a:cubicBezTo>
                  <a:pt x="423735" y="1843087"/>
                  <a:pt x="14287" y="1433639"/>
                  <a:pt x="14287" y="928687"/>
                </a:cubicBezTo>
              </a:path>
            </a:pathLst>
          </a:custGeom>
          <a:solidFill>
            <a:srgbClr val="000000">
              <a:alpha val="0"/>
            </a:srgbClr>
          </a:solidFill>
          <a:ln w="254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3" name="Freeform 3"/>
          <p:cNvSpPr/>
          <p:nvPr/>
        </p:nvSpPr>
        <p:spPr>
          <a:xfrm>
            <a:off x="6927242" y="1809328"/>
            <a:ext cx="921307" cy="921307"/>
          </a:xfrm>
          <a:custGeom>
            <a:avLst/>
            <a:gdLst>
              <a:gd name="connsiteX0" fmla="*/ 28575 w 1228090"/>
              <a:gd name="connsiteY0" fmla="*/ 614045 h 1228090"/>
              <a:gd name="connsiteX1" fmla="*/ 614044 w 1228090"/>
              <a:gd name="connsiteY1" fmla="*/ 28575 h 1228090"/>
              <a:gd name="connsiteX2" fmla="*/ 1199515 w 1228090"/>
              <a:gd name="connsiteY2" fmla="*/ 28575 h 1228090"/>
              <a:gd name="connsiteX3" fmla="*/ 1199515 w 1228090"/>
              <a:gd name="connsiteY3" fmla="*/ 614045 h 1228090"/>
              <a:gd name="connsiteX4" fmla="*/ 614044 w 1228090"/>
              <a:gd name="connsiteY4" fmla="*/ 1199514 h 1228090"/>
              <a:gd name="connsiteX5" fmla="*/ 28575 w 1228090"/>
              <a:gd name="connsiteY5" fmla="*/ 614045 h 122809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1228090" h="1228090">
                <a:moveTo>
                  <a:pt x="28575" y="614045"/>
                </a:moveTo>
                <a:cubicBezTo>
                  <a:pt x="28575" y="290702"/>
                  <a:pt x="290702" y="28575"/>
                  <a:pt x="614044" y="28575"/>
                </a:cubicBezTo>
                <a:cubicBezTo>
                  <a:pt x="809243" y="28575"/>
                  <a:pt x="1004315" y="28575"/>
                  <a:pt x="1199515" y="28575"/>
                </a:cubicBezTo>
                <a:cubicBezTo>
                  <a:pt x="1199515" y="223774"/>
                  <a:pt x="1199515" y="418845"/>
                  <a:pt x="1199515" y="614045"/>
                </a:cubicBezTo>
                <a:cubicBezTo>
                  <a:pt x="1199515" y="937386"/>
                  <a:pt x="937386" y="1199514"/>
                  <a:pt x="614044" y="1199514"/>
                </a:cubicBezTo>
                <a:cubicBezTo>
                  <a:pt x="290702" y="1199514"/>
                  <a:pt x="28575" y="937386"/>
                  <a:pt x="28575" y="614045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5" name="Freeform 3"/>
          <p:cNvSpPr/>
          <p:nvPr/>
        </p:nvSpPr>
        <p:spPr>
          <a:xfrm>
            <a:off x="6927241" y="714716"/>
            <a:ext cx="699317" cy="699317"/>
          </a:xfrm>
          <a:custGeom>
            <a:avLst/>
            <a:gdLst>
              <a:gd name="connsiteX0" fmla="*/ 28575 w 932180"/>
              <a:gd name="connsiteY0" fmla="*/ 466089 h 932180"/>
              <a:gd name="connsiteX1" fmla="*/ 466090 w 932180"/>
              <a:gd name="connsiteY1" fmla="*/ 28575 h 932180"/>
              <a:gd name="connsiteX2" fmla="*/ 903604 w 932180"/>
              <a:gd name="connsiteY2" fmla="*/ 28575 h 932180"/>
              <a:gd name="connsiteX3" fmla="*/ 903604 w 932180"/>
              <a:gd name="connsiteY3" fmla="*/ 466089 h 932180"/>
              <a:gd name="connsiteX4" fmla="*/ 466090 w 932180"/>
              <a:gd name="connsiteY4" fmla="*/ 903604 h 932180"/>
              <a:gd name="connsiteX5" fmla="*/ 28575 w 932180"/>
              <a:gd name="connsiteY5" fmla="*/ 466089 h 93218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932180" h="932180">
                <a:moveTo>
                  <a:pt x="28575" y="466089"/>
                </a:moveTo>
                <a:cubicBezTo>
                  <a:pt x="28575" y="224409"/>
                  <a:pt x="224535" y="28575"/>
                  <a:pt x="466090" y="28575"/>
                </a:cubicBezTo>
                <a:cubicBezTo>
                  <a:pt x="611885" y="28575"/>
                  <a:pt x="757808" y="28575"/>
                  <a:pt x="903604" y="28575"/>
                </a:cubicBezTo>
                <a:cubicBezTo>
                  <a:pt x="903604" y="174371"/>
                  <a:pt x="903604" y="320294"/>
                  <a:pt x="903604" y="466089"/>
                </a:cubicBezTo>
                <a:cubicBezTo>
                  <a:pt x="903604" y="707644"/>
                  <a:pt x="707770" y="903604"/>
                  <a:pt x="466090" y="903604"/>
                </a:cubicBezTo>
                <a:cubicBezTo>
                  <a:pt x="224535" y="903604"/>
                  <a:pt x="28575" y="707644"/>
                  <a:pt x="28575" y="466089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6" name="Freeform 3"/>
          <p:cNvSpPr/>
          <p:nvPr/>
        </p:nvSpPr>
        <p:spPr>
          <a:xfrm>
            <a:off x="6155182" y="1913416"/>
            <a:ext cx="520677" cy="520676"/>
          </a:xfrm>
          <a:custGeom>
            <a:avLst/>
            <a:gdLst>
              <a:gd name="connsiteX0" fmla="*/ 14287 w 694055"/>
              <a:gd name="connsiteY0" fmla="*/ 347027 h 694054"/>
              <a:gd name="connsiteX1" fmla="*/ 347027 w 694055"/>
              <a:gd name="connsiteY1" fmla="*/ 14287 h 694054"/>
              <a:gd name="connsiteX2" fmla="*/ 679767 w 694055"/>
              <a:gd name="connsiteY2" fmla="*/ 14287 h 694054"/>
              <a:gd name="connsiteX3" fmla="*/ 679767 w 694055"/>
              <a:gd name="connsiteY3" fmla="*/ 347027 h 694054"/>
              <a:gd name="connsiteX4" fmla="*/ 347027 w 694055"/>
              <a:gd name="connsiteY4" fmla="*/ 679767 h 694054"/>
              <a:gd name="connsiteX5" fmla="*/ 14287 w 694055"/>
              <a:gd name="connsiteY5" fmla="*/ 347027 h 69405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94055" h="694054">
                <a:moveTo>
                  <a:pt x="14287" y="347027"/>
                </a:moveTo>
                <a:cubicBezTo>
                  <a:pt x="14287" y="163258"/>
                  <a:pt x="163259" y="14287"/>
                  <a:pt x="347027" y="14287"/>
                </a:cubicBezTo>
                <a:cubicBezTo>
                  <a:pt x="457898" y="14287"/>
                  <a:pt x="568897" y="14287"/>
                  <a:pt x="679767" y="14287"/>
                </a:cubicBezTo>
                <a:cubicBezTo>
                  <a:pt x="679767" y="125158"/>
                  <a:pt x="679767" y="236156"/>
                  <a:pt x="679767" y="347027"/>
                </a:cubicBezTo>
                <a:cubicBezTo>
                  <a:pt x="679767" y="530796"/>
                  <a:pt x="530797" y="679767"/>
                  <a:pt x="347027" y="679767"/>
                </a:cubicBezTo>
                <a:cubicBezTo>
                  <a:pt x="163259" y="679767"/>
                  <a:pt x="14287" y="530796"/>
                  <a:pt x="14287" y="347027"/>
                </a:cubicBezTo>
              </a:path>
            </a:pathLst>
          </a:custGeom>
          <a:solidFill>
            <a:srgbClr val="000000">
              <a:alpha val="0"/>
            </a:srgbClr>
          </a:solidFill>
          <a:ln w="254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7" name="Freeform 3"/>
          <p:cNvSpPr/>
          <p:nvPr/>
        </p:nvSpPr>
        <p:spPr>
          <a:xfrm>
            <a:off x="7890755" y="4661474"/>
            <a:ext cx="594896" cy="594896"/>
          </a:xfrm>
          <a:custGeom>
            <a:avLst/>
            <a:gdLst>
              <a:gd name="connsiteX0" fmla="*/ 9525 w 792988"/>
              <a:gd name="connsiteY0" fmla="*/ 396494 h 792988"/>
              <a:gd name="connsiteX1" fmla="*/ 396493 w 792988"/>
              <a:gd name="connsiteY1" fmla="*/ 9525 h 792988"/>
              <a:gd name="connsiteX2" fmla="*/ 783463 w 792988"/>
              <a:gd name="connsiteY2" fmla="*/ 9525 h 792988"/>
              <a:gd name="connsiteX3" fmla="*/ 783463 w 792988"/>
              <a:gd name="connsiteY3" fmla="*/ 396494 h 792988"/>
              <a:gd name="connsiteX4" fmla="*/ 396493 w 792988"/>
              <a:gd name="connsiteY4" fmla="*/ 783463 h 792988"/>
              <a:gd name="connsiteX5" fmla="*/ 9525 w 792988"/>
              <a:gd name="connsiteY5" fmla="*/ 396494 h 79298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792988" h="792988">
                <a:moveTo>
                  <a:pt x="9525" y="396494"/>
                </a:moveTo>
                <a:cubicBezTo>
                  <a:pt x="9525" y="182753"/>
                  <a:pt x="182752" y="9525"/>
                  <a:pt x="396493" y="9525"/>
                </a:cubicBezTo>
                <a:cubicBezTo>
                  <a:pt x="525526" y="9525"/>
                  <a:pt x="654430" y="9525"/>
                  <a:pt x="783463" y="9525"/>
                </a:cubicBezTo>
                <a:cubicBezTo>
                  <a:pt x="783463" y="138557"/>
                  <a:pt x="783463" y="267462"/>
                  <a:pt x="783463" y="396494"/>
                </a:cubicBezTo>
                <a:cubicBezTo>
                  <a:pt x="783463" y="610209"/>
                  <a:pt x="610234" y="783463"/>
                  <a:pt x="396493" y="783463"/>
                </a:cubicBezTo>
                <a:cubicBezTo>
                  <a:pt x="182752" y="783463"/>
                  <a:pt x="9525" y="610209"/>
                  <a:pt x="9525" y="396494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8" name="Freeform 3"/>
          <p:cNvSpPr/>
          <p:nvPr/>
        </p:nvSpPr>
        <p:spPr>
          <a:xfrm>
            <a:off x="8407431" y="5058247"/>
            <a:ext cx="251907" cy="251887"/>
          </a:xfrm>
          <a:custGeom>
            <a:avLst/>
            <a:gdLst>
              <a:gd name="connsiteX0" fmla="*/ 9525 w 335788"/>
              <a:gd name="connsiteY0" fmla="*/ 167881 h 335762"/>
              <a:gd name="connsiteX1" fmla="*/ 167893 w 335788"/>
              <a:gd name="connsiteY1" fmla="*/ 9525 h 335762"/>
              <a:gd name="connsiteX2" fmla="*/ 326263 w 335788"/>
              <a:gd name="connsiteY2" fmla="*/ 9525 h 335762"/>
              <a:gd name="connsiteX3" fmla="*/ 326263 w 335788"/>
              <a:gd name="connsiteY3" fmla="*/ 167881 h 335762"/>
              <a:gd name="connsiteX4" fmla="*/ 167893 w 335788"/>
              <a:gd name="connsiteY4" fmla="*/ 326237 h 335762"/>
              <a:gd name="connsiteX5" fmla="*/ 9525 w 335788"/>
              <a:gd name="connsiteY5" fmla="*/ 167881 h 33576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335788" h="335762">
                <a:moveTo>
                  <a:pt x="9525" y="167881"/>
                </a:moveTo>
                <a:cubicBezTo>
                  <a:pt x="9525" y="80429"/>
                  <a:pt x="80391" y="9525"/>
                  <a:pt x="167893" y="9525"/>
                </a:cubicBezTo>
                <a:cubicBezTo>
                  <a:pt x="220598" y="9525"/>
                  <a:pt x="273430" y="9525"/>
                  <a:pt x="326263" y="9525"/>
                </a:cubicBezTo>
                <a:cubicBezTo>
                  <a:pt x="326263" y="62306"/>
                  <a:pt x="326263" y="115099"/>
                  <a:pt x="326263" y="167881"/>
                </a:cubicBezTo>
                <a:cubicBezTo>
                  <a:pt x="326263" y="255346"/>
                  <a:pt x="255269" y="326237"/>
                  <a:pt x="167893" y="326237"/>
                </a:cubicBezTo>
                <a:cubicBezTo>
                  <a:pt x="80391" y="326237"/>
                  <a:pt x="9525" y="255346"/>
                  <a:pt x="9525" y="167881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9" name="Freeform 3"/>
          <p:cNvSpPr/>
          <p:nvPr/>
        </p:nvSpPr>
        <p:spPr>
          <a:xfrm>
            <a:off x="490160" y="1166795"/>
            <a:ext cx="984789" cy="984855"/>
          </a:xfrm>
          <a:custGeom>
            <a:avLst/>
            <a:gdLst>
              <a:gd name="connsiteX0" fmla="*/ 28575 w 1312710"/>
              <a:gd name="connsiteY0" fmla="*/ 656335 h 1312798"/>
              <a:gd name="connsiteX1" fmla="*/ 656374 w 1312710"/>
              <a:gd name="connsiteY1" fmla="*/ 28575 h 1312798"/>
              <a:gd name="connsiteX2" fmla="*/ 1284135 w 1312710"/>
              <a:gd name="connsiteY2" fmla="*/ 28575 h 1312798"/>
              <a:gd name="connsiteX3" fmla="*/ 1284135 w 1312710"/>
              <a:gd name="connsiteY3" fmla="*/ 656335 h 1312798"/>
              <a:gd name="connsiteX4" fmla="*/ 656374 w 1312710"/>
              <a:gd name="connsiteY4" fmla="*/ 1284223 h 1312798"/>
              <a:gd name="connsiteX5" fmla="*/ 28575 w 1312710"/>
              <a:gd name="connsiteY5" fmla="*/ 656335 h 131279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1312710" h="1312798">
                <a:moveTo>
                  <a:pt x="28575" y="656335"/>
                </a:moveTo>
                <a:cubicBezTo>
                  <a:pt x="28575" y="309625"/>
                  <a:pt x="309638" y="28575"/>
                  <a:pt x="656374" y="28575"/>
                </a:cubicBezTo>
                <a:cubicBezTo>
                  <a:pt x="865670" y="28575"/>
                  <a:pt x="1074839" y="28575"/>
                  <a:pt x="1284135" y="28575"/>
                </a:cubicBezTo>
                <a:cubicBezTo>
                  <a:pt x="1284135" y="237870"/>
                  <a:pt x="1284135" y="447166"/>
                  <a:pt x="1284135" y="656335"/>
                </a:cubicBezTo>
                <a:cubicBezTo>
                  <a:pt x="1284135" y="1003045"/>
                  <a:pt x="1003084" y="1284223"/>
                  <a:pt x="656374" y="1284223"/>
                </a:cubicBezTo>
                <a:cubicBezTo>
                  <a:pt x="309638" y="1284223"/>
                  <a:pt x="28575" y="1003045"/>
                  <a:pt x="28575" y="656335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0" name="Freeform 3"/>
          <p:cNvSpPr/>
          <p:nvPr/>
        </p:nvSpPr>
        <p:spPr>
          <a:xfrm>
            <a:off x="1393013" y="729007"/>
            <a:ext cx="399296" cy="399296"/>
          </a:xfrm>
          <a:custGeom>
            <a:avLst/>
            <a:gdLst>
              <a:gd name="connsiteX0" fmla="*/ 9525 w 532256"/>
              <a:gd name="connsiteY0" fmla="*/ 266065 h 532256"/>
              <a:gd name="connsiteX1" fmla="*/ 266191 w 532256"/>
              <a:gd name="connsiteY1" fmla="*/ 9525 h 532256"/>
              <a:gd name="connsiteX2" fmla="*/ 522731 w 532256"/>
              <a:gd name="connsiteY2" fmla="*/ 9525 h 532256"/>
              <a:gd name="connsiteX3" fmla="*/ 522731 w 532256"/>
              <a:gd name="connsiteY3" fmla="*/ 266065 h 532256"/>
              <a:gd name="connsiteX4" fmla="*/ 266191 w 532256"/>
              <a:gd name="connsiteY4" fmla="*/ 522732 h 532256"/>
              <a:gd name="connsiteX5" fmla="*/ 9525 w 532256"/>
              <a:gd name="connsiteY5" fmla="*/ 266065 h 53225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532256" h="532256">
                <a:moveTo>
                  <a:pt x="9525" y="266065"/>
                </a:moveTo>
                <a:cubicBezTo>
                  <a:pt x="9525" y="124333"/>
                  <a:pt x="124459" y="9525"/>
                  <a:pt x="266191" y="9525"/>
                </a:cubicBezTo>
                <a:cubicBezTo>
                  <a:pt x="351662" y="9525"/>
                  <a:pt x="437260" y="9525"/>
                  <a:pt x="522731" y="9525"/>
                </a:cubicBezTo>
                <a:cubicBezTo>
                  <a:pt x="522731" y="94996"/>
                  <a:pt x="522731" y="180594"/>
                  <a:pt x="522731" y="266065"/>
                </a:cubicBezTo>
                <a:cubicBezTo>
                  <a:pt x="522731" y="407796"/>
                  <a:pt x="407923" y="522732"/>
                  <a:pt x="266191" y="522732"/>
                </a:cubicBezTo>
                <a:cubicBezTo>
                  <a:pt x="124459" y="522732"/>
                  <a:pt x="9525" y="407796"/>
                  <a:pt x="9525" y="266065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1" name="Freeform 3"/>
          <p:cNvSpPr/>
          <p:nvPr/>
        </p:nvSpPr>
        <p:spPr>
          <a:xfrm>
            <a:off x="8807586" y="1775505"/>
            <a:ext cx="197695" cy="197695"/>
          </a:xfrm>
          <a:custGeom>
            <a:avLst/>
            <a:gdLst>
              <a:gd name="connsiteX0" fmla="*/ 9525 w 263525"/>
              <a:gd name="connsiteY0" fmla="*/ 131699 h 263525"/>
              <a:gd name="connsiteX1" fmla="*/ 131698 w 263525"/>
              <a:gd name="connsiteY1" fmla="*/ 9525 h 263525"/>
              <a:gd name="connsiteX2" fmla="*/ 254000 w 263525"/>
              <a:gd name="connsiteY2" fmla="*/ 9525 h 263525"/>
              <a:gd name="connsiteX3" fmla="*/ 254000 w 263525"/>
              <a:gd name="connsiteY3" fmla="*/ 131699 h 263525"/>
              <a:gd name="connsiteX4" fmla="*/ 131698 w 263525"/>
              <a:gd name="connsiteY4" fmla="*/ 254000 h 263525"/>
              <a:gd name="connsiteX5" fmla="*/ 9525 w 263525"/>
              <a:gd name="connsiteY5" fmla="*/ 131699 h 26352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263525" h="263525">
                <a:moveTo>
                  <a:pt x="9525" y="131699"/>
                </a:moveTo>
                <a:cubicBezTo>
                  <a:pt x="9525" y="64262"/>
                  <a:pt x="64261" y="9525"/>
                  <a:pt x="131698" y="9525"/>
                </a:cubicBezTo>
                <a:cubicBezTo>
                  <a:pt x="172466" y="9525"/>
                  <a:pt x="213232" y="9525"/>
                  <a:pt x="254000" y="9525"/>
                </a:cubicBezTo>
                <a:cubicBezTo>
                  <a:pt x="254000" y="50292"/>
                  <a:pt x="254000" y="90932"/>
                  <a:pt x="254000" y="131699"/>
                </a:cubicBezTo>
                <a:cubicBezTo>
                  <a:pt x="254000" y="199263"/>
                  <a:pt x="199263" y="254000"/>
                  <a:pt x="131698" y="254000"/>
                </a:cubicBezTo>
                <a:cubicBezTo>
                  <a:pt x="64261" y="254000"/>
                  <a:pt x="9525" y="199263"/>
                  <a:pt x="9525" y="131699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2" name="Freeform 3"/>
          <p:cNvSpPr/>
          <p:nvPr/>
        </p:nvSpPr>
        <p:spPr>
          <a:xfrm>
            <a:off x="4364826" y="2291037"/>
            <a:ext cx="665876" cy="665970"/>
          </a:xfrm>
          <a:custGeom>
            <a:avLst/>
            <a:gdLst>
              <a:gd name="connsiteX0" fmla="*/ 6350 w 887603"/>
              <a:gd name="connsiteY0" fmla="*/ 443864 h 887729"/>
              <a:gd name="connsiteX1" fmla="*/ 443864 w 887603"/>
              <a:gd name="connsiteY1" fmla="*/ 6350 h 887729"/>
              <a:gd name="connsiteX2" fmla="*/ 881253 w 887603"/>
              <a:gd name="connsiteY2" fmla="*/ 6350 h 887729"/>
              <a:gd name="connsiteX3" fmla="*/ 881253 w 887603"/>
              <a:gd name="connsiteY3" fmla="*/ 443864 h 887729"/>
              <a:gd name="connsiteX4" fmla="*/ 443864 w 887603"/>
              <a:gd name="connsiteY4" fmla="*/ 881380 h 887729"/>
              <a:gd name="connsiteX5" fmla="*/ 6350 w 887603"/>
              <a:gd name="connsiteY5" fmla="*/ 443864 h 88772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887603" h="887729">
                <a:moveTo>
                  <a:pt x="6350" y="443864"/>
                </a:moveTo>
                <a:cubicBezTo>
                  <a:pt x="6350" y="202183"/>
                  <a:pt x="202183" y="6350"/>
                  <a:pt x="443864" y="6350"/>
                </a:cubicBezTo>
                <a:cubicBezTo>
                  <a:pt x="589660" y="6350"/>
                  <a:pt x="735456" y="6350"/>
                  <a:pt x="881253" y="6350"/>
                </a:cubicBezTo>
                <a:cubicBezTo>
                  <a:pt x="881253" y="152145"/>
                  <a:pt x="881253" y="297942"/>
                  <a:pt x="881253" y="443864"/>
                </a:cubicBezTo>
                <a:cubicBezTo>
                  <a:pt x="881253" y="685419"/>
                  <a:pt x="685418" y="881380"/>
                  <a:pt x="443864" y="881380"/>
                </a:cubicBezTo>
                <a:cubicBezTo>
                  <a:pt x="202183" y="881380"/>
                  <a:pt x="6350" y="685419"/>
                  <a:pt x="6350" y="443864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3" name="Freeform 3"/>
          <p:cNvSpPr/>
          <p:nvPr/>
        </p:nvSpPr>
        <p:spPr>
          <a:xfrm>
            <a:off x="3716766" y="4901091"/>
            <a:ext cx="481233" cy="481214"/>
          </a:xfrm>
          <a:custGeom>
            <a:avLst/>
            <a:gdLst>
              <a:gd name="connsiteX0" fmla="*/ 19050 w 641477"/>
              <a:gd name="connsiteY0" fmla="*/ 320700 h 641451"/>
              <a:gd name="connsiteX1" fmla="*/ 320802 w 641477"/>
              <a:gd name="connsiteY1" fmla="*/ 19050 h 641451"/>
              <a:gd name="connsiteX2" fmla="*/ 622427 w 641477"/>
              <a:gd name="connsiteY2" fmla="*/ 19050 h 641451"/>
              <a:gd name="connsiteX3" fmla="*/ 622427 w 641477"/>
              <a:gd name="connsiteY3" fmla="*/ 320700 h 641451"/>
              <a:gd name="connsiteX4" fmla="*/ 320802 w 641477"/>
              <a:gd name="connsiteY4" fmla="*/ 622401 h 641451"/>
              <a:gd name="connsiteX5" fmla="*/ 19050 w 641477"/>
              <a:gd name="connsiteY5" fmla="*/ 320700 h 64145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41477" h="641451">
                <a:moveTo>
                  <a:pt x="19050" y="320700"/>
                </a:moveTo>
                <a:cubicBezTo>
                  <a:pt x="19050" y="154051"/>
                  <a:pt x="154178" y="19050"/>
                  <a:pt x="320802" y="19050"/>
                </a:cubicBezTo>
                <a:cubicBezTo>
                  <a:pt x="421386" y="19050"/>
                  <a:pt x="521843" y="19050"/>
                  <a:pt x="622427" y="19050"/>
                </a:cubicBezTo>
                <a:cubicBezTo>
                  <a:pt x="622427" y="119633"/>
                  <a:pt x="622427" y="220141"/>
                  <a:pt x="622427" y="320700"/>
                </a:cubicBezTo>
                <a:cubicBezTo>
                  <a:pt x="622427" y="487336"/>
                  <a:pt x="487426" y="622401"/>
                  <a:pt x="320802" y="622401"/>
                </a:cubicBezTo>
                <a:cubicBezTo>
                  <a:pt x="154178" y="622401"/>
                  <a:pt x="19050" y="487336"/>
                  <a:pt x="19050" y="320700"/>
                </a:cubicBezTo>
              </a:path>
            </a:pathLst>
          </a:custGeom>
          <a:solidFill>
            <a:srgbClr val="000000">
              <a:alpha val="0"/>
            </a:srgbClr>
          </a:solidFill>
          <a:ln w="381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4" name="Freeform 3"/>
          <p:cNvSpPr/>
          <p:nvPr/>
        </p:nvSpPr>
        <p:spPr>
          <a:xfrm>
            <a:off x="4201715" y="4347449"/>
            <a:ext cx="815647" cy="815666"/>
          </a:xfrm>
          <a:custGeom>
            <a:avLst/>
            <a:gdLst>
              <a:gd name="connsiteX0" fmla="*/ 28575 w 1087246"/>
              <a:gd name="connsiteY0" fmla="*/ 543686 h 1087272"/>
              <a:gd name="connsiteX1" fmla="*/ 543686 w 1087246"/>
              <a:gd name="connsiteY1" fmla="*/ 28575 h 1087272"/>
              <a:gd name="connsiteX2" fmla="*/ 1058671 w 1087246"/>
              <a:gd name="connsiteY2" fmla="*/ 28575 h 1087272"/>
              <a:gd name="connsiteX3" fmla="*/ 1058671 w 1087246"/>
              <a:gd name="connsiteY3" fmla="*/ 543686 h 1087272"/>
              <a:gd name="connsiteX4" fmla="*/ 543686 w 1087246"/>
              <a:gd name="connsiteY4" fmla="*/ 1058697 h 1087272"/>
              <a:gd name="connsiteX5" fmla="*/ 28575 w 1087246"/>
              <a:gd name="connsiteY5" fmla="*/ 543686 h 10872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1087246" h="1087272">
                <a:moveTo>
                  <a:pt x="28575" y="543686"/>
                </a:moveTo>
                <a:cubicBezTo>
                  <a:pt x="28575" y="259207"/>
                  <a:pt x="259207" y="28575"/>
                  <a:pt x="543686" y="28575"/>
                </a:cubicBezTo>
                <a:cubicBezTo>
                  <a:pt x="715390" y="28575"/>
                  <a:pt x="886967" y="28575"/>
                  <a:pt x="1058671" y="28575"/>
                </a:cubicBezTo>
                <a:cubicBezTo>
                  <a:pt x="1058671" y="200279"/>
                  <a:pt x="1058671" y="371983"/>
                  <a:pt x="1058671" y="543686"/>
                </a:cubicBezTo>
                <a:cubicBezTo>
                  <a:pt x="1058671" y="828166"/>
                  <a:pt x="828166" y="1058697"/>
                  <a:pt x="543686" y="1058697"/>
                </a:cubicBezTo>
                <a:cubicBezTo>
                  <a:pt x="259207" y="1058697"/>
                  <a:pt x="28575" y="828166"/>
                  <a:pt x="28575" y="543686"/>
                </a:cubicBezTo>
              </a:path>
            </a:pathLst>
          </a:custGeom>
          <a:solidFill>
            <a:srgbClr val="000000">
              <a:alpha val="0"/>
            </a:srgbClr>
          </a:solidFill>
          <a:ln w="508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5912" y="6030301"/>
            <a:ext cx="905111" cy="838418"/>
          </a:xfrm>
          <a:prstGeom prst="rect">
            <a:avLst/>
          </a:prstGeom>
          <a:noFill/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17320" y="6468565"/>
            <a:ext cx="1026681" cy="400154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426381" y="2921168"/>
            <a:ext cx="737201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What’s metro calendar</a:t>
            </a:r>
            <a:endParaRPr lang="en-US" sz="6000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38395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908720"/>
            <a:ext cx="49869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86DBE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What’s Metro calendar</a:t>
            </a:r>
            <a:endParaRPr lang="en-US" sz="4000" dirty="0">
              <a:solidFill>
                <a:srgbClr val="086DBE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916832"/>
            <a:ext cx="821087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"Metro" is based on the design principles of classic </a:t>
            </a:r>
            <a:r>
              <a:rPr lang="en-US" sz="2400" b="1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Swiss graphic </a:t>
            </a:r>
            <a:r>
              <a:rPr lang="en-US" sz="2400" b="1" dirty="0" smtClean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design</a:t>
            </a:r>
            <a:r>
              <a:rPr lang="en-US" sz="2400" dirty="0" smtClean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endParaRPr lang="en-US" sz="2400" dirty="0" smtClean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An easy to use </a:t>
            </a:r>
            <a:r>
              <a:rPr lang="en-US" sz="2400" b="1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tasks </a:t>
            </a:r>
            <a:r>
              <a:rPr lang="en-US" sz="2400" b="1" dirty="0" smtClean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management software</a:t>
            </a: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endParaRPr lang="en-US" sz="2400" dirty="0" smtClean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dirty="0" smtClean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Especially made for developer with </a:t>
            </a:r>
            <a:r>
              <a:rPr lang="en-US" sz="2400" b="1" dirty="0" smtClean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project management function</a:t>
            </a:r>
            <a:r>
              <a:rPr lang="en-US" sz="2400" dirty="0" smtClean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which follow the waterfall model .</a:t>
            </a:r>
            <a:endParaRPr lang="en-US" sz="2400" dirty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endParaRPr lang="en-US" sz="2400" dirty="0" smtClean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endParaRPr lang="en-US" sz="2400" dirty="0" smtClean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endParaRPr lang="en-US" sz="2400" dirty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599" y="-176201"/>
            <a:ext cx="2066925" cy="708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5" y="25642"/>
            <a:ext cx="1799705" cy="504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5608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908720"/>
            <a:ext cx="38388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86DBE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Literature Review</a:t>
            </a:r>
            <a:endParaRPr lang="en-US" sz="4000" dirty="0">
              <a:solidFill>
                <a:srgbClr val="086DBE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916832"/>
            <a:ext cx="821087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b="1" dirty="0" smtClean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Google </a:t>
            </a:r>
            <a:r>
              <a:rPr lang="en-US" sz="2400" b="1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Calendar </a:t>
            </a: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is a free time-management web application offered by </a:t>
            </a:r>
            <a:r>
              <a:rPr lang="en-US" sz="2400" dirty="0" smtClean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Google</a:t>
            </a: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endParaRPr lang="en-US" sz="2400" dirty="0" smtClean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b="1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Yahoo! Calendar </a:t>
            </a:r>
            <a:r>
              <a:rPr lang="en-US" sz="2400" dirty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is a Web-based calendar service from Yahoo</a:t>
            </a:r>
            <a:r>
              <a:rPr lang="en-US" sz="2400" dirty="0" smtClean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!</a:t>
            </a: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endParaRPr lang="en-US" sz="2400" dirty="0" smtClean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r>
              <a:rPr lang="en-US" sz="2400" b="1" dirty="0" smtClean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Windows 8 Calendar </a:t>
            </a:r>
            <a:r>
              <a:rPr lang="en-US" sz="2400" dirty="0" smtClean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is a application calendar service from </a:t>
            </a:r>
            <a:r>
              <a:rPr lang="en-US" sz="2400" dirty="0" err="1" smtClean="0">
                <a:solidFill>
                  <a:srgbClr val="4242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Nicrosoft</a:t>
            </a:r>
            <a:endParaRPr lang="en-US" sz="2400" dirty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endParaRPr lang="en-US" sz="2400" dirty="0" smtClean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endParaRPr lang="en-US" sz="2400" dirty="0" smtClean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50000"/>
              </a:lnSpc>
              <a:buFont typeface="Segoe UI" panose="020B0502040204020203" pitchFamily="34" charset="0"/>
              <a:buChar char="›"/>
            </a:pPr>
            <a:endParaRPr lang="en-US" sz="2400" dirty="0">
              <a:solidFill>
                <a:srgbClr val="42424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599" y="-176201"/>
            <a:ext cx="2066925" cy="708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5" y="25642"/>
            <a:ext cx="1799705" cy="504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31118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1F497D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Segoe UI Light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745</Words>
  <Application>Microsoft Office PowerPoint</Application>
  <PresentationFormat>On-screen Show (4:3)</PresentationFormat>
  <Paragraphs>316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34</vt:i4>
      </vt:variant>
    </vt:vector>
  </HeadingPairs>
  <TitlesOfParts>
    <vt:vector size="45" baseType="lpstr">
      <vt:lpstr>SimSun</vt:lpstr>
      <vt:lpstr>SimSun</vt:lpstr>
      <vt:lpstr>Arial</vt:lpstr>
      <vt:lpstr>Calibri</vt:lpstr>
      <vt:lpstr>Segoe UI</vt:lpstr>
      <vt:lpstr>Segoe UI Light</vt:lpstr>
      <vt:lpstr>Times New Roman</vt:lpstr>
      <vt:lpstr>Office Theme</vt:lpstr>
      <vt:lpstr>2_Office Theme</vt:lpstr>
      <vt:lpstr>3_Office Theme</vt:lpstr>
      <vt:lpstr>4_Office Theme</vt:lpstr>
      <vt:lpstr>METRO CALENDAR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METRO CALENDAR</dc:title>
  <dc:creator>Nghia Le</dc:creator>
  <cp:lastModifiedBy>Hưng Lê Hoàng</cp:lastModifiedBy>
  <cp:revision>82</cp:revision>
  <dcterms:created xsi:type="dcterms:W3CDTF">2006-08-16T00:00:00Z</dcterms:created>
  <dcterms:modified xsi:type="dcterms:W3CDTF">2012-12-21T19:28:08Z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