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6" r:id="rId1"/>
  </p:sldMasterIdLst>
  <p:notesMasterIdLst>
    <p:notesMasterId r:id="rId31"/>
  </p:notesMasterIdLst>
  <p:sldIdLst>
    <p:sldId id="256" r:id="rId2"/>
    <p:sldId id="312" r:id="rId3"/>
    <p:sldId id="313" r:id="rId4"/>
    <p:sldId id="337" r:id="rId5"/>
    <p:sldId id="351" r:id="rId6"/>
    <p:sldId id="314" r:id="rId7"/>
    <p:sldId id="315" r:id="rId8"/>
    <p:sldId id="316" r:id="rId9"/>
    <p:sldId id="333" r:id="rId10"/>
    <p:sldId id="334" r:id="rId11"/>
    <p:sldId id="329" r:id="rId12"/>
    <p:sldId id="352" r:id="rId13"/>
    <p:sldId id="309" r:id="rId14"/>
    <p:sldId id="320" r:id="rId15"/>
    <p:sldId id="343" r:id="rId16"/>
    <p:sldId id="308" r:id="rId17"/>
    <p:sldId id="340" r:id="rId18"/>
    <p:sldId id="341" r:id="rId19"/>
    <p:sldId id="348" r:id="rId20"/>
    <p:sldId id="349" r:id="rId21"/>
    <p:sldId id="346" r:id="rId22"/>
    <p:sldId id="347" r:id="rId23"/>
    <p:sldId id="323" r:id="rId24"/>
    <p:sldId id="338" r:id="rId25"/>
    <p:sldId id="339" r:id="rId26"/>
    <p:sldId id="353" r:id="rId27"/>
    <p:sldId id="350" r:id="rId28"/>
    <p:sldId id="326" r:id="rId29"/>
    <p:sldId id="328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99" autoAdjust="0"/>
    <p:restoredTop sz="95841" autoAdjust="0"/>
  </p:normalViewPr>
  <p:slideViewPr>
    <p:cSldViewPr>
      <p:cViewPr>
        <p:scale>
          <a:sx n="110" d="100"/>
          <a:sy n="110" d="100"/>
        </p:scale>
        <p:origin x="-164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C890A3-8031-4504-848B-6BEEAD78B0E4}" type="doc">
      <dgm:prSet loTypeId="urn:microsoft.com/office/officeart/2005/8/layout/cycle5" loCatId="cycle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BFC1472-45CE-42DF-82AB-AC36C036B2B3}">
      <dgm:prSet phldrT="[Text]"/>
      <dgm:spPr/>
      <dgm:t>
        <a:bodyPr/>
        <a:lstStyle/>
        <a:p>
          <a:r>
            <a:rPr lang="en-US" dirty="0" smtClean="0"/>
            <a:t>Customer request</a:t>
          </a:r>
          <a:endParaRPr lang="en-US" dirty="0"/>
        </a:p>
      </dgm:t>
    </dgm:pt>
    <dgm:pt modelId="{B32A93B1-5750-461E-B3E7-8609CD567F38}" type="parTrans" cxnId="{21182BC2-2E25-4D54-9745-96F71FCFAB37}">
      <dgm:prSet/>
      <dgm:spPr/>
      <dgm:t>
        <a:bodyPr/>
        <a:lstStyle/>
        <a:p>
          <a:endParaRPr lang="en-US"/>
        </a:p>
      </dgm:t>
    </dgm:pt>
    <dgm:pt modelId="{19C7159B-E2C3-4889-BD30-AF1866595255}" type="sibTrans" cxnId="{21182BC2-2E25-4D54-9745-96F71FCFAB37}">
      <dgm:prSet/>
      <dgm:spPr/>
      <dgm:t>
        <a:bodyPr/>
        <a:lstStyle/>
        <a:p>
          <a:endParaRPr lang="en-US"/>
        </a:p>
      </dgm:t>
    </dgm:pt>
    <dgm:pt modelId="{3C6595DE-4DF1-43AC-B800-4B19A69BA514}">
      <dgm:prSet phldrT="[Text]"/>
      <dgm:spPr/>
      <dgm:t>
        <a:bodyPr/>
        <a:lstStyle/>
        <a:p>
          <a:r>
            <a:rPr lang="en-US" dirty="0" smtClean="0"/>
            <a:t>Manager received request and contact customer</a:t>
          </a:r>
          <a:endParaRPr lang="en-US" dirty="0"/>
        </a:p>
      </dgm:t>
    </dgm:pt>
    <dgm:pt modelId="{735DEA4A-C9A6-4134-986F-B3F739EDCCBA}" type="parTrans" cxnId="{F3141C72-B194-47D1-B576-9018CA32A185}">
      <dgm:prSet/>
      <dgm:spPr/>
      <dgm:t>
        <a:bodyPr/>
        <a:lstStyle/>
        <a:p>
          <a:endParaRPr lang="en-US"/>
        </a:p>
      </dgm:t>
    </dgm:pt>
    <dgm:pt modelId="{6B32B229-99DF-4F5C-A336-628B06DA7DA4}" type="sibTrans" cxnId="{F3141C72-B194-47D1-B576-9018CA32A185}">
      <dgm:prSet/>
      <dgm:spPr/>
      <dgm:t>
        <a:bodyPr/>
        <a:lstStyle/>
        <a:p>
          <a:endParaRPr lang="en-US"/>
        </a:p>
      </dgm:t>
    </dgm:pt>
    <dgm:pt modelId="{BD8208D1-5973-4111-A13D-39827869B462}">
      <dgm:prSet phldrT="[Text]"/>
      <dgm:spPr/>
      <dgm:t>
        <a:bodyPr/>
        <a:lstStyle/>
        <a:p>
          <a:r>
            <a:rPr lang="en-US" dirty="0" smtClean="0"/>
            <a:t>Manager created order and assign job for employee</a:t>
          </a:r>
          <a:endParaRPr lang="en-US" dirty="0"/>
        </a:p>
      </dgm:t>
    </dgm:pt>
    <dgm:pt modelId="{8AE422B9-0EAA-4B35-B8E6-DA6165F3B616}" type="parTrans" cxnId="{2AF22BE1-E8D9-4776-9C91-530C32C90EFE}">
      <dgm:prSet/>
      <dgm:spPr/>
      <dgm:t>
        <a:bodyPr/>
        <a:lstStyle/>
        <a:p>
          <a:endParaRPr lang="en-US"/>
        </a:p>
      </dgm:t>
    </dgm:pt>
    <dgm:pt modelId="{4969A28D-4851-471F-9768-25CD5DDD58CF}" type="sibTrans" cxnId="{2AF22BE1-E8D9-4776-9C91-530C32C90EFE}">
      <dgm:prSet/>
      <dgm:spPr/>
      <dgm:t>
        <a:bodyPr/>
        <a:lstStyle/>
        <a:p>
          <a:endParaRPr lang="en-US"/>
        </a:p>
      </dgm:t>
    </dgm:pt>
    <dgm:pt modelId="{4DFA2C4E-CFB3-43F5-87B1-3605539E81F1}">
      <dgm:prSet phldrT="[Text]"/>
      <dgm:spPr/>
      <dgm:t>
        <a:bodyPr/>
        <a:lstStyle/>
        <a:p>
          <a:r>
            <a:rPr lang="en-US" dirty="0" smtClean="0"/>
            <a:t>Employee  perform work</a:t>
          </a:r>
          <a:endParaRPr lang="en-US" dirty="0"/>
        </a:p>
      </dgm:t>
    </dgm:pt>
    <dgm:pt modelId="{F95A2E2E-12F3-436D-9F67-7261F2DAE5D9}" type="parTrans" cxnId="{60861DDA-C9E3-41CB-B461-A8ADF451AFCB}">
      <dgm:prSet/>
      <dgm:spPr/>
      <dgm:t>
        <a:bodyPr/>
        <a:lstStyle/>
        <a:p>
          <a:endParaRPr lang="en-US"/>
        </a:p>
      </dgm:t>
    </dgm:pt>
    <dgm:pt modelId="{7ED7806E-0BBD-4BD3-A6C9-80891412B2E8}" type="sibTrans" cxnId="{60861DDA-C9E3-41CB-B461-A8ADF451AFCB}">
      <dgm:prSet/>
      <dgm:spPr/>
      <dgm:t>
        <a:bodyPr/>
        <a:lstStyle/>
        <a:p>
          <a:endParaRPr lang="en-US"/>
        </a:p>
      </dgm:t>
    </dgm:pt>
    <dgm:pt modelId="{019C7936-C9B9-40B9-8414-0E030D42267E}">
      <dgm:prSet phldrT="[Text]"/>
      <dgm:spPr/>
      <dgm:t>
        <a:bodyPr/>
        <a:lstStyle/>
        <a:p>
          <a:r>
            <a:rPr lang="en-US" dirty="0" smtClean="0"/>
            <a:t>Employee performance produces results for customer </a:t>
          </a:r>
          <a:endParaRPr lang="en-US" dirty="0"/>
        </a:p>
      </dgm:t>
    </dgm:pt>
    <dgm:pt modelId="{4440248F-9F37-474A-81F7-7771FEEC0EEA}" type="parTrans" cxnId="{45D9B058-D800-4BD7-BB71-D49874AA4E96}">
      <dgm:prSet/>
      <dgm:spPr/>
      <dgm:t>
        <a:bodyPr/>
        <a:lstStyle/>
        <a:p>
          <a:endParaRPr lang="en-US"/>
        </a:p>
      </dgm:t>
    </dgm:pt>
    <dgm:pt modelId="{A0D3EE9A-2A8A-4960-A74F-E19ED28440FB}" type="sibTrans" cxnId="{45D9B058-D800-4BD7-BB71-D49874AA4E96}">
      <dgm:prSet/>
      <dgm:spPr/>
      <dgm:t>
        <a:bodyPr/>
        <a:lstStyle/>
        <a:p>
          <a:endParaRPr lang="en-US"/>
        </a:p>
      </dgm:t>
    </dgm:pt>
    <dgm:pt modelId="{0E185920-EBB7-464E-9841-6749A796B847}" type="pres">
      <dgm:prSet presAssocID="{7EC890A3-8031-4504-848B-6BEEAD78B0E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0E2597-13C4-4A04-805D-E338322E1296}" type="pres">
      <dgm:prSet presAssocID="{7BFC1472-45CE-42DF-82AB-AC36C036B2B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3BE44A-3107-41EF-BF02-2CD0D91A0982}" type="pres">
      <dgm:prSet presAssocID="{7BFC1472-45CE-42DF-82AB-AC36C036B2B3}" presName="spNode" presStyleCnt="0"/>
      <dgm:spPr/>
    </dgm:pt>
    <dgm:pt modelId="{729EAC3B-8B32-42C3-9D67-D7F378B74C7C}" type="pres">
      <dgm:prSet presAssocID="{19C7159B-E2C3-4889-BD30-AF1866595255}" presName="sibTrans" presStyleLbl="sibTrans1D1" presStyleIdx="0" presStyleCnt="5"/>
      <dgm:spPr/>
      <dgm:t>
        <a:bodyPr/>
        <a:lstStyle/>
        <a:p>
          <a:endParaRPr lang="en-US"/>
        </a:p>
      </dgm:t>
    </dgm:pt>
    <dgm:pt modelId="{1C7A3F31-3FA0-47A9-BA38-DF9C0FEEFB97}" type="pres">
      <dgm:prSet presAssocID="{3C6595DE-4DF1-43AC-B800-4B19A69BA51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34EFA9-2674-48B3-8B90-8D690832C34A}" type="pres">
      <dgm:prSet presAssocID="{3C6595DE-4DF1-43AC-B800-4B19A69BA514}" presName="spNode" presStyleCnt="0"/>
      <dgm:spPr/>
    </dgm:pt>
    <dgm:pt modelId="{1C206A2D-B79A-49DB-931D-69EC8E704C60}" type="pres">
      <dgm:prSet presAssocID="{6B32B229-99DF-4F5C-A336-628B06DA7DA4}" presName="sibTrans" presStyleLbl="sibTrans1D1" presStyleIdx="1" presStyleCnt="5"/>
      <dgm:spPr/>
      <dgm:t>
        <a:bodyPr/>
        <a:lstStyle/>
        <a:p>
          <a:endParaRPr lang="en-US"/>
        </a:p>
      </dgm:t>
    </dgm:pt>
    <dgm:pt modelId="{FB5DC263-A6FD-46C2-9A03-6B61B4DA8700}" type="pres">
      <dgm:prSet presAssocID="{BD8208D1-5973-4111-A13D-39827869B46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5328F3-E6B2-4636-A579-045C6F576833}" type="pres">
      <dgm:prSet presAssocID="{BD8208D1-5973-4111-A13D-39827869B462}" presName="spNode" presStyleCnt="0"/>
      <dgm:spPr/>
    </dgm:pt>
    <dgm:pt modelId="{FBE64711-F3C1-4811-B629-7D4F724F43CF}" type="pres">
      <dgm:prSet presAssocID="{4969A28D-4851-471F-9768-25CD5DDD58CF}" presName="sibTrans" presStyleLbl="sibTrans1D1" presStyleIdx="2" presStyleCnt="5"/>
      <dgm:spPr/>
      <dgm:t>
        <a:bodyPr/>
        <a:lstStyle/>
        <a:p>
          <a:endParaRPr lang="en-US"/>
        </a:p>
      </dgm:t>
    </dgm:pt>
    <dgm:pt modelId="{1DAF4004-D433-4D99-B06A-1A4C7F8B24FC}" type="pres">
      <dgm:prSet presAssocID="{4DFA2C4E-CFB3-43F5-87B1-3605539E81F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E82560-339E-45CE-A477-1AE676C51791}" type="pres">
      <dgm:prSet presAssocID="{4DFA2C4E-CFB3-43F5-87B1-3605539E81F1}" presName="spNode" presStyleCnt="0"/>
      <dgm:spPr/>
    </dgm:pt>
    <dgm:pt modelId="{C875C21D-3811-446C-A9F6-3BC5034B238F}" type="pres">
      <dgm:prSet presAssocID="{7ED7806E-0BBD-4BD3-A6C9-80891412B2E8}" presName="sibTrans" presStyleLbl="sibTrans1D1" presStyleIdx="3" presStyleCnt="5"/>
      <dgm:spPr/>
      <dgm:t>
        <a:bodyPr/>
        <a:lstStyle/>
        <a:p>
          <a:endParaRPr lang="en-US"/>
        </a:p>
      </dgm:t>
    </dgm:pt>
    <dgm:pt modelId="{956902DE-033E-4C39-81C5-489A2DDE19CC}" type="pres">
      <dgm:prSet presAssocID="{019C7936-C9B9-40B9-8414-0E030D42267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75C823-F30A-4B90-A186-D976913265B4}" type="pres">
      <dgm:prSet presAssocID="{019C7936-C9B9-40B9-8414-0E030D42267E}" presName="spNode" presStyleCnt="0"/>
      <dgm:spPr/>
    </dgm:pt>
    <dgm:pt modelId="{0911F3E4-E7EB-46D4-964C-AD90D9E254B3}" type="pres">
      <dgm:prSet presAssocID="{A0D3EE9A-2A8A-4960-A74F-E19ED28440FB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B2103F07-FC5D-4655-8ECE-165B117FEE87}" type="presOf" srcId="{19C7159B-E2C3-4889-BD30-AF1866595255}" destId="{729EAC3B-8B32-42C3-9D67-D7F378B74C7C}" srcOrd="0" destOrd="0" presId="urn:microsoft.com/office/officeart/2005/8/layout/cycle5"/>
    <dgm:cxn modelId="{7ECD6DDE-A9B8-455D-97EE-5A1CE44CD55B}" type="presOf" srcId="{7ED7806E-0BBD-4BD3-A6C9-80891412B2E8}" destId="{C875C21D-3811-446C-A9F6-3BC5034B238F}" srcOrd="0" destOrd="0" presId="urn:microsoft.com/office/officeart/2005/8/layout/cycle5"/>
    <dgm:cxn modelId="{ED12D26A-F7AB-4618-9924-A69D6237226D}" type="presOf" srcId="{6B32B229-99DF-4F5C-A336-628B06DA7DA4}" destId="{1C206A2D-B79A-49DB-931D-69EC8E704C60}" srcOrd="0" destOrd="0" presId="urn:microsoft.com/office/officeart/2005/8/layout/cycle5"/>
    <dgm:cxn modelId="{F3141C72-B194-47D1-B576-9018CA32A185}" srcId="{7EC890A3-8031-4504-848B-6BEEAD78B0E4}" destId="{3C6595DE-4DF1-43AC-B800-4B19A69BA514}" srcOrd="1" destOrd="0" parTransId="{735DEA4A-C9A6-4134-986F-B3F739EDCCBA}" sibTransId="{6B32B229-99DF-4F5C-A336-628B06DA7DA4}"/>
    <dgm:cxn modelId="{45D9B058-D800-4BD7-BB71-D49874AA4E96}" srcId="{7EC890A3-8031-4504-848B-6BEEAD78B0E4}" destId="{019C7936-C9B9-40B9-8414-0E030D42267E}" srcOrd="4" destOrd="0" parTransId="{4440248F-9F37-474A-81F7-7771FEEC0EEA}" sibTransId="{A0D3EE9A-2A8A-4960-A74F-E19ED28440FB}"/>
    <dgm:cxn modelId="{972239BC-37F6-4034-9600-FC8DFEDA91BB}" type="presOf" srcId="{3C6595DE-4DF1-43AC-B800-4B19A69BA514}" destId="{1C7A3F31-3FA0-47A9-BA38-DF9C0FEEFB97}" srcOrd="0" destOrd="0" presId="urn:microsoft.com/office/officeart/2005/8/layout/cycle5"/>
    <dgm:cxn modelId="{FB26B20C-6C26-4D6D-82B8-B34301A49163}" type="presOf" srcId="{019C7936-C9B9-40B9-8414-0E030D42267E}" destId="{956902DE-033E-4C39-81C5-489A2DDE19CC}" srcOrd="0" destOrd="0" presId="urn:microsoft.com/office/officeart/2005/8/layout/cycle5"/>
    <dgm:cxn modelId="{87237AE4-B169-4535-B1EE-E7C3E5991E90}" type="presOf" srcId="{4DFA2C4E-CFB3-43F5-87B1-3605539E81F1}" destId="{1DAF4004-D433-4D99-B06A-1A4C7F8B24FC}" srcOrd="0" destOrd="0" presId="urn:microsoft.com/office/officeart/2005/8/layout/cycle5"/>
    <dgm:cxn modelId="{A1952184-1019-45B5-AC72-6C6103488BC1}" type="presOf" srcId="{7BFC1472-45CE-42DF-82AB-AC36C036B2B3}" destId="{6B0E2597-13C4-4A04-805D-E338322E1296}" srcOrd="0" destOrd="0" presId="urn:microsoft.com/office/officeart/2005/8/layout/cycle5"/>
    <dgm:cxn modelId="{2AF22BE1-E8D9-4776-9C91-530C32C90EFE}" srcId="{7EC890A3-8031-4504-848B-6BEEAD78B0E4}" destId="{BD8208D1-5973-4111-A13D-39827869B462}" srcOrd="2" destOrd="0" parTransId="{8AE422B9-0EAA-4B35-B8E6-DA6165F3B616}" sibTransId="{4969A28D-4851-471F-9768-25CD5DDD58CF}"/>
    <dgm:cxn modelId="{893AAE0A-9EDA-436E-B1C3-B6803ECC5340}" type="presOf" srcId="{A0D3EE9A-2A8A-4960-A74F-E19ED28440FB}" destId="{0911F3E4-E7EB-46D4-964C-AD90D9E254B3}" srcOrd="0" destOrd="0" presId="urn:microsoft.com/office/officeart/2005/8/layout/cycle5"/>
    <dgm:cxn modelId="{4B3D7CDA-B912-428E-BF8D-813222AB40A7}" type="presOf" srcId="{BD8208D1-5973-4111-A13D-39827869B462}" destId="{FB5DC263-A6FD-46C2-9A03-6B61B4DA8700}" srcOrd="0" destOrd="0" presId="urn:microsoft.com/office/officeart/2005/8/layout/cycle5"/>
    <dgm:cxn modelId="{092BE323-140A-4E1C-8BAE-8FEA696F07E0}" type="presOf" srcId="{7EC890A3-8031-4504-848B-6BEEAD78B0E4}" destId="{0E185920-EBB7-464E-9841-6749A796B847}" srcOrd="0" destOrd="0" presId="urn:microsoft.com/office/officeart/2005/8/layout/cycle5"/>
    <dgm:cxn modelId="{21182BC2-2E25-4D54-9745-96F71FCFAB37}" srcId="{7EC890A3-8031-4504-848B-6BEEAD78B0E4}" destId="{7BFC1472-45CE-42DF-82AB-AC36C036B2B3}" srcOrd="0" destOrd="0" parTransId="{B32A93B1-5750-461E-B3E7-8609CD567F38}" sibTransId="{19C7159B-E2C3-4889-BD30-AF1866595255}"/>
    <dgm:cxn modelId="{60861DDA-C9E3-41CB-B461-A8ADF451AFCB}" srcId="{7EC890A3-8031-4504-848B-6BEEAD78B0E4}" destId="{4DFA2C4E-CFB3-43F5-87B1-3605539E81F1}" srcOrd="3" destOrd="0" parTransId="{F95A2E2E-12F3-436D-9F67-7261F2DAE5D9}" sibTransId="{7ED7806E-0BBD-4BD3-A6C9-80891412B2E8}"/>
    <dgm:cxn modelId="{4CEF39B3-C752-49A8-9253-22374B6ED5B3}" type="presOf" srcId="{4969A28D-4851-471F-9768-25CD5DDD58CF}" destId="{FBE64711-F3C1-4811-B629-7D4F724F43CF}" srcOrd="0" destOrd="0" presId="urn:microsoft.com/office/officeart/2005/8/layout/cycle5"/>
    <dgm:cxn modelId="{B1D8DDC0-1307-4C3B-BC77-462EC9E5C4CC}" type="presParOf" srcId="{0E185920-EBB7-464E-9841-6749A796B847}" destId="{6B0E2597-13C4-4A04-805D-E338322E1296}" srcOrd="0" destOrd="0" presId="urn:microsoft.com/office/officeart/2005/8/layout/cycle5"/>
    <dgm:cxn modelId="{2C62EC3B-05FC-4891-92DC-3D56D012970A}" type="presParOf" srcId="{0E185920-EBB7-464E-9841-6749A796B847}" destId="{083BE44A-3107-41EF-BF02-2CD0D91A0982}" srcOrd="1" destOrd="0" presId="urn:microsoft.com/office/officeart/2005/8/layout/cycle5"/>
    <dgm:cxn modelId="{376B6E52-2BAF-493D-A47C-C46D805EC7B3}" type="presParOf" srcId="{0E185920-EBB7-464E-9841-6749A796B847}" destId="{729EAC3B-8B32-42C3-9D67-D7F378B74C7C}" srcOrd="2" destOrd="0" presId="urn:microsoft.com/office/officeart/2005/8/layout/cycle5"/>
    <dgm:cxn modelId="{CCC7ABB7-274D-4FDD-9F7A-12E169EC4FBE}" type="presParOf" srcId="{0E185920-EBB7-464E-9841-6749A796B847}" destId="{1C7A3F31-3FA0-47A9-BA38-DF9C0FEEFB97}" srcOrd="3" destOrd="0" presId="urn:microsoft.com/office/officeart/2005/8/layout/cycle5"/>
    <dgm:cxn modelId="{6EC99ABA-2BDB-4934-951B-1D94980F4157}" type="presParOf" srcId="{0E185920-EBB7-464E-9841-6749A796B847}" destId="{CD34EFA9-2674-48B3-8B90-8D690832C34A}" srcOrd="4" destOrd="0" presId="urn:microsoft.com/office/officeart/2005/8/layout/cycle5"/>
    <dgm:cxn modelId="{DA07E4CC-A99E-4E24-AC75-4E293FC67F96}" type="presParOf" srcId="{0E185920-EBB7-464E-9841-6749A796B847}" destId="{1C206A2D-B79A-49DB-931D-69EC8E704C60}" srcOrd="5" destOrd="0" presId="urn:microsoft.com/office/officeart/2005/8/layout/cycle5"/>
    <dgm:cxn modelId="{89B57187-B1A3-41DF-9BB0-95A1DAF2EDD7}" type="presParOf" srcId="{0E185920-EBB7-464E-9841-6749A796B847}" destId="{FB5DC263-A6FD-46C2-9A03-6B61B4DA8700}" srcOrd="6" destOrd="0" presId="urn:microsoft.com/office/officeart/2005/8/layout/cycle5"/>
    <dgm:cxn modelId="{E70D7103-17B9-443D-AEBB-F2D7E614553F}" type="presParOf" srcId="{0E185920-EBB7-464E-9841-6749A796B847}" destId="{705328F3-E6B2-4636-A579-045C6F576833}" srcOrd="7" destOrd="0" presId="urn:microsoft.com/office/officeart/2005/8/layout/cycle5"/>
    <dgm:cxn modelId="{F6D5A8C2-95F3-4F96-A742-A179E5239D20}" type="presParOf" srcId="{0E185920-EBB7-464E-9841-6749A796B847}" destId="{FBE64711-F3C1-4811-B629-7D4F724F43CF}" srcOrd="8" destOrd="0" presId="urn:microsoft.com/office/officeart/2005/8/layout/cycle5"/>
    <dgm:cxn modelId="{9B8FF899-6A70-45FC-8D4F-FB862EBF9310}" type="presParOf" srcId="{0E185920-EBB7-464E-9841-6749A796B847}" destId="{1DAF4004-D433-4D99-B06A-1A4C7F8B24FC}" srcOrd="9" destOrd="0" presId="urn:microsoft.com/office/officeart/2005/8/layout/cycle5"/>
    <dgm:cxn modelId="{2B586049-52D3-49E5-934A-61FC73A44346}" type="presParOf" srcId="{0E185920-EBB7-464E-9841-6749A796B847}" destId="{E3E82560-339E-45CE-A477-1AE676C51791}" srcOrd="10" destOrd="0" presId="urn:microsoft.com/office/officeart/2005/8/layout/cycle5"/>
    <dgm:cxn modelId="{A9BD0C95-0A56-4EE2-9DCC-2C56C386DA0F}" type="presParOf" srcId="{0E185920-EBB7-464E-9841-6749A796B847}" destId="{C875C21D-3811-446C-A9F6-3BC5034B238F}" srcOrd="11" destOrd="0" presId="urn:microsoft.com/office/officeart/2005/8/layout/cycle5"/>
    <dgm:cxn modelId="{6EA88A54-3DA9-4560-9DCC-0B82A874F561}" type="presParOf" srcId="{0E185920-EBB7-464E-9841-6749A796B847}" destId="{956902DE-033E-4C39-81C5-489A2DDE19CC}" srcOrd="12" destOrd="0" presId="urn:microsoft.com/office/officeart/2005/8/layout/cycle5"/>
    <dgm:cxn modelId="{C7003E74-8E09-4494-A4B9-4E27CAA5B893}" type="presParOf" srcId="{0E185920-EBB7-464E-9841-6749A796B847}" destId="{7E75C823-F30A-4B90-A186-D976913265B4}" srcOrd="13" destOrd="0" presId="urn:microsoft.com/office/officeart/2005/8/layout/cycle5"/>
    <dgm:cxn modelId="{E0061E3D-B692-4490-9DCF-315F1D8339E9}" type="presParOf" srcId="{0E185920-EBB7-464E-9841-6749A796B847}" destId="{0911F3E4-E7EB-46D4-964C-AD90D9E254B3}" srcOrd="14" destOrd="0" presId="urn:microsoft.com/office/officeart/2005/8/layout/cycle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10EA5F-400E-4528-819E-2C89656A58B2}" type="doc">
      <dgm:prSet loTypeId="urn:microsoft.com/office/officeart/2005/8/layout/chevron2" loCatId="list" qsTypeId="urn:microsoft.com/office/officeart/2005/8/quickstyle/simple4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8BB51F9F-9454-4E0C-9F49-6C14C80A5667}">
      <dgm:prSet phldrT="[Text]"/>
      <dgm:spPr/>
      <dgm:t>
        <a:bodyPr/>
        <a:lstStyle/>
        <a:p>
          <a:r>
            <a:rPr lang="en-US" dirty="0" smtClean="0"/>
            <a:t>Human Resource</a:t>
          </a:r>
          <a:endParaRPr lang="en-US" dirty="0"/>
        </a:p>
      </dgm:t>
    </dgm:pt>
    <dgm:pt modelId="{BDE6F745-5F4C-4243-BE3E-B1D475BF63E7}" type="parTrans" cxnId="{D345CBF1-DAFA-4F6C-87EE-B4996B59BE1C}">
      <dgm:prSet/>
      <dgm:spPr/>
      <dgm:t>
        <a:bodyPr/>
        <a:lstStyle/>
        <a:p>
          <a:endParaRPr lang="en-US"/>
        </a:p>
      </dgm:t>
    </dgm:pt>
    <dgm:pt modelId="{C9165536-0BDB-4831-A100-B98ACD607436}" type="sibTrans" cxnId="{D345CBF1-DAFA-4F6C-87EE-B4996B59BE1C}">
      <dgm:prSet/>
      <dgm:spPr/>
      <dgm:t>
        <a:bodyPr/>
        <a:lstStyle/>
        <a:p>
          <a:endParaRPr lang="en-US"/>
        </a:p>
      </dgm:t>
    </dgm:pt>
    <dgm:pt modelId="{12F61671-FC12-49DC-823A-BF4D9534B1D0}">
      <dgm:prSet phldrT="[Text]" custT="1"/>
      <dgm:spPr/>
      <dgm:t>
        <a:bodyPr/>
        <a:lstStyle/>
        <a:p>
          <a:r>
            <a:rPr lang="en-US" sz="1600" dirty="0" smtClean="0"/>
            <a:t>PM skill not good</a:t>
          </a:r>
          <a:endParaRPr lang="en-US" sz="1600" dirty="0"/>
        </a:p>
      </dgm:t>
    </dgm:pt>
    <dgm:pt modelId="{4971F38A-29D4-4A4C-8C73-95AF40F0BADA}" type="parTrans" cxnId="{FE080F2A-39DF-459C-8F59-C4D2B0DCC10B}">
      <dgm:prSet/>
      <dgm:spPr/>
      <dgm:t>
        <a:bodyPr/>
        <a:lstStyle/>
        <a:p>
          <a:endParaRPr lang="en-US"/>
        </a:p>
      </dgm:t>
    </dgm:pt>
    <dgm:pt modelId="{D9F03259-A6F3-491D-90B7-767794A0C503}" type="sibTrans" cxnId="{FE080F2A-39DF-459C-8F59-C4D2B0DCC10B}">
      <dgm:prSet/>
      <dgm:spPr/>
      <dgm:t>
        <a:bodyPr/>
        <a:lstStyle/>
        <a:p>
          <a:endParaRPr lang="en-US"/>
        </a:p>
      </dgm:t>
    </dgm:pt>
    <dgm:pt modelId="{3D3019AA-54CB-4B1F-AF5D-AE89DD8D7ECA}">
      <dgm:prSet phldrT="[Text]" custT="1"/>
      <dgm:spPr/>
      <dgm:t>
        <a:bodyPr/>
        <a:lstStyle/>
        <a:p>
          <a:r>
            <a:rPr lang="en-US" sz="1600" dirty="0" smtClean="0"/>
            <a:t>Team members haven’t experience</a:t>
          </a:r>
          <a:endParaRPr lang="en-US" sz="1600" dirty="0"/>
        </a:p>
      </dgm:t>
    </dgm:pt>
    <dgm:pt modelId="{8D9CB0DE-87A6-47A8-88CA-8CD30BA15500}" type="parTrans" cxnId="{9FCC4692-B31C-4573-9F1B-D80C402DBDF9}">
      <dgm:prSet/>
      <dgm:spPr/>
      <dgm:t>
        <a:bodyPr/>
        <a:lstStyle/>
        <a:p>
          <a:endParaRPr lang="en-US"/>
        </a:p>
      </dgm:t>
    </dgm:pt>
    <dgm:pt modelId="{6F677D78-2126-4B57-858B-50A7961969C6}" type="sibTrans" cxnId="{9FCC4692-B31C-4573-9F1B-D80C402DBDF9}">
      <dgm:prSet/>
      <dgm:spPr/>
      <dgm:t>
        <a:bodyPr/>
        <a:lstStyle/>
        <a:p>
          <a:endParaRPr lang="en-US"/>
        </a:p>
      </dgm:t>
    </dgm:pt>
    <dgm:pt modelId="{B7C73AF6-FC85-4CEA-95A9-89DAE7799254}">
      <dgm:prSet phldrT="[Text]"/>
      <dgm:spPr/>
      <dgm:t>
        <a:bodyPr/>
        <a:lstStyle/>
        <a:p>
          <a:r>
            <a:rPr lang="en-US" dirty="0" smtClean="0"/>
            <a:t>Time and Communication</a:t>
          </a:r>
          <a:endParaRPr lang="en-US" dirty="0"/>
        </a:p>
      </dgm:t>
    </dgm:pt>
    <dgm:pt modelId="{F671B81C-F949-47DE-98F6-8931DDDAE223}" type="parTrans" cxnId="{EF24CE79-8B43-4E73-A637-2EEE8D52718A}">
      <dgm:prSet/>
      <dgm:spPr/>
      <dgm:t>
        <a:bodyPr/>
        <a:lstStyle/>
        <a:p>
          <a:endParaRPr lang="en-US"/>
        </a:p>
      </dgm:t>
    </dgm:pt>
    <dgm:pt modelId="{9504EEF2-E0AA-4B6B-89DB-732928965FB4}" type="sibTrans" cxnId="{EF24CE79-8B43-4E73-A637-2EEE8D52718A}">
      <dgm:prSet/>
      <dgm:spPr/>
      <dgm:t>
        <a:bodyPr/>
        <a:lstStyle/>
        <a:p>
          <a:endParaRPr lang="en-US"/>
        </a:p>
      </dgm:t>
    </dgm:pt>
    <dgm:pt modelId="{FD39454F-7CF5-4A83-ADC4-9E6C3904A144}">
      <dgm:prSet phldrT="[Text]" custT="1"/>
      <dgm:spPr/>
      <dgm:t>
        <a:bodyPr/>
        <a:lstStyle/>
        <a:p>
          <a:r>
            <a:rPr lang="en-US" sz="1600" dirty="0" smtClean="0"/>
            <a:t>Member is ill at critical times.</a:t>
          </a:r>
          <a:endParaRPr lang="en-US" sz="1600" dirty="0"/>
        </a:p>
      </dgm:t>
    </dgm:pt>
    <dgm:pt modelId="{28D1D1B4-C0FA-4E58-BC8F-BE53CF7DFAB1}" type="parTrans" cxnId="{CA4B86A0-594B-4A9B-9F2B-47463C9B30D7}">
      <dgm:prSet/>
      <dgm:spPr/>
      <dgm:t>
        <a:bodyPr/>
        <a:lstStyle/>
        <a:p>
          <a:endParaRPr lang="en-US"/>
        </a:p>
      </dgm:t>
    </dgm:pt>
    <dgm:pt modelId="{AAE84D2F-0965-49B9-9183-20990ABF804F}" type="sibTrans" cxnId="{CA4B86A0-594B-4A9B-9F2B-47463C9B30D7}">
      <dgm:prSet/>
      <dgm:spPr/>
      <dgm:t>
        <a:bodyPr/>
        <a:lstStyle/>
        <a:p>
          <a:endParaRPr lang="en-US"/>
        </a:p>
      </dgm:t>
    </dgm:pt>
    <dgm:pt modelId="{54297CC2-7656-47DF-809C-F603E9D05CD8}">
      <dgm:prSet phldrT="[Text]"/>
      <dgm:spPr/>
      <dgm:t>
        <a:bodyPr/>
        <a:lstStyle/>
        <a:p>
          <a:r>
            <a:rPr lang="en-US" dirty="0" smtClean="0"/>
            <a:t>Technical</a:t>
          </a:r>
          <a:endParaRPr lang="en-US" dirty="0"/>
        </a:p>
      </dgm:t>
    </dgm:pt>
    <dgm:pt modelId="{3C898748-0606-4002-9750-96A0CDBB7C55}" type="parTrans" cxnId="{26DAC9C5-D2B6-4B23-890D-F78E73CB9C92}">
      <dgm:prSet/>
      <dgm:spPr/>
      <dgm:t>
        <a:bodyPr/>
        <a:lstStyle/>
        <a:p>
          <a:endParaRPr lang="en-US"/>
        </a:p>
      </dgm:t>
    </dgm:pt>
    <dgm:pt modelId="{A8CEA277-D238-4B20-8A87-424D1AC2A277}" type="sibTrans" cxnId="{26DAC9C5-D2B6-4B23-890D-F78E73CB9C92}">
      <dgm:prSet/>
      <dgm:spPr/>
      <dgm:t>
        <a:bodyPr/>
        <a:lstStyle/>
        <a:p>
          <a:endParaRPr lang="en-US"/>
        </a:p>
      </dgm:t>
    </dgm:pt>
    <dgm:pt modelId="{B2CBBEB7-EC38-442C-AD68-B45C8F044BCE}">
      <dgm:prSet phldrT="[Text]" custT="1"/>
      <dgm:spPr/>
      <dgm:t>
        <a:bodyPr/>
        <a:lstStyle/>
        <a:p>
          <a:r>
            <a:rPr lang="en-US" sz="1600" dirty="0" smtClean="0"/>
            <a:t>Database system cannot process many transactions</a:t>
          </a:r>
          <a:endParaRPr lang="en-US" sz="1600" dirty="0"/>
        </a:p>
      </dgm:t>
    </dgm:pt>
    <dgm:pt modelId="{A431E2E5-ABEB-4DD9-93BC-2C18501AFE87}" type="parTrans" cxnId="{509DDD78-A4C7-4C4C-B66F-19C15D872A20}">
      <dgm:prSet/>
      <dgm:spPr/>
      <dgm:t>
        <a:bodyPr/>
        <a:lstStyle/>
        <a:p>
          <a:endParaRPr lang="en-US"/>
        </a:p>
      </dgm:t>
    </dgm:pt>
    <dgm:pt modelId="{714995D0-E9CC-4AD6-847F-686D5EDEC0B4}" type="sibTrans" cxnId="{509DDD78-A4C7-4C4C-B66F-19C15D872A20}">
      <dgm:prSet/>
      <dgm:spPr/>
      <dgm:t>
        <a:bodyPr/>
        <a:lstStyle/>
        <a:p>
          <a:endParaRPr lang="en-US"/>
        </a:p>
      </dgm:t>
    </dgm:pt>
    <dgm:pt modelId="{AFCDA116-2B75-4F09-B1D9-DE81A63F3FDE}">
      <dgm:prSet phldrT="[Text]" custT="1"/>
      <dgm:spPr/>
      <dgm:t>
        <a:bodyPr/>
        <a:lstStyle/>
        <a:p>
          <a:r>
            <a:rPr lang="en-US" sz="1600" dirty="0" smtClean="0"/>
            <a:t>Hard to connect team member due to the difference place</a:t>
          </a:r>
          <a:endParaRPr lang="en-US" sz="1600" dirty="0"/>
        </a:p>
      </dgm:t>
    </dgm:pt>
    <dgm:pt modelId="{8D05C904-3B9D-40CA-A1B6-F3A4C122A6AD}" type="parTrans" cxnId="{8C92D627-2A67-4898-9E18-8939DD4CD8E2}">
      <dgm:prSet/>
      <dgm:spPr/>
      <dgm:t>
        <a:bodyPr/>
        <a:lstStyle/>
        <a:p>
          <a:endParaRPr lang="en-US"/>
        </a:p>
      </dgm:t>
    </dgm:pt>
    <dgm:pt modelId="{0801D335-77FF-4EE9-A210-AE2FE5FD74D9}" type="sibTrans" cxnId="{8C92D627-2A67-4898-9E18-8939DD4CD8E2}">
      <dgm:prSet/>
      <dgm:spPr/>
      <dgm:t>
        <a:bodyPr/>
        <a:lstStyle/>
        <a:p>
          <a:endParaRPr lang="en-US"/>
        </a:p>
      </dgm:t>
    </dgm:pt>
    <dgm:pt modelId="{AC5055C2-1D59-4291-82F3-8CF4A22C19BA}">
      <dgm:prSet phldrT="[Text]" custT="1"/>
      <dgm:spPr/>
      <dgm:t>
        <a:bodyPr/>
        <a:lstStyle/>
        <a:p>
          <a:r>
            <a:rPr lang="en-US" sz="1600" dirty="0" smtClean="0"/>
            <a:t>Bad attitude of team member</a:t>
          </a:r>
          <a:endParaRPr lang="en-US" sz="1600" dirty="0"/>
        </a:p>
      </dgm:t>
    </dgm:pt>
    <dgm:pt modelId="{4ADEA580-5DAF-4CB1-A7B3-661AE348853A}" type="parTrans" cxnId="{039FEAAC-5B15-403A-84FE-EE9286C56D0E}">
      <dgm:prSet/>
      <dgm:spPr/>
    </dgm:pt>
    <dgm:pt modelId="{0BDFE1DB-D7F4-4BEC-83D4-A1D4189ECE4B}" type="sibTrans" cxnId="{039FEAAC-5B15-403A-84FE-EE9286C56D0E}">
      <dgm:prSet/>
      <dgm:spPr/>
    </dgm:pt>
    <dgm:pt modelId="{200504EA-372D-458B-B8DE-8E3031F124CC}">
      <dgm:prSet phldrT="[Text]" custT="1"/>
      <dgm:spPr/>
      <dgm:t>
        <a:bodyPr/>
        <a:lstStyle/>
        <a:p>
          <a:r>
            <a:rPr lang="en-US" sz="1600" dirty="0" smtClean="0"/>
            <a:t>Design difficulty: interface is not attractive, interactive with user</a:t>
          </a:r>
          <a:endParaRPr lang="en-US" sz="1600" dirty="0"/>
        </a:p>
      </dgm:t>
    </dgm:pt>
    <dgm:pt modelId="{9A11D900-BEBD-402E-81B1-2FC92F3EB808}" type="parTrans" cxnId="{3DA9920D-1B0B-43DB-8538-2BD16A5462E9}">
      <dgm:prSet/>
      <dgm:spPr/>
    </dgm:pt>
    <dgm:pt modelId="{EC612A5E-1AD9-4D2B-9413-E83B3AE26945}" type="sibTrans" cxnId="{3DA9920D-1B0B-43DB-8538-2BD16A5462E9}">
      <dgm:prSet/>
      <dgm:spPr/>
    </dgm:pt>
    <dgm:pt modelId="{0CE5A555-069B-446E-8585-E6BB2CAC1518}" type="pres">
      <dgm:prSet presAssocID="{0110EA5F-400E-4528-819E-2C89656A58B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CBD6C4-1ADC-484F-BBC8-CB25675C7955}" type="pres">
      <dgm:prSet presAssocID="{8BB51F9F-9454-4E0C-9F49-6C14C80A5667}" presName="composite" presStyleCnt="0"/>
      <dgm:spPr/>
    </dgm:pt>
    <dgm:pt modelId="{EDCEE232-DCA5-4DF5-8421-3184F5E08647}" type="pres">
      <dgm:prSet presAssocID="{8BB51F9F-9454-4E0C-9F49-6C14C80A566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C5629-963D-420A-A53F-1B8B6B91702F}" type="pres">
      <dgm:prSet presAssocID="{8BB51F9F-9454-4E0C-9F49-6C14C80A5667}" presName="descendantText" presStyleLbl="alignAcc1" presStyleIdx="0" presStyleCnt="3" custLinFactNeighborX="549" custLinFactNeighborY="51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746BD9-D1CC-4AD2-BF34-C71C68DB63FA}" type="pres">
      <dgm:prSet presAssocID="{C9165536-0BDB-4831-A100-B98ACD607436}" presName="sp" presStyleCnt="0"/>
      <dgm:spPr/>
    </dgm:pt>
    <dgm:pt modelId="{0ADC1BC4-50B4-41EE-B3F9-2C06C2BB3DFB}" type="pres">
      <dgm:prSet presAssocID="{B7C73AF6-FC85-4CEA-95A9-89DAE7799254}" presName="composite" presStyleCnt="0"/>
      <dgm:spPr/>
    </dgm:pt>
    <dgm:pt modelId="{07F548FC-A2C2-4B74-B0F3-A523188979A1}" type="pres">
      <dgm:prSet presAssocID="{B7C73AF6-FC85-4CEA-95A9-89DAE779925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D73D71-EC96-4AE1-9ED8-10BB7DA7D8BE}" type="pres">
      <dgm:prSet presAssocID="{B7C73AF6-FC85-4CEA-95A9-89DAE779925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23969F-11AA-4B25-9745-B1EB001961B5}" type="pres">
      <dgm:prSet presAssocID="{9504EEF2-E0AA-4B6B-89DB-732928965FB4}" presName="sp" presStyleCnt="0"/>
      <dgm:spPr/>
    </dgm:pt>
    <dgm:pt modelId="{6CAADBCC-33B1-4653-BFB5-48F1F4DDC937}" type="pres">
      <dgm:prSet presAssocID="{54297CC2-7656-47DF-809C-F603E9D05CD8}" presName="composite" presStyleCnt="0"/>
      <dgm:spPr/>
    </dgm:pt>
    <dgm:pt modelId="{7C78651F-B18C-4C5F-8D84-D6F795F6F9FA}" type="pres">
      <dgm:prSet presAssocID="{54297CC2-7656-47DF-809C-F603E9D05CD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B248E6-73F8-477E-8ED3-5190D66835B0}" type="pres">
      <dgm:prSet presAssocID="{54297CC2-7656-47DF-809C-F603E9D05CD8}" presName="descendantText" presStyleLbl="alignAcc1" presStyleIdx="2" presStyleCnt="3" custLinFactNeighborX="569" custLinFactNeighborY="13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AAB017-76F8-4BBF-8FA5-E8CB67EF0622}" type="presOf" srcId="{0110EA5F-400E-4528-819E-2C89656A58B2}" destId="{0CE5A555-069B-446E-8585-E6BB2CAC1518}" srcOrd="0" destOrd="0" presId="urn:microsoft.com/office/officeart/2005/8/layout/chevron2"/>
    <dgm:cxn modelId="{D345CBF1-DAFA-4F6C-87EE-B4996B59BE1C}" srcId="{0110EA5F-400E-4528-819E-2C89656A58B2}" destId="{8BB51F9F-9454-4E0C-9F49-6C14C80A5667}" srcOrd="0" destOrd="0" parTransId="{BDE6F745-5F4C-4243-BE3E-B1D475BF63E7}" sibTransId="{C9165536-0BDB-4831-A100-B98ACD607436}"/>
    <dgm:cxn modelId="{96490C92-9C3B-4A08-858F-DC52A3A78D8C}" type="presOf" srcId="{8BB51F9F-9454-4E0C-9F49-6C14C80A5667}" destId="{EDCEE232-DCA5-4DF5-8421-3184F5E08647}" srcOrd="0" destOrd="0" presId="urn:microsoft.com/office/officeart/2005/8/layout/chevron2"/>
    <dgm:cxn modelId="{7234D8FC-D6A6-478E-BBA0-AD670435D49E}" type="presOf" srcId="{AFCDA116-2B75-4F09-B1D9-DE81A63F3FDE}" destId="{2DD73D71-EC96-4AE1-9ED8-10BB7DA7D8BE}" srcOrd="0" destOrd="1" presId="urn:microsoft.com/office/officeart/2005/8/layout/chevron2"/>
    <dgm:cxn modelId="{7F0EBE04-A79B-46D0-8944-3F62F91B0E33}" type="presOf" srcId="{3D3019AA-54CB-4B1F-AF5D-AE89DD8D7ECA}" destId="{DECC5629-963D-420A-A53F-1B8B6B91702F}" srcOrd="0" destOrd="1" presId="urn:microsoft.com/office/officeart/2005/8/layout/chevron2"/>
    <dgm:cxn modelId="{039FEAAC-5B15-403A-84FE-EE9286C56D0E}" srcId="{8BB51F9F-9454-4E0C-9F49-6C14C80A5667}" destId="{AC5055C2-1D59-4291-82F3-8CF4A22C19BA}" srcOrd="2" destOrd="0" parTransId="{4ADEA580-5DAF-4CB1-A7B3-661AE348853A}" sibTransId="{0BDFE1DB-D7F4-4BEC-83D4-A1D4189ECE4B}"/>
    <dgm:cxn modelId="{9FCC4692-B31C-4573-9F1B-D80C402DBDF9}" srcId="{8BB51F9F-9454-4E0C-9F49-6C14C80A5667}" destId="{3D3019AA-54CB-4B1F-AF5D-AE89DD8D7ECA}" srcOrd="1" destOrd="0" parTransId="{8D9CB0DE-87A6-47A8-88CA-8CD30BA15500}" sibTransId="{6F677D78-2126-4B57-858B-50A7961969C6}"/>
    <dgm:cxn modelId="{EF24CE79-8B43-4E73-A637-2EEE8D52718A}" srcId="{0110EA5F-400E-4528-819E-2C89656A58B2}" destId="{B7C73AF6-FC85-4CEA-95A9-89DAE7799254}" srcOrd="1" destOrd="0" parTransId="{F671B81C-F949-47DE-98F6-8931DDDAE223}" sibTransId="{9504EEF2-E0AA-4B6B-89DB-732928965FB4}"/>
    <dgm:cxn modelId="{FE080F2A-39DF-459C-8F59-C4D2B0DCC10B}" srcId="{8BB51F9F-9454-4E0C-9F49-6C14C80A5667}" destId="{12F61671-FC12-49DC-823A-BF4D9534B1D0}" srcOrd="0" destOrd="0" parTransId="{4971F38A-29D4-4A4C-8C73-95AF40F0BADA}" sibTransId="{D9F03259-A6F3-491D-90B7-767794A0C503}"/>
    <dgm:cxn modelId="{CA4B86A0-594B-4A9B-9F2B-47463C9B30D7}" srcId="{B7C73AF6-FC85-4CEA-95A9-89DAE7799254}" destId="{FD39454F-7CF5-4A83-ADC4-9E6C3904A144}" srcOrd="0" destOrd="0" parTransId="{28D1D1B4-C0FA-4E58-BC8F-BE53CF7DFAB1}" sibTransId="{AAE84D2F-0965-49B9-9183-20990ABF804F}"/>
    <dgm:cxn modelId="{26DAC9C5-D2B6-4B23-890D-F78E73CB9C92}" srcId="{0110EA5F-400E-4528-819E-2C89656A58B2}" destId="{54297CC2-7656-47DF-809C-F603E9D05CD8}" srcOrd="2" destOrd="0" parTransId="{3C898748-0606-4002-9750-96A0CDBB7C55}" sibTransId="{A8CEA277-D238-4B20-8A87-424D1AC2A277}"/>
    <dgm:cxn modelId="{30853C1B-6708-4C68-AAD3-B750F7043288}" type="presOf" srcId="{FD39454F-7CF5-4A83-ADC4-9E6C3904A144}" destId="{2DD73D71-EC96-4AE1-9ED8-10BB7DA7D8BE}" srcOrd="0" destOrd="0" presId="urn:microsoft.com/office/officeart/2005/8/layout/chevron2"/>
    <dgm:cxn modelId="{516D49D4-1FD8-4972-BE55-628C8779ADD2}" type="presOf" srcId="{200504EA-372D-458B-B8DE-8E3031F124CC}" destId="{84B248E6-73F8-477E-8ED3-5190D66835B0}" srcOrd="0" destOrd="1" presId="urn:microsoft.com/office/officeart/2005/8/layout/chevron2"/>
    <dgm:cxn modelId="{16903CA6-890E-4D7C-AD36-C34684D41E44}" type="presOf" srcId="{AC5055C2-1D59-4291-82F3-8CF4A22C19BA}" destId="{DECC5629-963D-420A-A53F-1B8B6B91702F}" srcOrd="0" destOrd="2" presId="urn:microsoft.com/office/officeart/2005/8/layout/chevron2"/>
    <dgm:cxn modelId="{72C66F58-CCFA-448A-A469-87688C687306}" type="presOf" srcId="{B2CBBEB7-EC38-442C-AD68-B45C8F044BCE}" destId="{84B248E6-73F8-477E-8ED3-5190D66835B0}" srcOrd="0" destOrd="0" presId="urn:microsoft.com/office/officeart/2005/8/layout/chevron2"/>
    <dgm:cxn modelId="{AF0DB6B1-FB0B-47BE-95F2-4E01CEA435FF}" type="presOf" srcId="{B7C73AF6-FC85-4CEA-95A9-89DAE7799254}" destId="{07F548FC-A2C2-4B74-B0F3-A523188979A1}" srcOrd="0" destOrd="0" presId="urn:microsoft.com/office/officeart/2005/8/layout/chevron2"/>
    <dgm:cxn modelId="{653EB6C6-91C4-4341-9244-A9AA71D83687}" type="presOf" srcId="{54297CC2-7656-47DF-809C-F603E9D05CD8}" destId="{7C78651F-B18C-4C5F-8D84-D6F795F6F9FA}" srcOrd="0" destOrd="0" presId="urn:microsoft.com/office/officeart/2005/8/layout/chevron2"/>
    <dgm:cxn modelId="{8C92D627-2A67-4898-9E18-8939DD4CD8E2}" srcId="{B7C73AF6-FC85-4CEA-95A9-89DAE7799254}" destId="{AFCDA116-2B75-4F09-B1D9-DE81A63F3FDE}" srcOrd="1" destOrd="0" parTransId="{8D05C904-3B9D-40CA-A1B6-F3A4C122A6AD}" sibTransId="{0801D335-77FF-4EE9-A210-AE2FE5FD74D9}"/>
    <dgm:cxn modelId="{7EA66AF5-6ECF-4D60-B340-E546354E442B}" type="presOf" srcId="{12F61671-FC12-49DC-823A-BF4D9534B1D0}" destId="{DECC5629-963D-420A-A53F-1B8B6B91702F}" srcOrd="0" destOrd="0" presId="urn:microsoft.com/office/officeart/2005/8/layout/chevron2"/>
    <dgm:cxn modelId="{3DA9920D-1B0B-43DB-8538-2BD16A5462E9}" srcId="{54297CC2-7656-47DF-809C-F603E9D05CD8}" destId="{200504EA-372D-458B-B8DE-8E3031F124CC}" srcOrd="1" destOrd="0" parTransId="{9A11D900-BEBD-402E-81B1-2FC92F3EB808}" sibTransId="{EC612A5E-1AD9-4D2B-9413-E83B3AE26945}"/>
    <dgm:cxn modelId="{509DDD78-A4C7-4C4C-B66F-19C15D872A20}" srcId="{54297CC2-7656-47DF-809C-F603E9D05CD8}" destId="{B2CBBEB7-EC38-442C-AD68-B45C8F044BCE}" srcOrd="0" destOrd="0" parTransId="{A431E2E5-ABEB-4DD9-93BC-2C18501AFE87}" sibTransId="{714995D0-E9CC-4AD6-847F-686D5EDEC0B4}"/>
    <dgm:cxn modelId="{BEBF4AAD-666A-45DB-AE69-D963C927FBDD}" type="presParOf" srcId="{0CE5A555-069B-446E-8585-E6BB2CAC1518}" destId="{C4CBD6C4-1ADC-484F-BBC8-CB25675C7955}" srcOrd="0" destOrd="0" presId="urn:microsoft.com/office/officeart/2005/8/layout/chevron2"/>
    <dgm:cxn modelId="{4CD69BC1-D9B2-4576-82DD-89C4A8032FD7}" type="presParOf" srcId="{C4CBD6C4-1ADC-484F-BBC8-CB25675C7955}" destId="{EDCEE232-DCA5-4DF5-8421-3184F5E08647}" srcOrd="0" destOrd="0" presId="urn:microsoft.com/office/officeart/2005/8/layout/chevron2"/>
    <dgm:cxn modelId="{7A4A188D-58DF-4761-A797-824D82C412AD}" type="presParOf" srcId="{C4CBD6C4-1ADC-484F-BBC8-CB25675C7955}" destId="{DECC5629-963D-420A-A53F-1B8B6B91702F}" srcOrd="1" destOrd="0" presId="urn:microsoft.com/office/officeart/2005/8/layout/chevron2"/>
    <dgm:cxn modelId="{EF1F37EC-557F-40C8-8FAE-EBECCCB6558D}" type="presParOf" srcId="{0CE5A555-069B-446E-8585-E6BB2CAC1518}" destId="{5F746BD9-D1CC-4AD2-BF34-C71C68DB63FA}" srcOrd="1" destOrd="0" presId="urn:microsoft.com/office/officeart/2005/8/layout/chevron2"/>
    <dgm:cxn modelId="{D837BADA-1287-4F22-ACF9-5C5D2311A98D}" type="presParOf" srcId="{0CE5A555-069B-446E-8585-E6BB2CAC1518}" destId="{0ADC1BC4-50B4-41EE-B3F9-2C06C2BB3DFB}" srcOrd="2" destOrd="0" presId="urn:microsoft.com/office/officeart/2005/8/layout/chevron2"/>
    <dgm:cxn modelId="{0874506F-02B2-4948-A17C-F946145E0758}" type="presParOf" srcId="{0ADC1BC4-50B4-41EE-B3F9-2C06C2BB3DFB}" destId="{07F548FC-A2C2-4B74-B0F3-A523188979A1}" srcOrd="0" destOrd="0" presId="urn:microsoft.com/office/officeart/2005/8/layout/chevron2"/>
    <dgm:cxn modelId="{FDED6C5A-0097-4E49-917D-FB071E6E521C}" type="presParOf" srcId="{0ADC1BC4-50B4-41EE-B3F9-2C06C2BB3DFB}" destId="{2DD73D71-EC96-4AE1-9ED8-10BB7DA7D8BE}" srcOrd="1" destOrd="0" presId="urn:microsoft.com/office/officeart/2005/8/layout/chevron2"/>
    <dgm:cxn modelId="{2B22A4B9-3B5D-4542-8BEF-54D6D2CE9829}" type="presParOf" srcId="{0CE5A555-069B-446E-8585-E6BB2CAC1518}" destId="{9D23969F-11AA-4B25-9745-B1EB001961B5}" srcOrd="3" destOrd="0" presId="urn:microsoft.com/office/officeart/2005/8/layout/chevron2"/>
    <dgm:cxn modelId="{11B4A7B0-7874-4435-9A70-EEC55A33E675}" type="presParOf" srcId="{0CE5A555-069B-446E-8585-E6BB2CAC1518}" destId="{6CAADBCC-33B1-4653-BFB5-48F1F4DDC937}" srcOrd="4" destOrd="0" presId="urn:microsoft.com/office/officeart/2005/8/layout/chevron2"/>
    <dgm:cxn modelId="{4676FBC1-C465-4973-8B37-CED571EADA07}" type="presParOf" srcId="{6CAADBCC-33B1-4653-BFB5-48F1F4DDC937}" destId="{7C78651F-B18C-4C5F-8D84-D6F795F6F9FA}" srcOrd="0" destOrd="0" presId="urn:microsoft.com/office/officeart/2005/8/layout/chevron2"/>
    <dgm:cxn modelId="{D6442E14-6ADC-4C43-B2F9-770C413C6C60}" type="presParOf" srcId="{6CAADBCC-33B1-4653-BFB5-48F1F4DDC937}" destId="{84B248E6-73F8-477E-8ED3-5190D66835B0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036CB5-EC2D-4BE6-B218-776DC0919595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602723A-92C3-4922-A0B0-822140F4CA34}">
      <dgm:prSet phldrT="[Text]"/>
      <dgm:spPr/>
      <dgm:t>
        <a:bodyPr/>
        <a:lstStyle/>
        <a:p>
          <a:r>
            <a:rPr lang="en-US" dirty="0" smtClean="0"/>
            <a:t>Innovative Solutions</a:t>
          </a:r>
          <a:endParaRPr lang="en-US" dirty="0"/>
        </a:p>
      </dgm:t>
    </dgm:pt>
    <dgm:pt modelId="{1F480E17-FED6-45EF-B265-D21EB82BCAFC}" type="parTrans" cxnId="{5FA7CD1B-3654-447F-A524-3722147B32E3}">
      <dgm:prSet/>
      <dgm:spPr/>
      <dgm:t>
        <a:bodyPr/>
        <a:lstStyle/>
        <a:p>
          <a:endParaRPr lang="en-US"/>
        </a:p>
      </dgm:t>
    </dgm:pt>
    <dgm:pt modelId="{64EF5EDB-FEEC-44F6-9F18-4697CF790E7A}" type="sibTrans" cxnId="{5FA7CD1B-3654-447F-A524-3722147B32E3}">
      <dgm:prSet/>
      <dgm:spPr/>
      <dgm:t>
        <a:bodyPr/>
        <a:lstStyle/>
        <a:p>
          <a:endParaRPr lang="en-US"/>
        </a:p>
      </dgm:t>
    </dgm:pt>
    <dgm:pt modelId="{42D1970F-7B93-4A3D-997B-93DCE1902B77}">
      <dgm:prSet phldrT="[Text]"/>
      <dgm:spPr/>
      <dgm:t>
        <a:bodyPr/>
        <a:lstStyle/>
        <a:p>
          <a:r>
            <a:rPr lang="en-US" b="0" i="0" dirty="0" smtClean="0"/>
            <a:t>Build and maintain relationships online to keep your customers coming back.</a:t>
          </a:r>
          <a:endParaRPr lang="en-US" dirty="0"/>
        </a:p>
      </dgm:t>
    </dgm:pt>
    <dgm:pt modelId="{6EC1401E-01BE-468C-AD3B-499F0F65321B}" type="parTrans" cxnId="{E9FB7E85-A7DB-42CD-B664-6734C276F913}">
      <dgm:prSet/>
      <dgm:spPr/>
      <dgm:t>
        <a:bodyPr/>
        <a:lstStyle/>
        <a:p>
          <a:endParaRPr lang="en-US"/>
        </a:p>
      </dgm:t>
    </dgm:pt>
    <dgm:pt modelId="{753155DA-40E3-41D6-B611-F913951F69FE}" type="sibTrans" cxnId="{E9FB7E85-A7DB-42CD-B664-6734C276F913}">
      <dgm:prSet/>
      <dgm:spPr/>
      <dgm:t>
        <a:bodyPr/>
        <a:lstStyle/>
        <a:p>
          <a:endParaRPr lang="en-US"/>
        </a:p>
      </dgm:t>
    </dgm:pt>
    <dgm:pt modelId="{0150CB17-916C-4D09-9B0A-F097E782134D}">
      <dgm:prSet phldrT="[Text]"/>
      <dgm:spPr/>
      <dgm:t>
        <a:bodyPr/>
        <a:lstStyle/>
        <a:p>
          <a:r>
            <a:rPr lang="en-US" dirty="0" smtClean="0"/>
            <a:t>Technology Transfer</a:t>
          </a:r>
          <a:endParaRPr lang="en-US" dirty="0"/>
        </a:p>
      </dgm:t>
    </dgm:pt>
    <dgm:pt modelId="{2170C8C6-97F2-48E7-A707-59A1B78045F6}" type="parTrans" cxnId="{325D5C3D-34B4-4DBE-AFEE-87344C2E97C1}">
      <dgm:prSet/>
      <dgm:spPr/>
      <dgm:t>
        <a:bodyPr/>
        <a:lstStyle/>
        <a:p>
          <a:endParaRPr lang="en-US"/>
        </a:p>
      </dgm:t>
    </dgm:pt>
    <dgm:pt modelId="{23904F09-C96C-4324-9BF6-3CB26163E5F9}" type="sibTrans" cxnId="{325D5C3D-34B4-4DBE-AFEE-87344C2E97C1}">
      <dgm:prSet/>
      <dgm:spPr/>
      <dgm:t>
        <a:bodyPr/>
        <a:lstStyle/>
        <a:p>
          <a:endParaRPr lang="en-US"/>
        </a:p>
      </dgm:t>
    </dgm:pt>
    <dgm:pt modelId="{C5114273-B713-4A5B-8910-4D8A147230A6}">
      <dgm:prSet phldrT="[Text]"/>
      <dgm:spPr/>
      <dgm:t>
        <a:bodyPr/>
        <a:lstStyle/>
        <a:p>
          <a:r>
            <a:rPr lang="en-US" dirty="0" smtClean="0"/>
            <a:t>Studio web application.</a:t>
          </a:r>
          <a:endParaRPr lang="en-US" dirty="0"/>
        </a:p>
      </dgm:t>
    </dgm:pt>
    <dgm:pt modelId="{FBAB5122-822B-4375-A035-50920B53DB7A}" type="parTrans" cxnId="{0414A23F-073F-4B0E-8E75-FDA5C5BA60F5}">
      <dgm:prSet/>
      <dgm:spPr/>
      <dgm:t>
        <a:bodyPr/>
        <a:lstStyle/>
        <a:p>
          <a:endParaRPr lang="en-US"/>
        </a:p>
      </dgm:t>
    </dgm:pt>
    <dgm:pt modelId="{92734476-814C-41F8-813E-5D934DCF7962}" type="sibTrans" cxnId="{0414A23F-073F-4B0E-8E75-FDA5C5BA60F5}">
      <dgm:prSet/>
      <dgm:spPr/>
      <dgm:t>
        <a:bodyPr/>
        <a:lstStyle/>
        <a:p>
          <a:endParaRPr lang="en-US"/>
        </a:p>
      </dgm:t>
    </dgm:pt>
    <dgm:pt modelId="{91158B81-FF88-42FA-A445-DBEB9270FD8E}">
      <dgm:prSet phldrT="[Text]"/>
      <dgm:spPr/>
      <dgm:t>
        <a:bodyPr/>
        <a:lstStyle/>
        <a:p>
          <a:r>
            <a:rPr lang="en-US" dirty="0" smtClean="0"/>
            <a:t>Services &amp; Consulting</a:t>
          </a:r>
          <a:endParaRPr lang="en-US" dirty="0"/>
        </a:p>
      </dgm:t>
    </dgm:pt>
    <dgm:pt modelId="{21BB4997-CAD1-4075-A4D5-EB0A701AB151}" type="parTrans" cxnId="{AAC15CD2-5EFF-4A89-BA5E-EB5951683F72}">
      <dgm:prSet/>
      <dgm:spPr/>
      <dgm:t>
        <a:bodyPr/>
        <a:lstStyle/>
        <a:p>
          <a:endParaRPr lang="en-US"/>
        </a:p>
      </dgm:t>
    </dgm:pt>
    <dgm:pt modelId="{220FBE2A-8357-4C44-AF30-05D5E5DCC7D1}" type="sibTrans" cxnId="{AAC15CD2-5EFF-4A89-BA5E-EB5951683F72}">
      <dgm:prSet/>
      <dgm:spPr/>
      <dgm:t>
        <a:bodyPr/>
        <a:lstStyle/>
        <a:p>
          <a:endParaRPr lang="en-US"/>
        </a:p>
      </dgm:t>
    </dgm:pt>
    <dgm:pt modelId="{17701976-4231-4B5C-BC29-2A96A791FF46}">
      <dgm:prSet phldrT="[Text]"/>
      <dgm:spPr/>
      <dgm:t>
        <a:bodyPr/>
        <a:lstStyle/>
        <a:p>
          <a:r>
            <a:rPr lang="en-US" dirty="0" smtClean="0"/>
            <a:t>Provide photo services: Wedding, Fashion, Picnic, Make-up.</a:t>
          </a:r>
          <a:endParaRPr lang="en-US" dirty="0"/>
        </a:p>
      </dgm:t>
    </dgm:pt>
    <dgm:pt modelId="{6BC20310-2032-4D62-9B2F-04F523ECC363}" type="parTrans" cxnId="{274F98F9-5189-4031-A3C4-4533F2EE8ADE}">
      <dgm:prSet/>
      <dgm:spPr/>
      <dgm:t>
        <a:bodyPr/>
        <a:lstStyle/>
        <a:p>
          <a:endParaRPr lang="en-US"/>
        </a:p>
      </dgm:t>
    </dgm:pt>
    <dgm:pt modelId="{B96BB128-68DC-480E-B14F-26E5E95A8AFE}" type="sibTrans" cxnId="{274F98F9-5189-4031-A3C4-4533F2EE8ADE}">
      <dgm:prSet/>
      <dgm:spPr/>
      <dgm:t>
        <a:bodyPr/>
        <a:lstStyle/>
        <a:p>
          <a:endParaRPr lang="en-US"/>
        </a:p>
      </dgm:t>
    </dgm:pt>
    <dgm:pt modelId="{CCFE7A18-6AE6-4C9A-B3BF-73C241EF41B4}">
      <dgm:prSet phldrT="[Text]"/>
      <dgm:spPr/>
      <dgm:t>
        <a:bodyPr/>
        <a:lstStyle/>
        <a:p>
          <a:r>
            <a:rPr lang="en-US" dirty="0" smtClean="0"/>
            <a:t>Customer Care Services is ensuring the timely delivery of products.</a:t>
          </a:r>
          <a:endParaRPr lang="en-US" dirty="0"/>
        </a:p>
      </dgm:t>
    </dgm:pt>
    <dgm:pt modelId="{43DCBC40-D12A-4C7C-9234-9389F22B68F2}" type="parTrans" cxnId="{B7953FDA-D5EE-4A8F-A308-0686733C7097}">
      <dgm:prSet/>
      <dgm:spPr/>
      <dgm:t>
        <a:bodyPr/>
        <a:lstStyle/>
        <a:p>
          <a:endParaRPr lang="en-US"/>
        </a:p>
      </dgm:t>
    </dgm:pt>
    <dgm:pt modelId="{CCCCFDEB-00FC-4805-9B10-07C22871DF0B}" type="sibTrans" cxnId="{B7953FDA-D5EE-4A8F-A308-0686733C7097}">
      <dgm:prSet/>
      <dgm:spPr/>
      <dgm:t>
        <a:bodyPr/>
        <a:lstStyle/>
        <a:p>
          <a:endParaRPr lang="en-US"/>
        </a:p>
      </dgm:t>
    </dgm:pt>
    <dgm:pt modelId="{682B3FDF-E7A0-4214-9AAE-C49BE9F2AAEB}" type="pres">
      <dgm:prSet presAssocID="{66036CB5-EC2D-4BE6-B218-776DC091959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93C314-DD36-48E3-A01C-E38A0C540B4A}" type="pres">
      <dgm:prSet presAssocID="{5602723A-92C3-4922-A0B0-822140F4CA3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B3B902-D1DC-4EB6-818F-01EAFE0F76D1}" type="pres">
      <dgm:prSet presAssocID="{5602723A-92C3-4922-A0B0-822140F4CA34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54DB78-FB2B-4C53-BE6E-839D087890F0}" type="pres">
      <dgm:prSet presAssocID="{0150CB17-916C-4D09-9B0A-F097E782134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0854C7-17EB-4CA8-9200-AB4D12C2DDCD}" type="pres">
      <dgm:prSet presAssocID="{0150CB17-916C-4D09-9B0A-F097E782134D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F08B89-24FB-482A-9851-9C6DA11C8FF4}" type="pres">
      <dgm:prSet presAssocID="{91158B81-FF88-42FA-A445-DBEB9270FD8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EF91A1-1822-41D7-B4FF-99E21693AAB0}" type="pres">
      <dgm:prSet presAssocID="{91158B81-FF88-42FA-A445-DBEB9270FD8E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F108BA-50E5-4EEA-9166-2DE45643C36C}" type="presOf" srcId="{CCFE7A18-6AE6-4C9A-B3BF-73C241EF41B4}" destId="{37EF91A1-1822-41D7-B4FF-99E21693AAB0}" srcOrd="0" destOrd="1" presId="urn:microsoft.com/office/officeart/2005/8/layout/vList2"/>
    <dgm:cxn modelId="{825FC427-4C6E-4809-8200-F7DDBE7DDAEB}" type="presOf" srcId="{91158B81-FF88-42FA-A445-DBEB9270FD8E}" destId="{98F08B89-24FB-482A-9851-9C6DA11C8FF4}" srcOrd="0" destOrd="0" presId="urn:microsoft.com/office/officeart/2005/8/layout/vList2"/>
    <dgm:cxn modelId="{B4A0375D-3BBD-4CB3-839B-FE301F563DFB}" type="presOf" srcId="{0150CB17-916C-4D09-9B0A-F097E782134D}" destId="{3A54DB78-FB2B-4C53-BE6E-839D087890F0}" srcOrd="0" destOrd="0" presId="urn:microsoft.com/office/officeart/2005/8/layout/vList2"/>
    <dgm:cxn modelId="{01CA6D6D-8F50-43B0-8D74-DA8419246539}" type="presOf" srcId="{C5114273-B713-4A5B-8910-4D8A147230A6}" destId="{100854C7-17EB-4CA8-9200-AB4D12C2DDCD}" srcOrd="0" destOrd="0" presId="urn:microsoft.com/office/officeart/2005/8/layout/vList2"/>
    <dgm:cxn modelId="{AAC15CD2-5EFF-4A89-BA5E-EB5951683F72}" srcId="{66036CB5-EC2D-4BE6-B218-776DC0919595}" destId="{91158B81-FF88-42FA-A445-DBEB9270FD8E}" srcOrd="2" destOrd="0" parTransId="{21BB4997-CAD1-4075-A4D5-EB0A701AB151}" sibTransId="{220FBE2A-8357-4C44-AF30-05D5E5DCC7D1}"/>
    <dgm:cxn modelId="{10A83EF5-BCA7-4083-A68E-AA3AF06561F4}" type="presOf" srcId="{42D1970F-7B93-4A3D-997B-93DCE1902B77}" destId="{44B3B902-D1DC-4EB6-818F-01EAFE0F76D1}" srcOrd="0" destOrd="0" presId="urn:microsoft.com/office/officeart/2005/8/layout/vList2"/>
    <dgm:cxn modelId="{274F98F9-5189-4031-A3C4-4533F2EE8ADE}" srcId="{91158B81-FF88-42FA-A445-DBEB9270FD8E}" destId="{17701976-4231-4B5C-BC29-2A96A791FF46}" srcOrd="0" destOrd="0" parTransId="{6BC20310-2032-4D62-9B2F-04F523ECC363}" sibTransId="{B96BB128-68DC-480E-B14F-26E5E95A8AFE}"/>
    <dgm:cxn modelId="{0414A23F-073F-4B0E-8E75-FDA5C5BA60F5}" srcId="{0150CB17-916C-4D09-9B0A-F097E782134D}" destId="{C5114273-B713-4A5B-8910-4D8A147230A6}" srcOrd="0" destOrd="0" parTransId="{FBAB5122-822B-4375-A035-50920B53DB7A}" sibTransId="{92734476-814C-41F8-813E-5D934DCF7962}"/>
    <dgm:cxn modelId="{3DB84727-DFC2-487C-AAA1-73A794D291C9}" type="presOf" srcId="{66036CB5-EC2D-4BE6-B218-776DC0919595}" destId="{682B3FDF-E7A0-4214-9AAE-C49BE9F2AAEB}" srcOrd="0" destOrd="0" presId="urn:microsoft.com/office/officeart/2005/8/layout/vList2"/>
    <dgm:cxn modelId="{78E0BE1E-5C0C-4FC7-90BC-4E7E265DA08A}" type="presOf" srcId="{17701976-4231-4B5C-BC29-2A96A791FF46}" destId="{37EF91A1-1822-41D7-B4FF-99E21693AAB0}" srcOrd="0" destOrd="0" presId="urn:microsoft.com/office/officeart/2005/8/layout/vList2"/>
    <dgm:cxn modelId="{325D5C3D-34B4-4DBE-AFEE-87344C2E97C1}" srcId="{66036CB5-EC2D-4BE6-B218-776DC0919595}" destId="{0150CB17-916C-4D09-9B0A-F097E782134D}" srcOrd="1" destOrd="0" parTransId="{2170C8C6-97F2-48E7-A707-59A1B78045F6}" sibTransId="{23904F09-C96C-4324-9BF6-3CB26163E5F9}"/>
    <dgm:cxn modelId="{5FA7CD1B-3654-447F-A524-3722147B32E3}" srcId="{66036CB5-EC2D-4BE6-B218-776DC0919595}" destId="{5602723A-92C3-4922-A0B0-822140F4CA34}" srcOrd="0" destOrd="0" parTransId="{1F480E17-FED6-45EF-B265-D21EB82BCAFC}" sibTransId="{64EF5EDB-FEEC-44F6-9F18-4697CF790E7A}"/>
    <dgm:cxn modelId="{E11EF76C-0273-479D-8D26-E8FDE7E383FF}" type="presOf" srcId="{5602723A-92C3-4922-A0B0-822140F4CA34}" destId="{7393C314-DD36-48E3-A01C-E38A0C540B4A}" srcOrd="0" destOrd="0" presId="urn:microsoft.com/office/officeart/2005/8/layout/vList2"/>
    <dgm:cxn modelId="{B7953FDA-D5EE-4A8F-A308-0686733C7097}" srcId="{91158B81-FF88-42FA-A445-DBEB9270FD8E}" destId="{CCFE7A18-6AE6-4C9A-B3BF-73C241EF41B4}" srcOrd="1" destOrd="0" parTransId="{43DCBC40-D12A-4C7C-9234-9389F22B68F2}" sibTransId="{CCCCFDEB-00FC-4805-9B10-07C22871DF0B}"/>
    <dgm:cxn modelId="{E9FB7E85-A7DB-42CD-B664-6734C276F913}" srcId="{5602723A-92C3-4922-A0B0-822140F4CA34}" destId="{42D1970F-7B93-4A3D-997B-93DCE1902B77}" srcOrd="0" destOrd="0" parTransId="{6EC1401E-01BE-468C-AD3B-499F0F65321B}" sibTransId="{753155DA-40E3-41D6-B611-F913951F69FE}"/>
    <dgm:cxn modelId="{3FE78007-2D8D-451D-B961-5F0E75E80F0B}" type="presParOf" srcId="{682B3FDF-E7A0-4214-9AAE-C49BE9F2AAEB}" destId="{7393C314-DD36-48E3-A01C-E38A0C540B4A}" srcOrd="0" destOrd="0" presId="urn:microsoft.com/office/officeart/2005/8/layout/vList2"/>
    <dgm:cxn modelId="{60EB59F6-3E91-4E1A-89D2-C8AEB8EDFDAC}" type="presParOf" srcId="{682B3FDF-E7A0-4214-9AAE-C49BE9F2AAEB}" destId="{44B3B902-D1DC-4EB6-818F-01EAFE0F76D1}" srcOrd="1" destOrd="0" presId="urn:microsoft.com/office/officeart/2005/8/layout/vList2"/>
    <dgm:cxn modelId="{AEDCE025-4B01-40C6-B167-BE0EDDBB90A7}" type="presParOf" srcId="{682B3FDF-E7A0-4214-9AAE-C49BE9F2AAEB}" destId="{3A54DB78-FB2B-4C53-BE6E-839D087890F0}" srcOrd="2" destOrd="0" presId="urn:microsoft.com/office/officeart/2005/8/layout/vList2"/>
    <dgm:cxn modelId="{3CED23A4-9EDF-41A9-A92E-B0E2B77FE6B4}" type="presParOf" srcId="{682B3FDF-E7A0-4214-9AAE-C49BE9F2AAEB}" destId="{100854C7-17EB-4CA8-9200-AB4D12C2DDCD}" srcOrd="3" destOrd="0" presId="urn:microsoft.com/office/officeart/2005/8/layout/vList2"/>
    <dgm:cxn modelId="{5A0942D6-A45C-4DDD-9235-98C37C3CCAFE}" type="presParOf" srcId="{682B3FDF-E7A0-4214-9AAE-C49BE9F2AAEB}" destId="{98F08B89-24FB-482A-9851-9C6DA11C8FF4}" srcOrd="4" destOrd="0" presId="urn:microsoft.com/office/officeart/2005/8/layout/vList2"/>
    <dgm:cxn modelId="{37157C47-BBBC-483F-A3F3-F5A19663B6E8}" type="presParOf" srcId="{682B3FDF-E7A0-4214-9AAE-C49BE9F2AAEB}" destId="{37EF91A1-1822-41D7-B4FF-99E21693AAB0}" srcOrd="5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8F9AC5-2610-47CF-883B-B3000859A085}" type="doc">
      <dgm:prSet loTypeId="urn:microsoft.com/office/officeart/2005/8/layout/cycle4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1EFD7E-2DEE-46AA-B36C-1722AB1A66DF}">
      <dgm:prSet phldrT="[Text]"/>
      <dgm:spPr/>
      <dgm:t>
        <a:bodyPr/>
        <a:lstStyle/>
        <a:p>
          <a:r>
            <a:rPr lang="en-US" dirty="0" smtClean="0"/>
            <a:t>Admin</a:t>
          </a:r>
          <a:endParaRPr lang="en-US" dirty="0"/>
        </a:p>
      </dgm:t>
    </dgm:pt>
    <dgm:pt modelId="{1D88FA04-8AAD-47F2-8951-47DCCB2BF8AB}" type="parTrans" cxnId="{5978800A-6860-4399-9EBA-8D2606FDD833}">
      <dgm:prSet/>
      <dgm:spPr/>
      <dgm:t>
        <a:bodyPr/>
        <a:lstStyle/>
        <a:p>
          <a:endParaRPr lang="en-US"/>
        </a:p>
      </dgm:t>
    </dgm:pt>
    <dgm:pt modelId="{174F466B-7480-4EFF-8D4C-9F47A505C5AF}" type="sibTrans" cxnId="{5978800A-6860-4399-9EBA-8D2606FDD833}">
      <dgm:prSet/>
      <dgm:spPr/>
      <dgm:t>
        <a:bodyPr/>
        <a:lstStyle/>
        <a:p>
          <a:endParaRPr lang="en-US"/>
        </a:p>
      </dgm:t>
    </dgm:pt>
    <dgm:pt modelId="{2D50CC88-FB9C-48FF-8918-E8EDAB1B83BD}">
      <dgm:prSet phldrT="[Text]"/>
      <dgm:spPr/>
      <dgm:t>
        <a:bodyPr/>
        <a:lstStyle/>
        <a:p>
          <a:r>
            <a:rPr lang="en-US" dirty="0" smtClean="0"/>
            <a:t>Manage topic</a:t>
          </a:r>
          <a:endParaRPr lang="en-US" dirty="0"/>
        </a:p>
      </dgm:t>
    </dgm:pt>
    <dgm:pt modelId="{1E54EE45-F945-474E-B15A-C751880BFB85}" type="parTrans" cxnId="{B78C335D-9A50-4D30-8A34-E0D4CC854AD4}">
      <dgm:prSet/>
      <dgm:spPr/>
      <dgm:t>
        <a:bodyPr/>
        <a:lstStyle/>
        <a:p>
          <a:endParaRPr lang="en-US"/>
        </a:p>
      </dgm:t>
    </dgm:pt>
    <dgm:pt modelId="{2F1F8C7B-2627-447C-B7A2-CBF43D0CF130}" type="sibTrans" cxnId="{B78C335D-9A50-4D30-8A34-E0D4CC854AD4}">
      <dgm:prSet/>
      <dgm:spPr/>
      <dgm:t>
        <a:bodyPr/>
        <a:lstStyle/>
        <a:p>
          <a:endParaRPr lang="en-US"/>
        </a:p>
      </dgm:t>
    </dgm:pt>
    <dgm:pt modelId="{20CEAD51-FC67-4448-9981-59F6726C6EBB}">
      <dgm:prSet phldrT="[Text]"/>
      <dgm:spPr/>
      <dgm:t>
        <a:bodyPr/>
        <a:lstStyle/>
        <a:p>
          <a:r>
            <a:rPr lang="en-US" dirty="0" smtClean="0"/>
            <a:t>Manager</a:t>
          </a:r>
          <a:endParaRPr lang="en-US" dirty="0"/>
        </a:p>
      </dgm:t>
    </dgm:pt>
    <dgm:pt modelId="{7A116181-B9E5-4B0F-A38B-4C350C96FB68}" type="parTrans" cxnId="{9D561880-BA24-47A1-B93E-F93375CE0FE2}">
      <dgm:prSet/>
      <dgm:spPr/>
      <dgm:t>
        <a:bodyPr/>
        <a:lstStyle/>
        <a:p>
          <a:endParaRPr lang="en-US"/>
        </a:p>
      </dgm:t>
    </dgm:pt>
    <dgm:pt modelId="{CD035A48-C46E-4D20-B4A4-6CAACCF38A86}" type="sibTrans" cxnId="{9D561880-BA24-47A1-B93E-F93375CE0FE2}">
      <dgm:prSet/>
      <dgm:spPr/>
      <dgm:t>
        <a:bodyPr/>
        <a:lstStyle/>
        <a:p>
          <a:endParaRPr lang="en-US"/>
        </a:p>
      </dgm:t>
    </dgm:pt>
    <dgm:pt modelId="{EBB8BC31-A233-4957-B803-4A1AF59D2305}">
      <dgm:prSet phldrT="[Text]"/>
      <dgm:spPr/>
      <dgm:t>
        <a:bodyPr/>
        <a:lstStyle/>
        <a:p>
          <a:r>
            <a:rPr lang="en-US" dirty="0" smtClean="0"/>
            <a:t>Manage account</a:t>
          </a:r>
          <a:endParaRPr lang="en-US" dirty="0"/>
        </a:p>
      </dgm:t>
    </dgm:pt>
    <dgm:pt modelId="{BB988024-CC7A-4AE1-9259-0CE7216AED55}" type="parTrans" cxnId="{14D1BC2D-1962-42E6-9674-CD8DB3CB78FB}">
      <dgm:prSet/>
      <dgm:spPr/>
      <dgm:t>
        <a:bodyPr/>
        <a:lstStyle/>
        <a:p>
          <a:endParaRPr lang="en-US"/>
        </a:p>
      </dgm:t>
    </dgm:pt>
    <dgm:pt modelId="{35507216-FDB0-4859-8F1B-3DAB4AABAC2C}" type="sibTrans" cxnId="{14D1BC2D-1962-42E6-9674-CD8DB3CB78FB}">
      <dgm:prSet/>
      <dgm:spPr/>
      <dgm:t>
        <a:bodyPr/>
        <a:lstStyle/>
        <a:p>
          <a:endParaRPr lang="en-US"/>
        </a:p>
      </dgm:t>
    </dgm:pt>
    <dgm:pt modelId="{2121F461-27D0-4220-8F73-8CB47BC9906E}">
      <dgm:prSet phldrT="[Text]"/>
      <dgm:spPr/>
      <dgm:t>
        <a:bodyPr/>
        <a:lstStyle/>
        <a:p>
          <a:r>
            <a:rPr lang="en-US" dirty="0" smtClean="0"/>
            <a:t>Staff</a:t>
          </a:r>
          <a:endParaRPr lang="en-US" dirty="0"/>
        </a:p>
      </dgm:t>
    </dgm:pt>
    <dgm:pt modelId="{53C40CCE-6436-4769-AD5F-027D3283BA5E}" type="parTrans" cxnId="{DAD4AB02-D4C4-4F9C-918F-DC930291F747}">
      <dgm:prSet/>
      <dgm:spPr/>
      <dgm:t>
        <a:bodyPr/>
        <a:lstStyle/>
        <a:p>
          <a:endParaRPr lang="en-US"/>
        </a:p>
      </dgm:t>
    </dgm:pt>
    <dgm:pt modelId="{A09A9264-97DA-43AF-8165-EED131D61C23}" type="sibTrans" cxnId="{DAD4AB02-D4C4-4F9C-918F-DC930291F747}">
      <dgm:prSet/>
      <dgm:spPr/>
      <dgm:t>
        <a:bodyPr/>
        <a:lstStyle/>
        <a:p>
          <a:endParaRPr lang="en-US"/>
        </a:p>
      </dgm:t>
    </dgm:pt>
    <dgm:pt modelId="{2FCC67EB-4B5F-4BFB-BE17-A808C2900791}">
      <dgm:prSet phldrT="[Text]"/>
      <dgm:spPr/>
      <dgm:t>
        <a:bodyPr/>
        <a:lstStyle/>
        <a:p>
          <a:r>
            <a:rPr lang="en-US" dirty="0" smtClean="0"/>
            <a:t>View request</a:t>
          </a:r>
          <a:endParaRPr lang="en-US" dirty="0"/>
        </a:p>
      </dgm:t>
    </dgm:pt>
    <dgm:pt modelId="{695807FD-0B8E-4E03-B645-08A9A6BBBC2F}" type="parTrans" cxnId="{CD163228-9AA1-464F-8E84-F0146FA523A6}">
      <dgm:prSet/>
      <dgm:spPr/>
      <dgm:t>
        <a:bodyPr/>
        <a:lstStyle/>
        <a:p>
          <a:endParaRPr lang="en-US"/>
        </a:p>
      </dgm:t>
    </dgm:pt>
    <dgm:pt modelId="{C7CDC40A-52CD-4FD1-8E39-9DAFDE2F7346}" type="sibTrans" cxnId="{CD163228-9AA1-464F-8E84-F0146FA523A6}">
      <dgm:prSet/>
      <dgm:spPr/>
      <dgm:t>
        <a:bodyPr/>
        <a:lstStyle/>
        <a:p>
          <a:endParaRPr lang="en-US"/>
        </a:p>
      </dgm:t>
    </dgm:pt>
    <dgm:pt modelId="{49AEA83C-36D4-401C-9E3F-0C5E9D21A3EC}">
      <dgm:prSet phldrT="[Text]"/>
      <dgm:spPr/>
      <dgm:t>
        <a:bodyPr/>
        <a:lstStyle/>
        <a:p>
          <a:r>
            <a:rPr lang="en-US" dirty="0" smtClean="0"/>
            <a:t>Customer</a:t>
          </a:r>
          <a:endParaRPr lang="en-US" dirty="0"/>
        </a:p>
      </dgm:t>
    </dgm:pt>
    <dgm:pt modelId="{42B9D219-FCC3-4F04-8EC2-8409C0564C12}" type="parTrans" cxnId="{2E63BA9E-C36D-4EA3-81AB-960C94B1C07E}">
      <dgm:prSet/>
      <dgm:spPr/>
      <dgm:t>
        <a:bodyPr/>
        <a:lstStyle/>
        <a:p>
          <a:endParaRPr lang="en-US"/>
        </a:p>
      </dgm:t>
    </dgm:pt>
    <dgm:pt modelId="{C1CDE08A-D26D-4CD4-AB74-A9AFD0DFAB6E}" type="sibTrans" cxnId="{2E63BA9E-C36D-4EA3-81AB-960C94B1C07E}">
      <dgm:prSet/>
      <dgm:spPr/>
      <dgm:t>
        <a:bodyPr/>
        <a:lstStyle/>
        <a:p>
          <a:endParaRPr lang="en-US"/>
        </a:p>
      </dgm:t>
    </dgm:pt>
    <dgm:pt modelId="{F5D19D86-1708-4689-A788-78A08C855E7C}">
      <dgm:prSet phldrT="[Text]"/>
      <dgm:spPr/>
      <dgm:t>
        <a:bodyPr/>
        <a:lstStyle/>
        <a:p>
          <a:r>
            <a:rPr lang="en-US" dirty="0" smtClean="0"/>
            <a:t>View Service</a:t>
          </a:r>
          <a:endParaRPr lang="en-US" dirty="0"/>
        </a:p>
      </dgm:t>
    </dgm:pt>
    <dgm:pt modelId="{0CEBF944-76CF-4971-AD99-DF3521F10596}" type="parTrans" cxnId="{AED4B25B-C1B5-4CC8-9929-4F9BDCD01354}">
      <dgm:prSet/>
      <dgm:spPr/>
      <dgm:t>
        <a:bodyPr/>
        <a:lstStyle/>
        <a:p>
          <a:endParaRPr lang="en-US"/>
        </a:p>
      </dgm:t>
    </dgm:pt>
    <dgm:pt modelId="{00287FD1-7AE8-42F9-85EB-40F0DA470924}" type="sibTrans" cxnId="{AED4B25B-C1B5-4CC8-9929-4F9BDCD01354}">
      <dgm:prSet/>
      <dgm:spPr/>
      <dgm:t>
        <a:bodyPr/>
        <a:lstStyle/>
        <a:p>
          <a:endParaRPr lang="en-US"/>
        </a:p>
      </dgm:t>
    </dgm:pt>
    <dgm:pt modelId="{C3FD8BE8-7518-43F5-884B-7BE662CB6CDD}">
      <dgm:prSet/>
      <dgm:spPr/>
      <dgm:t>
        <a:bodyPr/>
        <a:lstStyle/>
        <a:p>
          <a:r>
            <a:rPr lang="en-US" dirty="0" smtClean="0"/>
            <a:t>View service’s status. </a:t>
          </a:r>
          <a:endParaRPr lang="en-US" dirty="0"/>
        </a:p>
      </dgm:t>
    </dgm:pt>
    <dgm:pt modelId="{36FABF2D-164F-460D-B39C-ECB84898DD91}" type="parTrans" cxnId="{688E5AFF-91E6-4958-979D-81DF8133172B}">
      <dgm:prSet/>
      <dgm:spPr/>
      <dgm:t>
        <a:bodyPr/>
        <a:lstStyle/>
        <a:p>
          <a:endParaRPr lang="en-US"/>
        </a:p>
      </dgm:t>
    </dgm:pt>
    <dgm:pt modelId="{F5EE10CD-1D14-4575-8E6B-D554817BC6D4}" type="sibTrans" cxnId="{688E5AFF-91E6-4958-979D-81DF8133172B}">
      <dgm:prSet/>
      <dgm:spPr/>
      <dgm:t>
        <a:bodyPr/>
        <a:lstStyle/>
        <a:p>
          <a:endParaRPr lang="en-US"/>
        </a:p>
      </dgm:t>
    </dgm:pt>
    <dgm:pt modelId="{19F8F135-A717-4349-91CB-1FAD6BA076BB}">
      <dgm:prSet/>
      <dgm:spPr/>
      <dgm:t>
        <a:bodyPr/>
        <a:lstStyle/>
        <a:p>
          <a:r>
            <a:rPr lang="en-US" dirty="0" smtClean="0"/>
            <a:t>Edit, add, delete services</a:t>
          </a:r>
          <a:endParaRPr lang="en-US" dirty="0"/>
        </a:p>
      </dgm:t>
    </dgm:pt>
    <dgm:pt modelId="{2A862A36-F312-4A81-A9AB-5CEB787421AB}" type="parTrans" cxnId="{90562FDD-1A4F-4712-8FBD-842C116282E3}">
      <dgm:prSet/>
      <dgm:spPr/>
      <dgm:t>
        <a:bodyPr/>
        <a:lstStyle/>
        <a:p>
          <a:endParaRPr lang="en-US"/>
        </a:p>
      </dgm:t>
    </dgm:pt>
    <dgm:pt modelId="{CA714951-78DA-4FDA-9AB8-64E896B06E59}" type="sibTrans" cxnId="{90562FDD-1A4F-4712-8FBD-842C116282E3}">
      <dgm:prSet/>
      <dgm:spPr/>
      <dgm:t>
        <a:bodyPr/>
        <a:lstStyle/>
        <a:p>
          <a:endParaRPr lang="en-US"/>
        </a:p>
      </dgm:t>
    </dgm:pt>
    <dgm:pt modelId="{78015142-609D-4F4A-9ED4-DC2FCB3481A3}">
      <dgm:prSet phldrT="[Text]"/>
      <dgm:spPr/>
      <dgm:t>
        <a:bodyPr/>
        <a:lstStyle/>
        <a:p>
          <a:r>
            <a:rPr lang="en-US" dirty="0" smtClean="0"/>
            <a:t>Manage user accounts</a:t>
          </a:r>
          <a:endParaRPr lang="en-US" dirty="0"/>
        </a:p>
      </dgm:t>
    </dgm:pt>
    <dgm:pt modelId="{62531B26-1C43-4725-ADDF-45B9CA944977}" type="parTrans" cxnId="{F6B7C0D6-D53F-4925-A74F-26FBF620810F}">
      <dgm:prSet/>
      <dgm:spPr/>
      <dgm:t>
        <a:bodyPr/>
        <a:lstStyle/>
        <a:p>
          <a:endParaRPr lang="en-US"/>
        </a:p>
      </dgm:t>
    </dgm:pt>
    <dgm:pt modelId="{A3F56A91-8969-4257-9775-ECACBE9823CC}" type="sibTrans" cxnId="{F6B7C0D6-D53F-4925-A74F-26FBF620810F}">
      <dgm:prSet/>
      <dgm:spPr/>
      <dgm:t>
        <a:bodyPr/>
        <a:lstStyle/>
        <a:p>
          <a:endParaRPr lang="en-US"/>
        </a:p>
      </dgm:t>
    </dgm:pt>
    <dgm:pt modelId="{3AE1E74B-8DE2-4845-8130-7287CDC21BD0}">
      <dgm:prSet phldrT="[Text]"/>
      <dgm:spPr/>
      <dgm:t>
        <a:bodyPr/>
        <a:lstStyle/>
        <a:p>
          <a:r>
            <a:rPr lang="en-US" dirty="0" smtClean="0"/>
            <a:t>Manage order</a:t>
          </a:r>
          <a:endParaRPr lang="en-US" dirty="0"/>
        </a:p>
      </dgm:t>
    </dgm:pt>
    <dgm:pt modelId="{9CB98A54-9D73-4E3D-99E4-458533210F49}" type="parTrans" cxnId="{FD3F6DA7-0402-437C-82FA-2B9F496212CC}">
      <dgm:prSet/>
      <dgm:spPr/>
      <dgm:t>
        <a:bodyPr/>
        <a:lstStyle/>
        <a:p>
          <a:endParaRPr lang="en-US"/>
        </a:p>
      </dgm:t>
    </dgm:pt>
    <dgm:pt modelId="{6501A067-E04F-4F2B-B645-01C492EBEA50}" type="sibTrans" cxnId="{FD3F6DA7-0402-437C-82FA-2B9F496212CC}">
      <dgm:prSet/>
      <dgm:spPr/>
      <dgm:t>
        <a:bodyPr/>
        <a:lstStyle/>
        <a:p>
          <a:endParaRPr lang="en-US"/>
        </a:p>
      </dgm:t>
    </dgm:pt>
    <dgm:pt modelId="{D22949DF-8394-48B4-8404-1B59E4E3E7C3}">
      <dgm:prSet phldrT="[Text]"/>
      <dgm:spPr/>
      <dgm:t>
        <a:bodyPr/>
        <a:lstStyle/>
        <a:p>
          <a:r>
            <a:rPr lang="en-US" dirty="0" smtClean="0"/>
            <a:t>Report financial</a:t>
          </a:r>
          <a:endParaRPr lang="en-US" dirty="0"/>
        </a:p>
      </dgm:t>
    </dgm:pt>
    <dgm:pt modelId="{5967BB41-7198-4677-A541-179ED7B05DA6}" type="parTrans" cxnId="{FAA6A5CF-535C-4B06-A2FE-13D0F8372CE6}">
      <dgm:prSet/>
      <dgm:spPr/>
      <dgm:t>
        <a:bodyPr/>
        <a:lstStyle/>
        <a:p>
          <a:endParaRPr lang="en-US"/>
        </a:p>
      </dgm:t>
    </dgm:pt>
    <dgm:pt modelId="{2A2AB0F1-8B94-4865-98E8-202B971B1FE4}" type="sibTrans" cxnId="{FAA6A5CF-535C-4B06-A2FE-13D0F8372CE6}">
      <dgm:prSet/>
      <dgm:spPr/>
      <dgm:t>
        <a:bodyPr/>
        <a:lstStyle/>
        <a:p>
          <a:endParaRPr lang="en-US"/>
        </a:p>
      </dgm:t>
    </dgm:pt>
    <dgm:pt modelId="{E1CCF94E-81E0-4474-95EB-886A9D9D7ABE}">
      <dgm:prSet phldrT="[Text]"/>
      <dgm:spPr/>
      <dgm:t>
        <a:bodyPr/>
        <a:lstStyle/>
        <a:p>
          <a:r>
            <a:rPr lang="en-US" dirty="0" smtClean="0"/>
            <a:t>Request order</a:t>
          </a:r>
          <a:endParaRPr lang="en-US" dirty="0"/>
        </a:p>
      </dgm:t>
    </dgm:pt>
    <dgm:pt modelId="{ADBFA383-381F-4CE6-9C9E-BAE171B68443}" type="parTrans" cxnId="{3F78B416-5180-4D3F-A143-7FCEF6171B7E}">
      <dgm:prSet/>
      <dgm:spPr/>
      <dgm:t>
        <a:bodyPr/>
        <a:lstStyle/>
        <a:p>
          <a:endParaRPr lang="en-US"/>
        </a:p>
      </dgm:t>
    </dgm:pt>
    <dgm:pt modelId="{6F40D0A1-82B5-428A-8E9F-8D1D68E76848}" type="sibTrans" cxnId="{3F78B416-5180-4D3F-A143-7FCEF6171B7E}">
      <dgm:prSet/>
      <dgm:spPr/>
      <dgm:t>
        <a:bodyPr/>
        <a:lstStyle/>
        <a:p>
          <a:endParaRPr lang="en-US"/>
        </a:p>
      </dgm:t>
    </dgm:pt>
    <dgm:pt modelId="{A0F1789D-3DC8-49AA-AFAE-594654BD9559}">
      <dgm:prSet phldrT="[Text]"/>
      <dgm:spPr/>
      <dgm:t>
        <a:bodyPr/>
        <a:lstStyle/>
        <a:p>
          <a:r>
            <a:rPr lang="en-US" dirty="0" smtClean="0"/>
            <a:t>Create account</a:t>
          </a:r>
          <a:endParaRPr lang="en-US" dirty="0"/>
        </a:p>
      </dgm:t>
    </dgm:pt>
    <dgm:pt modelId="{09C23579-079F-413B-B406-6520B3718A60}" type="parTrans" cxnId="{DAC64459-37F4-4066-8136-8CA9A9BE36B6}">
      <dgm:prSet/>
      <dgm:spPr/>
      <dgm:t>
        <a:bodyPr/>
        <a:lstStyle/>
        <a:p>
          <a:endParaRPr lang="en-US"/>
        </a:p>
      </dgm:t>
    </dgm:pt>
    <dgm:pt modelId="{A92AFBB1-4130-4CD6-9678-8D7344371744}" type="sibTrans" cxnId="{DAC64459-37F4-4066-8136-8CA9A9BE36B6}">
      <dgm:prSet/>
      <dgm:spPr/>
      <dgm:t>
        <a:bodyPr/>
        <a:lstStyle/>
        <a:p>
          <a:endParaRPr lang="en-US"/>
        </a:p>
      </dgm:t>
    </dgm:pt>
    <dgm:pt modelId="{7A8FEEC7-01B8-44A2-A9C6-B9C94923B992}">
      <dgm:prSet phldrT="[Text]"/>
      <dgm:spPr/>
      <dgm:t>
        <a:bodyPr/>
        <a:lstStyle/>
        <a:p>
          <a:r>
            <a:rPr lang="en-US" dirty="0" smtClean="0"/>
            <a:t>Manage account</a:t>
          </a:r>
          <a:endParaRPr lang="en-US" dirty="0"/>
        </a:p>
      </dgm:t>
    </dgm:pt>
    <dgm:pt modelId="{451F9686-A08C-4A55-8EF8-F3F4B40D3D73}" type="parTrans" cxnId="{EAF4A2BA-3BE2-41DA-AA23-403E1D641C01}">
      <dgm:prSet/>
      <dgm:spPr/>
    </dgm:pt>
    <dgm:pt modelId="{EDAF1F50-5BBB-452B-A00A-98AA5420DFD6}" type="sibTrans" cxnId="{EAF4A2BA-3BE2-41DA-AA23-403E1D641C01}">
      <dgm:prSet/>
      <dgm:spPr/>
    </dgm:pt>
    <dgm:pt modelId="{DDC56AF6-FB8B-4DE5-B1CE-63331DA8D558}">
      <dgm:prSet phldrT="[Text]"/>
      <dgm:spPr/>
      <dgm:t>
        <a:bodyPr/>
        <a:lstStyle/>
        <a:p>
          <a:r>
            <a:rPr lang="en-US" dirty="0" smtClean="0"/>
            <a:t>Manage account</a:t>
          </a:r>
          <a:endParaRPr lang="en-US" dirty="0"/>
        </a:p>
      </dgm:t>
    </dgm:pt>
    <dgm:pt modelId="{3D04BE31-B356-4514-872E-50E00CFBE4EE}" type="parTrans" cxnId="{1BA18473-5D81-46D3-B3E4-FA41CDEA7297}">
      <dgm:prSet/>
      <dgm:spPr/>
    </dgm:pt>
    <dgm:pt modelId="{CEF21A77-80B6-4AC0-BEC5-69113ACC37E1}" type="sibTrans" cxnId="{1BA18473-5D81-46D3-B3E4-FA41CDEA7297}">
      <dgm:prSet/>
      <dgm:spPr/>
    </dgm:pt>
    <dgm:pt modelId="{6158F6EC-95B7-4014-8D46-7B8172B0699B}">
      <dgm:prSet phldrT="[Text]"/>
      <dgm:spPr/>
      <dgm:t>
        <a:bodyPr/>
        <a:lstStyle/>
        <a:p>
          <a:r>
            <a:rPr lang="en-US" dirty="0" smtClean="0"/>
            <a:t>Manage job</a:t>
          </a:r>
          <a:endParaRPr lang="en-US" dirty="0"/>
        </a:p>
      </dgm:t>
    </dgm:pt>
    <dgm:pt modelId="{60490C50-C761-4973-B479-A3B117AE5661}" type="parTrans" cxnId="{228270E5-C8AD-4E24-A738-7B88AF7D96F4}">
      <dgm:prSet/>
      <dgm:spPr/>
    </dgm:pt>
    <dgm:pt modelId="{FDC4E726-050A-4413-866D-052571A7ABB1}" type="sibTrans" cxnId="{228270E5-C8AD-4E24-A738-7B88AF7D96F4}">
      <dgm:prSet/>
      <dgm:spPr/>
    </dgm:pt>
    <dgm:pt modelId="{59EAA4DA-C002-4528-9AD1-8B38D6C33D45}">
      <dgm:prSet/>
      <dgm:spPr/>
      <dgm:t>
        <a:bodyPr/>
        <a:lstStyle/>
        <a:p>
          <a:r>
            <a:rPr lang="en-US" dirty="0" smtClean="0"/>
            <a:t>Support</a:t>
          </a:r>
          <a:endParaRPr lang="en-US" dirty="0"/>
        </a:p>
      </dgm:t>
    </dgm:pt>
    <dgm:pt modelId="{F175AB3C-58C1-4916-A23A-F46F2206FAB4}" type="parTrans" cxnId="{8ECEC451-F0E2-4938-86EA-46911458D335}">
      <dgm:prSet/>
      <dgm:spPr/>
    </dgm:pt>
    <dgm:pt modelId="{D3B84325-293F-430B-9E44-1A8AF843C306}" type="sibTrans" cxnId="{8ECEC451-F0E2-4938-86EA-46911458D335}">
      <dgm:prSet/>
      <dgm:spPr/>
    </dgm:pt>
    <dgm:pt modelId="{39ED5B8F-786B-4E73-9C3C-70CE29F9C43E}" type="pres">
      <dgm:prSet presAssocID="{4B8F9AC5-2610-47CF-883B-B3000859A08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vi-VN"/>
        </a:p>
      </dgm:t>
    </dgm:pt>
    <dgm:pt modelId="{6904446A-8BC4-436F-B228-40D7056AF828}" type="pres">
      <dgm:prSet presAssocID="{4B8F9AC5-2610-47CF-883B-B3000859A085}" presName="children" presStyleCnt="0"/>
      <dgm:spPr/>
    </dgm:pt>
    <dgm:pt modelId="{8C990AC7-3633-4463-A6C6-7B4EB74F83E5}" type="pres">
      <dgm:prSet presAssocID="{4B8F9AC5-2610-47CF-883B-B3000859A085}" presName="child1group" presStyleCnt="0"/>
      <dgm:spPr/>
    </dgm:pt>
    <dgm:pt modelId="{00A9AFC8-00AC-42C1-A2CA-229990FC3FC0}" type="pres">
      <dgm:prSet presAssocID="{4B8F9AC5-2610-47CF-883B-B3000859A085}" presName="child1" presStyleLbl="bgAcc1" presStyleIdx="0" presStyleCnt="4" custLinFactNeighborX="-20243"/>
      <dgm:spPr/>
      <dgm:t>
        <a:bodyPr/>
        <a:lstStyle/>
        <a:p>
          <a:endParaRPr lang="en-US"/>
        </a:p>
      </dgm:t>
    </dgm:pt>
    <dgm:pt modelId="{419FD323-1D2F-4682-8629-DDEA52C0FC3C}" type="pres">
      <dgm:prSet presAssocID="{4B8F9AC5-2610-47CF-883B-B3000859A085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FAC424-3C33-4AB4-9250-2DD69B3D1BF2}" type="pres">
      <dgm:prSet presAssocID="{4B8F9AC5-2610-47CF-883B-B3000859A085}" presName="child2group" presStyleCnt="0"/>
      <dgm:spPr/>
    </dgm:pt>
    <dgm:pt modelId="{54FC14EC-9C4A-47F5-A5FD-72B4C7A63003}" type="pres">
      <dgm:prSet presAssocID="{4B8F9AC5-2610-47CF-883B-B3000859A085}" presName="child2" presStyleLbl="bgAcc1" presStyleIdx="1" presStyleCnt="4" custLinFactNeighborX="20243"/>
      <dgm:spPr/>
      <dgm:t>
        <a:bodyPr/>
        <a:lstStyle/>
        <a:p>
          <a:endParaRPr lang="en-US"/>
        </a:p>
      </dgm:t>
    </dgm:pt>
    <dgm:pt modelId="{29BCADC7-924A-4E1A-A45D-589A9176A24F}" type="pres">
      <dgm:prSet presAssocID="{4B8F9AC5-2610-47CF-883B-B3000859A085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E8D46D-DBCC-4EF4-AA66-3E537DAC649C}" type="pres">
      <dgm:prSet presAssocID="{4B8F9AC5-2610-47CF-883B-B3000859A085}" presName="child3group" presStyleCnt="0"/>
      <dgm:spPr/>
    </dgm:pt>
    <dgm:pt modelId="{E7AC177B-83A1-46D3-B923-60319D1538F7}" type="pres">
      <dgm:prSet presAssocID="{4B8F9AC5-2610-47CF-883B-B3000859A085}" presName="child3" presStyleLbl="bgAcc1" presStyleIdx="2" presStyleCnt="4" custLinFactNeighborX="24039"/>
      <dgm:spPr/>
      <dgm:t>
        <a:bodyPr/>
        <a:lstStyle/>
        <a:p>
          <a:endParaRPr lang="en-US"/>
        </a:p>
      </dgm:t>
    </dgm:pt>
    <dgm:pt modelId="{13D31E49-D7D4-447B-A8FC-54A05B8087CE}" type="pres">
      <dgm:prSet presAssocID="{4B8F9AC5-2610-47CF-883B-B3000859A085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B71A4-385E-42C4-805A-4084A59F5F8B}" type="pres">
      <dgm:prSet presAssocID="{4B8F9AC5-2610-47CF-883B-B3000859A085}" presName="child4group" presStyleCnt="0"/>
      <dgm:spPr/>
    </dgm:pt>
    <dgm:pt modelId="{72D66A7B-04CC-4523-BD73-BE1FE73889ED}" type="pres">
      <dgm:prSet presAssocID="{4B8F9AC5-2610-47CF-883B-B3000859A085}" presName="child4" presStyleLbl="bgAcc1" presStyleIdx="3" presStyleCnt="4" custLinFactNeighborX="-20243"/>
      <dgm:spPr/>
      <dgm:t>
        <a:bodyPr/>
        <a:lstStyle/>
        <a:p>
          <a:endParaRPr lang="en-US"/>
        </a:p>
      </dgm:t>
    </dgm:pt>
    <dgm:pt modelId="{8EA738F4-4AC3-4E24-9C26-F63CAA00C56F}" type="pres">
      <dgm:prSet presAssocID="{4B8F9AC5-2610-47CF-883B-B3000859A085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DDB6D1-A5C9-4FE4-89B8-F1BD8B92E052}" type="pres">
      <dgm:prSet presAssocID="{4B8F9AC5-2610-47CF-883B-B3000859A085}" presName="childPlaceholder" presStyleCnt="0"/>
      <dgm:spPr/>
    </dgm:pt>
    <dgm:pt modelId="{07CBA046-1B8A-4F26-B766-8284EA6D3696}" type="pres">
      <dgm:prSet presAssocID="{4B8F9AC5-2610-47CF-883B-B3000859A085}" presName="circle" presStyleCnt="0"/>
      <dgm:spPr/>
    </dgm:pt>
    <dgm:pt modelId="{B29A5E80-AA46-4BFF-984A-4351487DC662}" type="pres">
      <dgm:prSet presAssocID="{4B8F9AC5-2610-47CF-883B-B3000859A085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B41DCF28-6C9E-4275-8459-5A11D7F15C55}" type="pres">
      <dgm:prSet presAssocID="{4B8F9AC5-2610-47CF-883B-B3000859A085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7C8B8D-F986-45B2-8783-605D381964AB}" type="pres">
      <dgm:prSet presAssocID="{4B8F9AC5-2610-47CF-883B-B3000859A085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9C64A308-6F61-450C-BD32-1743983E3B4E}" type="pres">
      <dgm:prSet presAssocID="{4B8F9AC5-2610-47CF-883B-B3000859A085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306915-2FD1-406D-AD5A-99A90D459A16}" type="pres">
      <dgm:prSet presAssocID="{4B8F9AC5-2610-47CF-883B-B3000859A085}" presName="quadrantPlaceholder" presStyleCnt="0"/>
      <dgm:spPr/>
    </dgm:pt>
    <dgm:pt modelId="{08C2D814-90B9-4B9D-A3AE-B76153034406}" type="pres">
      <dgm:prSet presAssocID="{4B8F9AC5-2610-47CF-883B-B3000859A085}" presName="center1" presStyleLbl="fgShp" presStyleIdx="0" presStyleCnt="2"/>
      <dgm:spPr/>
    </dgm:pt>
    <dgm:pt modelId="{C1FB0FBB-FD53-4E80-AB6A-C24C12818646}" type="pres">
      <dgm:prSet presAssocID="{4B8F9AC5-2610-47CF-883B-B3000859A085}" presName="center2" presStyleLbl="fgShp" presStyleIdx="1" presStyleCnt="2"/>
      <dgm:spPr/>
    </dgm:pt>
  </dgm:ptLst>
  <dgm:cxnLst>
    <dgm:cxn modelId="{66A4927B-F12F-4FE0-8135-793E3EB695A7}" type="presOf" srcId="{59EAA4DA-C002-4528-9AD1-8B38D6C33D45}" destId="{00A9AFC8-00AC-42C1-A2CA-229990FC3FC0}" srcOrd="0" destOrd="4" presId="urn:microsoft.com/office/officeart/2005/8/layout/cycle4"/>
    <dgm:cxn modelId="{1789CB62-DC79-43CB-9531-9E2D5037DC67}" type="presOf" srcId="{7A8FEEC7-01B8-44A2-A9C6-B9C94923B992}" destId="{E7AC177B-83A1-46D3-B923-60319D1538F7}" srcOrd="0" destOrd="1" presId="urn:microsoft.com/office/officeart/2005/8/layout/cycle4"/>
    <dgm:cxn modelId="{73F3A658-92BE-4D55-B106-9CB443FB9D17}" type="presOf" srcId="{6158F6EC-95B7-4014-8D46-7B8172B0699B}" destId="{54FC14EC-9C4A-47F5-A5FD-72B4C7A63003}" srcOrd="0" destOrd="2" presId="urn:microsoft.com/office/officeart/2005/8/layout/cycle4"/>
    <dgm:cxn modelId="{50FAF3C2-FEF9-497C-9101-AD69240DF089}" type="presOf" srcId="{D22949DF-8394-48B4-8404-1B59E4E3E7C3}" destId="{29BCADC7-924A-4E1A-A45D-589A9176A24F}" srcOrd="1" destOrd="3" presId="urn:microsoft.com/office/officeart/2005/8/layout/cycle4"/>
    <dgm:cxn modelId="{1BA18473-5D81-46D3-B3E4-FA41CDEA7297}" srcId="{49AEA83C-36D4-401C-9E3F-0C5E9D21A3EC}" destId="{DDC56AF6-FB8B-4DE5-B1CE-63331DA8D558}" srcOrd="3" destOrd="0" parTransId="{3D04BE31-B356-4514-872E-50E00CFBE4EE}" sibTransId="{CEF21A77-80B6-4AC0-BEC5-69113ACC37E1}"/>
    <dgm:cxn modelId="{6A262AFB-BFE1-4B91-A7B7-8AFD690C20EF}" type="presOf" srcId="{78015142-609D-4F4A-9ED4-DC2FCB3481A3}" destId="{419FD323-1D2F-4682-8629-DDEA52C0FC3C}" srcOrd="1" destOrd="0" presId="urn:microsoft.com/office/officeart/2005/8/layout/cycle4"/>
    <dgm:cxn modelId="{F3ED9394-CC91-4BFE-8412-B0F9F79A5475}" type="presOf" srcId="{19F8F135-A717-4349-91CB-1FAD6BA076BB}" destId="{419FD323-1D2F-4682-8629-DDEA52C0FC3C}" srcOrd="1" destOrd="3" presId="urn:microsoft.com/office/officeart/2005/8/layout/cycle4"/>
    <dgm:cxn modelId="{D87F1E95-A6BC-436B-91D7-7C8350B9F497}" type="presOf" srcId="{78015142-609D-4F4A-9ED4-DC2FCB3481A3}" destId="{00A9AFC8-00AC-42C1-A2CA-229990FC3FC0}" srcOrd="0" destOrd="0" presId="urn:microsoft.com/office/officeart/2005/8/layout/cycle4"/>
    <dgm:cxn modelId="{6EE9C6BA-A5E4-4624-B88D-4D81EE085886}" type="presOf" srcId="{E1CCF94E-81E0-4474-95EB-886A9D9D7ABE}" destId="{72D66A7B-04CC-4523-BD73-BE1FE73889ED}" srcOrd="0" destOrd="1" presId="urn:microsoft.com/office/officeart/2005/8/layout/cycle4"/>
    <dgm:cxn modelId="{9DC4820B-81B2-4CD1-9F60-084FB85E5CF5}" type="presOf" srcId="{6158F6EC-95B7-4014-8D46-7B8172B0699B}" destId="{29BCADC7-924A-4E1A-A45D-589A9176A24F}" srcOrd="1" destOrd="2" presId="urn:microsoft.com/office/officeart/2005/8/layout/cycle4"/>
    <dgm:cxn modelId="{31E8A32D-AF79-48D8-87B9-E71891705CC6}" type="presOf" srcId="{2D50CC88-FB9C-48FF-8918-E8EDAB1B83BD}" destId="{419FD323-1D2F-4682-8629-DDEA52C0FC3C}" srcOrd="1" destOrd="1" presId="urn:microsoft.com/office/officeart/2005/8/layout/cycle4"/>
    <dgm:cxn modelId="{FFB5A3F8-8D2E-4B96-9301-8A61E543572A}" type="presOf" srcId="{F5D19D86-1708-4689-A788-78A08C855E7C}" destId="{8EA738F4-4AC3-4E24-9C26-F63CAA00C56F}" srcOrd="1" destOrd="0" presId="urn:microsoft.com/office/officeart/2005/8/layout/cycle4"/>
    <dgm:cxn modelId="{DEA63F96-37AB-47CE-A79A-616640C7AA7F}" type="presOf" srcId="{DDC56AF6-FB8B-4DE5-B1CE-63331DA8D558}" destId="{72D66A7B-04CC-4523-BD73-BE1FE73889ED}" srcOrd="0" destOrd="3" presId="urn:microsoft.com/office/officeart/2005/8/layout/cycle4"/>
    <dgm:cxn modelId="{4B32C537-D209-44EE-B5C9-ADB99F364231}" type="presOf" srcId="{F5D19D86-1708-4689-A788-78A08C855E7C}" destId="{72D66A7B-04CC-4523-BD73-BE1FE73889ED}" srcOrd="0" destOrd="0" presId="urn:microsoft.com/office/officeart/2005/8/layout/cycle4"/>
    <dgm:cxn modelId="{DAD4AB02-D4C4-4F9C-918F-DC930291F747}" srcId="{4B8F9AC5-2610-47CF-883B-B3000859A085}" destId="{2121F461-27D0-4220-8F73-8CB47BC9906E}" srcOrd="2" destOrd="0" parTransId="{53C40CCE-6436-4769-AD5F-027D3283BA5E}" sibTransId="{A09A9264-97DA-43AF-8165-EED131D61C23}"/>
    <dgm:cxn modelId="{14D1BC2D-1962-42E6-9674-CD8DB3CB78FB}" srcId="{20CEAD51-FC67-4448-9981-59F6726C6EBB}" destId="{EBB8BC31-A233-4957-B803-4A1AF59D2305}" srcOrd="0" destOrd="0" parTransId="{BB988024-CC7A-4AE1-9259-0CE7216AED55}" sibTransId="{35507216-FDB0-4859-8F1B-3DAB4AABAC2C}"/>
    <dgm:cxn modelId="{32ED728A-F350-49DF-9174-0A17E64C8AA9}" type="presOf" srcId="{2FCC67EB-4B5F-4BFB-BE17-A808C2900791}" destId="{13D31E49-D7D4-447B-A8FC-54A05B8087CE}" srcOrd="1" destOrd="0" presId="urn:microsoft.com/office/officeart/2005/8/layout/cycle4"/>
    <dgm:cxn modelId="{688E5AFF-91E6-4958-979D-81DF8133172B}" srcId="{501EFD7E-2DEE-46AA-B36C-1722AB1A66DF}" destId="{C3FD8BE8-7518-43F5-884B-7BE662CB6CDD}" srcOrd="2" destOrd="0" parTransId="{36FABF2D-164F-460D-B39C-ECB84898DD91}" sibTransId="{F5EE10CD-1D14-4575-8E6B-D554817BC6D4}"/>
    <dgm:cxn modelId="{5D8523D0-08B6-4FF3-9BC9-E7FEE4C6FCCC}" type="presOf" srcId="{EBB8BC31-A233-4957-B803-4A1AF59D2305}" destId="{29BCADC7-924A-4E1A-A45D-589A9176A24F}" srcOrd="1" destOrd="0" presId="urn:microsoft.com/office/officeart/2005/8/layout/cycle4"/>
    <dgm:cxn modelId="{C780F2C5-D8AE-48AB-9670-100501FAFE14}" type="presOf" srcId="{3AE1E74B-8DE2-4845-8130-7287CDC21BD0}" destId="{54FC14EC-9C4A-47F5-A5FD-72B4C7A63003}" srcOrd="0" destOrd="1" presId="urn:microsoft.com/office/officeart/2005/8/layout/cycle4"/>
    <dgm:cxn modelId="{8ECEC451-F0E2-4938-86EA-46911458D335}" srcId="{501EFD7E-2DEE-46AA-B36C-1722AB1A66DF}" destId="{59EAA4DA-C002-4528-9AD1-8B38D6C33D45}" srcOrd="4" destOrd="0" parTransId="{F175AB3C-58C1-4916-A23A-F46F2206FAB4}" sibTransId="{D3B84325-293F-430B-9E44-1A8AF843C306}"/>
    <dgm:cxn modelId="{C022A47C-3EF2-4147-B18E-D5323DDD9C5E}" type="presOf" srcId="{C3FD8BE8-7518-43F5-884B-7BE662CB6CDD}" destId="{419FD323-1D2F-4682-8629-DDEA52C0FC3C}" srcOrd="1" destOrd="2" presId="urn:microsoft.com/office/officeart/2005/8/layout/cycle4"/>
    <dgm:cxn modelId="{FD3F6DA7-0402-437C-82FA-2B9F496212CC}" srcId="{20CEAD51-FC67-4448-9981-59F6726C6EBB}" destId="{3AE1E74B-8DE2-4845-8130-7287CDC21BD0}" srcOrd="1" destOrd="0" parTransId="{9CB98A54-9D73-4E3D-99E4-458533210F49}" sibTransId="{6501A067-E04F-4F2B-B645-01C492EBEA50}"/>
    <dgm:cxn modelId="{C3EEF084-6F74-4345-9480-8152FB39CB64}" type="presOf" srcId="{7A8FEEC7-01B8-44A2-A9C6-B9C94923B992}" destId="{13D31E49-D7D4-447B-A8FC-54A05B8087CE}" srcOrd="1" destOrd="1" presId="urn:microsoft.com/office/officeart/2005/8/layout/cycle4"/>
    <dgm:cxn modelId="{96E1429C-F7B4-48E8-B9F3-CD62881B4B0E}" type="presOf" srcId="{2FCC67EB-4B5F-4BFB-BE17-A808C2900791}" destId="{E7AC177B-83A1-46D3-B923-60319D1538F7}" srcOrd="0" destOrd="0" presId="urn:microsoft.com/office/officeart/2005/8/layout/cycle4"/>
    <dgm:cxn modelId="{B7B45230-2E3C-4FB7-880A-156BB957FD45}" type="presOf" srcId="{EBB8BC31-A233-4957-B803-4A1AF59D2305}" destId="{54FC14EC-9C4A-47F5-A5FD-72B4C7A63003}" srcOrd="0" destOrd="0" presId="urn:microsoft.com/office/officeart/2005/8/layout/cycle4"/>
    <dgm:cxn modelId="{C5E8D8B3-F608-4C33-8B5E-38E5980FF257}" type="presOf" srcId="{A0F1789D-3DC8-49AA-AFAE-594654BD9559}" destId="{72D66A7B-04CC-4523-BD73-BE1FE73889ED}" srcOrd="0" destOrd="2" presId="urn:microsoft.com/office/officeart/2005/8/layout/cycle4"/>
    <dgm:cxn modelId="{5BBA51F9-1012-40CF-900F-0672E154B0D4}" type="presOf" srcId="{3AE1E74B-8DE2-4845-8130-7287CDC21BD0}" destId="{29BCADC7-924A-4E1A-A45D-589A9176A24F}" srcOrd="1" destOrd="1" presId="urn:microsoft.com/office/officeart/2005/8/layout/cycle4"/>
    <dgm:cxn modelId="{66D8C292-C69B-4663-BB5A-1863C8C03D76}" type="presOf" srcId="{DDC56AF6-FB8B-4DE5-B1CE-63331DA8D558}" destId="{8EA738F4-4AC3-4E24-9C26-F63CAA00C56F}" srcOrd="1" destOrd="3" presId="urn:microsoft.com/office/officeart/2005/8/layout/cycle4"/>
    <dgm:cxn modelId="{AC7F24EB-CF14-4DB8-BE5D-1830296C9864}" type="presOf" srcId="{20CEAD51-FC67-4448-9981-59F6726C6EBB}" destId="{B41DCF28-6C9E-4275-8459-5A11D7F15C55}" srcOrd="0" destOrd="0" presId="urn:microsoft.com/office/officeart/2005/8/layout/cycle4"/>
    <dgm:cxn modelId="{5978800A-6860-4399-9EBA-8D2606FDD833}" srcId="{4B8F9AC5-2610-47CF-883B-B3000859A085}" destId="{501EFD7E-2DEE-46AA-B36C-1722AB1A66DF}" srcOrd="0" destOrd="0" parTransId="{1D88FA04-8AAD-47F2-8951-47DCCB2BF8AB}" sibTransId="{174F466B-7480-4EFF-8D4C-9F47A505C5AF}"/>
    <dgm:cxn modelId="{F6B7C0D6-D53F-4925-A74F-26FBF620810F}" srcId="{501EFD7E-2DEE-46AA-B36C-1722AB1A66DF}" destId="{78015142-609D-4F4A-9ED4-DC2FCB3481A3}" srcOrd="0" destOrd="0" parTransId="{62531B26-1C43-4725-ADDF-45B9CA944977}" sibTransId="{A3F56A91-8969-4257-9775-ECACBE9823CC}"/>
    <dgm:cxn modelId="{EC12799F-885D-445B-92A5-3F98CAB1646C}" type="presOf" srcId="{2121F461-27D0-4220-8F73-8CB47BC9906E}" destId="{4F7C8B8D-F986-45B2-8783-605D381964AB}" srcOrd="0" destOrd="0" presId="urn:microsoft.com/office/officeart/2005/8/layout/cycle4"/>
    <dgm:cxn modelId="{FAA6A5CF-535C-4B06-A2FE-13D0F8372CE6}" srcId="{20CEAD51-FC67-4448-9981-59F6726C6EBB}" destId="{D22949DF-8394-48B4-8404-1B59E4E3E7C3}" srcOrd="3" destOrd="0" parTransId="{5967BB41-7198-4677-A541-179ED7B05DA6}" sibTransId="{2A2AB0F1-8B94-4865-98E8-202B971B1FE4}"/>
    <dgm:cxn modelId="{B657D061-D29E-4CD0-B9E4-1CF66D26EF4F}" type="presOf" srcId="{501EFD7E-2DEE-46AA-B36C-1722AB1A66DF}" destId="{B29A5E80-AA46-4BFF-984A-4351487DC662}" srcOrd="0" destOrd="0" presId="urn:microsoft.com/office/officeart/2005/8/layout/cycle4"/>
    <dgm:cxn modelId="{5BD537A8-6C15-4BBA-B318-26DE93F78F21}" type="presOf" srcId="{49AEA83C-36D4-401C-9E3F-0C5E9D21A3EC}" destId="{9C64A308-6F61-450C-BD32-1743983E3B4E}" srcOrd="0" destOrd="0" presId="urn:microsoft.com/office/officeart/2005/8/layout/cycle4"/>
    <dgm:cxn modelId="{9D561880-BA24-47A1-B93E-F93375CE0FE2}" srcId="{4B8F9AC5-2610-47CF-883B-B3000859A085}" destId="{20CEAD51-FC67-4448-9981-59F6726C6EBB}" srcOrd="1" destOrd="0" parTransId="{7A116181-B9E5-4B0F-A38B-4C350C96FB68}" sibTransId="{CD035A48-C46E-4D20-B4A4-6CAACCF38A86}"/>
    <dgm:cxn modelId="{90562FDD-1A4F-4712-8FBD-842C116282E3}" srcId="{501EFD7E-2DEE-46AA-B36C-1722AB1A66DF}" destId="{19F8F135-A717-4349-91CB-1FAD6BA076BB}" srcOrd="3" destOrd="0" parTransId="{2A862A36-F312-4A81-A9AB-5CEB787421AB}" sibTransId="{CA714951-78DA-4FDA-9AB8-64E896B06E59}"/>
    <dgm:cxn modelId="{DAC64459-37F4-4066-8136-8CA9A9BE36B6}" srcId="{49AEA83C-36D4-401C-9E3F-0C5E9D21A3EC}" destId="{A0F1789D-3DC8-49AA-AFAE-594654BD9559}" srcOrd="2" destOrd="0" parTransId="{09C23579-079F-413B-B406-6520B3718A60}" sibTransId="{A92AFBB1-4130-4CD6-9678-8D7344371744}"/>
    <dgm:cxn modelId="{6BC3CF3F-663E-4178-AEB4-ABDF9B479558}" type="presOf" srcId="{A0F1789D-3DC8-49AA-AFAE-594654BD9559}" destId="{8EA738F4-4AC3-4E24-9C26-F63CAA00C56F}" srcOrd="1" destOrd="2" presId="urn:microsoft.com/office/officeart/2005/8/layout/cycle4"/>
    <dgm:cxn modelId="{F4D6BB07-3C80-4E00-993A-4125BB74B10A}" type="presOf" srcId="{59EAA4DA-C002-4528-9AD1-8B38D6C33D45}" destId="{419FD323-1D2F-4682-8629-DDEA52C0FC3C}" srcOrd="1" destOrd="4" presId="urn:microsoft.com/office/officeart/2005/8/layout/cycle4"/>
    <dgm:cxn modelId="{823512B2-E59E-4EE2-80A6-4E30FFDA9719}" type="presOf" srcId="{19F8F135-A717-4349-91CB-1FAD6BA076BB}" destId="{00A9AFC8-00AC-42C1-A2CA-229990FC3FC0}" srcOrd="0" destOrd="3" presId="urn:microsoft.com/office/officeart/2005/8/layout/cycle4"/>
    <dgm:cxn modelId="{CD163228-9AA1-464F-8E84-F0146FA523A6}" srcId="{2121F461-27D0-4220-8F73-8CB47BC9906E}" destId="{2FCC67EB-4B5F-4BFB-BE17-A808C2900791}" srcOrd="0" destOrd="0" parTransId="{695807FD-0B8E-4E03-B645-08A9A6BBBC2F}" sibTransId="{C7CDC40A-52CD-4FD1-8E39-9DAFDE2F7346}"/>
    <dgm:cxn modelId="{3F78B416-5180-4D3F-A143-7FCEF6171B7E}" srcId="{49AEA83C-36D4-401C-9E3F-0C5E9D21A3EC}" destId="{E1CCF94E-81E0-4474-95EB-886A9D9D7ABE}" srcOrd="1" destOrd="0" parTransId="{ADBFA383-381F-4CE6-9C9E-BAE171B68443}" sibTransId="{6F40D0A1-82B5-428A-8E9F-8D1D68E76848}"/>
    <dgm:cxn modelId="{B78C335D-9A50-4D30-8A34-E0D4CC854AD4}" srcId="{501EFD7E-2DEE-46AA-B36C-1722AB1A66DF}" destId="{2D50CC88-FB9C-48FF-8918-E8EDAB1B83BD}" srcOrd="1" destOrd="0" parTransId="{1E54EE45-F945-474E-B15A-C751880BFB85}" sibTransId="{2F1F8C7B-2627-447C-B7A2-CBF43D0CF130}"/>
    <dgm:cxn modelId="{0C2CD84A-FB41-444B-934B-6CB3EDD3DC94}" type="presOf" srcId="{E1CCF94E-81E0-4474-95EB-886A9D9D7ABE}" destId="{8EA738F4-4AC3-4E24-9C26-F63CAA00C56F}" srcOrd="1" destOrd="1" presId="urn:microsoft.com/office/officeart/2005/8/layout/cycle4"/>
    <dgm:cxn modelId="{EAF4A2BA-3BE2-41DA-AA23-403E1D641C01}" srcId="{2121F461-27D0-4220-8F73-8CB47BC9906E}" destId="{7A8FEEC7-01B8-44A2-A9C6-B9C94923B992}" srcOrd="1" destOrd="0" parTransId="{451F9686-A08C-4A55-8EF8-F3F4B40D3D73}" sibTransId="{EDAF1F50-5BBB-452B-A00A-98AA5420DFD6}"/>
    <dgm:cxn modelId="{228270E5-C8AD-4E24-A738-7B88AF7D96F4}" srcId="{20CEAD51-FC67-4448-9981-59F6726C6EBB}" destId="{6158F6EC-95B7-4014-8D46-7B8172B0699B}" srcOrd="2" destOrd="0" parTransId="{60490C50-C761-4973-B479-A3B117AE5661}" sibTransId="{FDC4E726-050A-4413-866D-052571A7ABB1}"/>
    <dgm:cxn modelId="{AED4B25B-C1B5-4CC8-9929-4F9BDCD01354}" srcId="{49AEA83C-36D4-401C-9E3F-0C5E9D21A3EC}" destId="{F5D19D86-1708-4689-A788-78A08C855E7C}" srcOrd="0" destOrd="0" parTransId="{0CEBF944-76CF-4971-AD99-DF3521F10596}" sibTransId="{00287FD1-7AE8-42F9-85EB-40F0DA470924}"/>
    <dgm:cxn modelId="{58E63800-F443-4056-9E91-0070F48942DB}" type="presOf" srcId="{4B8F9AC5-2610-47CF-883B-B3000859A085}" destId="{39ED5B8F-786B-4E73-9C3C-70CE29F9C43E}" srcOrd="0" destOrd="0" presId="urn:microsoft.com/office/officeart/2005/8/layout/cycle4"/>
    <dgm:cxn modelId="{11EC88DF-F1E3-4076-8987-3A0929A64A7D}" type="presOf" srcId="{D22949DF-8394-48B4-8404-1B59E4E3E7C3}" destId="{54FC14EC-9C4A-47F5-A5FD-72B4C7A63003}" srcOrd="0" destOrd="3" presId="urn:microsoft.com/office/officeart/2005/8/layout/cycle4"/>
    <dgm:cxn modelId="{2E63BA9E-C36D-4EA3-81AB-960C94B1C07E}" srcId="{4B8F9AC5-2610-47CF-883B-B3000859A085}" destId="{49AEA83C-36D4-401C-9E3F-0C5E9D21A3EC}" srcOrd="3" destOrd="0" parTransId="{42B9D219-FCC3-4F04-8EC2-8409C0564C12}" sibTransId="{C1CDE08A-D26D-4CD4-AB74-A9AFD0DFAB6E}"/>
    <dgm:cxn modelId="{5BC91755-09A3-4C5E-8E0D-307DAA07B740}" type="presOf" srcId="{C3FD8BE8-7518-43F5-884B-7BE662CB6CDD}" destId="{00A9AFC8-00AC-42C1-A2CA-229990FC3FC0}" srcOrd="0" destOrd="2" presId="urn:microsoft.com/office/officeart/2005/8/layout/cycle4"/>
    <dgm:cxn modelId="{2FB169FF-A00E-4DD1-95AF-5A407D7A47AB}" type="presOf" srcId="{2D50CC88-FB9C-48FF-8918-E8EDAB1B83BD}" destId="{00A9AFC8-00AC-42C1-A2CA-229990FC3FC0}" srcOrd="0" destOrd="1" presId="urn:microsoft.com/office/officeart/2005/8/layout/cycle4"/>
    <dgm:cxn modelId="{64ED41AF-4629-41DE-8E70-487D2BAFF577}" type="presParOf" srcId="{39ED5B8F-786B-4E73-9C3C-70CE29F9C43E}" destId="{6904446A-8BC4-436F-B228-40D7056AF828}" srcOrd="0" destOrd="0" presId="urn:microsoft.com/office/officeart/2005/8/layout/cycle4"/>
    <dgm:cxn modelId="{0F1A4EF9-923F-4D89-B094-BFACBD89CED2}" type="presParOf" srcId="{6904446A-8BC4-436F-B228-40D7056AF828}" destId="{8C990AC7-3633-4463-A6C6-7B4EB74F83E5}" srcOrd="0" destOrd="0" presId="urn:microsoft.com/office/officeart/2005/8/layout/cycle4"/>
    <dgm:cxn modelId="{5FCD56D8-72AB-440A-9209-2831B87A5F90}" type="presParOf" srcId="{8C990AC7-3633-4463-A6C6-7B4EB74F83E5}" destId="{00A9AFC8-00AC-42C1-A2CA-229990FC3FC0}" srcOrd="0" destOrd="0" presId="urn:microsoft.com/office/officeart/2005/8/layout/cycle4"/>
    <dgm:cxn modelId="{DD6FFD16-699A-4C80-ADDC-D710AEF5B289}" type="presParOf" srcId="{8C990AC7-3633-4463-A6C6-7B4EB74F83E5}" destId="{419FD323-1D2F-4682-8629-DDEA52C0FC3C}" srcOrd="1" destOrd="0" presId="urn:microsoft.com/office/officeart/2005/8/layout/cycle4"/>
    <dgm:cxn modelId="{615B04F4-F981-4828-A2D4-A9526A279999}" type="presParOf" srcId="{6904446A-8BC4-436F-B228-40D7056AF828}" destId="{9DFAC424-3C33-4AB4-9250-2DD69B3D1BF2}" srcOrd="1" destOrd="0" presId="urn:microsoft.com/office/officeart/2005/8/layout/cycle4"/>
    <dgm:cxn modelId="{2CB23EB4-EC21-4FC1-BF6C-BCF695606726}" type="presParOf" srcId="{9DFAC424-3C33-4AB4-9250-2DD69B3D1BF2}" destId="{54FC14EC-9C4A-47F5-A5FD-72B4C7A63003}" srcOrd="0" destOrd="0" presId="urn:microsoft.com/office/officeart/2005/8/layout/cycle4"/>
    <dgm:cxn modelId="{8EFF06FD-B318-4E91-9073-2AA65FADAAC4}" type="presParOf" srcId="{9DFAC424-3C33-4AB4-9250-2DD69B3D1BF2}" destId="{29BCADC7-924A-4E1A-A45D-589A9176A24F}" srcOrd="1" destOrd="0" presId="urn:microsoft.com/office/officeart/2005/8/layout/cycle4"/>
    <dgm:cxn modelId="{D839AC31-D216-4004-9054-DDE08EBBF563}" type="presParOf" srcId="{6904446A-8BC4-436F-B228-40D7056AF828}" destId="{B9E8D46D-DBCC-4EF4-AA66-3E537DAC649C}" srcOrd="2" destOrd="0" presId="urn:microsoft.com/office/officeart/2005/8/layout/cycle4"/>
    <dgm:cxn modelId="{E21954EA-03F9-4C3D-A681-02F100F873D6}" type="presParOf" srcId="{B9E8D46D-DBCC-4EF4-AA66-3E537DAC649C}" destId="{E7AC177B-83A1-46D3-B923-60319D1538F7}" srcOrd="0" destOrd="0" presId="urn:microsoft.com/office/officeart/2005/8/layout/cycle4"/>
    <dgm:cxn modelId="{97179D5C-B5D8-4BE6-B796-1AFF524EFC1F}" type="presParOf" srcId="{B9E8D46D-DBCC-4EF4-AA66-3E537DAC649C}" destId="{13D31E49-D7D4-447B-A8FC-54A05B8087CE}" srcOrd="1" destOrd="0" presId="urn:microsoft.com/office/officeart/2005/8/layout/cycle4"/>
    <dgm:cxn modelId="{E635767E-C120-486D-9D88-F508D3DFD571}" type="presParOf" srcId="{6904446A-8BC4-436F-B228-40D7056AF828}" destId="{2D1B71A4-385E-42C4-805A-4084A59F5F8B}" srcOrd="3" destOrd="0" presId="urn:microsoft.com/office/officeart/2005/8/layout/cycle4"/>
    <dgm:cxn modelId="{2E7BBA9F-F531-4BEE-8308-A99130E5FA77}" type="presParOf" srcId="{2D1B71A4-385E-42C4-805A-4084A59F5F8B}" destId="{72D66A7B-04CC-4523-BD73-BE1FE73889ED}" srcOrd="0" destOrd="0" presId="urn:microsoft.com/office/officeart/2005/8/layout/cycle4"/>
    <dgm:cxn modelId="{25443475-4DD7-406B-89C1-0D3A2984435C}" type="presParOf" srcId="{2D1B71A4-385E-42C4-805A-4084A59F5F8B}" destId="{8EA738F4-4AC3-4E24-9C26-F63CAA00C56F}" srcOrd="1" destOrd="0" presId="urn:microsoft.com/office/officeart/2005/8/layout/cycle4"/>
    <dgm:cxn modelId="{5060ECDA-400B-469C-9147-5AA480244C05}" type="presParOf" srcId="{6904446A-8BC4-436F-B228-40D7056AF828}" destId="{97DDB6D1-A5C9-4FE4-89B8-F1BD8B92E052}" srcOrd="4" destOrd="0" presId="urn:microsoft.com/office/officeart/2005/8/layout/cycle4"/>
    <dgm:cxn modelId="{85E2B250-C740-4A2D-990E-A97BFA73D6C7}" type="presParOf" srcId="{39ED5B8F-786B-4E73-9C3C-70CE29F9C43E}" destId="{07CBA046-1B8A-4F26-B766-8284EA6D3696}" srcOrd="1" destOrd="0" presId="urn:microsoft.com/office/officeart/2005/8/layout/cycle4"/>
    <dgm:cxn modelId="{57E91FEF-EF15-4B11-AB64-5A11ABDEECE7}" type="presParOf" srcId="{07CBA046-1B8A-4F26-B766-8284EA6D3696}" destId="{B29A5E80-AA46-4BFF-984A-4351487DC662}" srcOrd="0" destOrd="0" presId="urn:microsoft.com/office/officeart/2005/8/layout/cycle4"/>
    <dgm:cxn modelId="{CFD98F0A-03AC-453B-B89C-FF2CFF00A5C6}" type="presParOf" srcId="{07CBA046-1B8A-4F26-B766-8284EA6D3696}" destId="{B41DCF28-6C9E-4275-8459-5A11D7F15C55}" srcOrd="1" destOrd="0" presId="urn:microsoft.com/office/officeart/2005/8/layout/cycle4"/>
    <dgm:cxn modelId="{D64F6284-6740-4476-BC8A-B23444D920DA}" type="presParOf" srcId="{07CBA046-1B8A-4F26-B766-8284EA6D3696}" destId="{4F7C8B8D-F986-45B2-8783-605D381964AB}" srcOrd="2" destOrd="0" presId="urn:microsoft.com/office/officeart/2005/8/layout/cycle4"/>
    <dgm:cxn modelId="{FF231741-DD5C-48E3-8AF3-61E82ED6FDAD}" type="presParOf" srcId="{07CBA046-1B8A-4F26-B766-8284EA6D3696}" destId="{9C64A308-6F61-450C-BD32-1743983E3B4E}" srcOrd="3" destOrd="0" presId="urn:microsoft.com/office/officeart/2005/8/layout/cycle4"/>
    <dgm:cxn modelId="{7D2B2D84-F4C4-4CC4-895E-E6C76A7010EE}" type="presParOf" srcId="{07CBA046-1B8A-4F26-B766-8284EA6D3696}" destId="{6A306915-2FD1-406D-AD5A-99A90D459A16}" srcOrd="4" destOrd="0" presId="urn:microsoft.com/office/officeart/2005/8/layout/cycle4"/>
    <dgm:cxn modelId="{1FAAABC9-9A9A-42C0-BC4D-D99F0AE07E00}" type="presParOf" srcId="{39ED5B8F-786B-4E73-9C3C-70CE29F9C43E}" destId="{08C2D814-90B9-4B9D-A3AE-B76153034406}" srcOrd="2" destOrd="0" presId="urn:microsoft.com/office/officeart/2005/8/layout/cycle4"/>
    <dgm:cxn modelId="{A7987D8B-F948-4FC4-9BC3-787567BE81DD}" type="presParOf" srcId="{39ED5B8F-786B-4E73-9C3C-70CE29F9C43E}" destId="{C1FB0FBB-FD53-4E80-AB6A-C24C12818646}" srcOrd="3" destOrd="0" presId="urn:microsoft.com/office/officeart/2005/8/layout/cycle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DA818B-11CE-4C9C-8E2A-33C664145CD1}" type="doc">
      <dgm:prSet loTypeId="urn:microsoft.com/office/officeart/2005/8/layout/process5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DE83DF4-C279-4288-9C50-2E2974C2F12E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US" b="1" dirty="0" smtClean="0">
              <a:solidFill>
                <a:srgbClr val="00B0F0"/>
              </a:solidFill>
            </a:rPr>
            <a:t>Create TC template</a:t>
          </a:r>
          <a:endParaRPr lang="en-US" b="1" dirty="0">
            <a:solidFill>
              <a:srgbClr val="00B0F0"/>
            </a:solidFill>
          </a:endParaRPr>
        </a:p>
      </dgm:t>
    </dgm:pt>
    <dgm:pt modelId="{4A533C2F-0F77-4EB7-9A0B-9F4B36F97293}" type="parTrans" cxnId="{D7B31731-8B01-4D36-B8D0-AD421B3667D4}">
      <dgm:prSet/>
      <dgm:spPr/>
      <dgm:t>
        <a:bodyPr/>
        <a:lstStyle/>
        <a:p>
          <a:endParaRPr lang="en-US"/>
        </a:p>
      </dgm:t>
    </dgm:pt>
    <dgm:pt modelId="{0E992138-CE74-4149-9DE6-85CE561EB28E}" type="sibTrans" cxnId="{D7B31731-8B01-4D36-B8D0-AD421B3667D4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FF66FF"/>
        </a:solidFill>
      </dgm:spPr>
      <dgm:t>
        <a:bodyPr/>
        <a:lstStyle/>
        <a:p>
          <a:endParaRPr lang="en-US"/>
        </a:p>
      </dgm:t>
    </dgm:pt>
    <dgm:pt modelId="{3BEB5732-EBD6-4EC7-BEB9-210BA19D0318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 smtClean="0">
              <a:solidFill>
                <a:srgbClr val="00B0F0"/>
              </a:solidFill>
            </a:rPr>
            <a:t>Write TC (based on SRS</a:t>
          </a:r>
          <a:r>
            <a:rPr lang="en-US" sz="2000" dirty="0" smtClean="0">
              <a:solidFill>
                <a:srgbClr val="00B0F0"/>
              </a:solidFill>
            </a:rPr>
            <a:t>)</a:t>
          </a:r>
          <a:endParaRPr lang="en-US" sz="2000" dirty="0">
            <a:solidFill>
              <a:srgbClr val="00B0F0"/>
            </a:solidFill>
          </a:endParaRPr>
        </a:p>
      </dgm:t>
    </dgm:pt>
    <dgm:pt modelId="{C9A058A6-8861-4495-A705-D808D6BFCBD1}" type="parTrans" cxnId="{8996ABE2-2ADE-42A6-828C-31636480374D}">
      <dgm:prSet/>
      <dgm:spPr/>
      <dgm:t>
        <a:bodyPr/>
        <a:lstStyle/>
        <a:p>
          <a:endParaRPr lang="en-US"/>
        </a:p>
      </dgm:t>
    </dgm:pt>
    <dgm:pt modelId="{75C2D920-135B-451C-B52D-18F3D79B2AF8}" type="sibTrans" cxnId="{8996ABE2-2ADE-42A6-828C-31636480374D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FF66FF"/>
        </a:solidFill>
      </dgm:spPr>
      <dgm:t>
        <a:bodyPr/>
        <a:lstStyle/>
        <a:p>
          <a:endParaRPr lang="en-US"/>
        </a:p>
      </dgm:t>
    </dgm:pt>
    <dgm:pt modelId="{E75E4D35-7ECE-4EDE-90BE-CA198F51AC05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US" b="1" dirty="0" smtClean="0">
              <a:solidFill>
                <a:srgbClr val="00B0F0"/>
              </a:solidFill>
            </a:rPr>
            <a:t>Review TC</a:t>
          </a:r>
          <a:endParaRPr lang="en-US" b="1" dirty="0">
            <a:solidFill>
              <a:srgbClr val="00B0F0"/>
            </a:solidFill>
          </a:endParaRPr>
        </a:p>
      </dgm:t>
    </dgm:pt>
    <dgm:pt modelId="{C71F12E3-B1C0-4258-8341-7E78DD53614C}" type="parTrans" cxnId="{C1D48213-08F7-4122-AC97-E107BB842A12}">
      <dgm:prSet/>
      <dgm:spPr/>
      <dgm:t>
        <a:bodyPr/>
        <a:lstStyle/>
        <a:p>
          <a:endParaRPr lang="en-US"/>
        </a:p>
      </dgm:t>
    </dgm:pt>
    <dgm:pt modelId="{46F37DE3-ECAF-420D-8707-28D1D8704565}" type="sibTrans" cxnId="{C1D48213-08F7-4122-AC97-E107BB842A12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FF66FF"/>
        </a:solidFill>
      </dgm:spPr>
      <dgm:t>
        <a:bodyPr/>
        <a:lstStyle/>
        <a:p>
          <a:endParaRPr lang="en-US"/>
        </a:p>
      </dgm:t>
    </dgm:pt>
    <dgm:pt modelId="{320801EC-4793-4439-AF56-0E69C8F4BC21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US" b="1" i="0" dirty="0" smtClean="0">
              <a:solidFill>
                <a:srgbClr val="00B0F0"/>
              </a:solidFill>
            </a:rPr>
            <a:t>Test Execution</a:t>
          </a:r>
          <a:endParaRPr lang="en-US" b="1" i="0" dirty="0">
            <a:solidFill>
              <a:srgbClr val="00B0F0"/>
            </a:solidFill>
          </a:endParaRPr>
        </a:p>
      </dgm:t>
    </dgm:pt>
    <dgm:pt modelId="{E3D6CC1C-FAAC-4E76-862E-7120FE682DDE}" type="parTrans" cxnId="{31DF79BC-0ABA-4A84-A29A-77C6703E74B0}">
      <dgm:prSet/>
      <dgm:spPr/>
      <dgm:t>
        <a:bodyPr/>
        <a:lstStyle/>
        <a:p>
          <a:endParaRPr lang="en-US"/>
        </a:p>
      </dgm:t>
    </dgm:pt>
    <dgm:pt modelId="{5EB830C5-9E0D-4233-B880-69CF794B7888}" type="sibTrans" cxnId="{31DF79BC-0ABA-4A84-A29A-77C6703E74B0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9587F205-1694-46A0-9339-935CF71BE915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US" b="1" dirty="0" smtClean="0">
              <a:solidFill>
                <a:srgbClr val="00B0F0"/>
              </a:solidFill>
            </a:rPr>
            <a:t>Test Plan</a:t>
          </a:r>
          <a:endParaRPr lang="en-US" b="1" dirty="0">
            <a:solidFill>
              <a:srgbClr val="00B0F0"/>
            </a:solidFill>
          </a:endParaRPr>
        </a:p>
      </dgm:t>
    </dgm:pt>
    <dgm:pt modelId="{BC717BED-AB16-4C76-8140-F658FCA09794}" type="parTrans" cxnId="{6B22458E-E009-4B83-8860-003B0E4CA815}">
      <dgm:prSet/>
      <dgm:spPr/>
      <dgm:t>
        <a:bodyPr/>
        <a:lstStyle/>
        <a:p>
          <a:endParaRPr lang="en-US"/>
        </a:p>
      </dgm:t>
    </dgm:pt>
    <dgm:pt modelId="{A67D4849-4B27-4E2D-B3F2-1C93A9E86F69}" type="sibTrans" cxnId="{6B22458E-E009-4B83-8860-003B0E4CA815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FF66FF"/>
        </a:solidFill>
      </dgm:spPr>
      <dgm:t>
        <a:bodyPr/>
        <a:lstStyle/>
        <a:p>
          <a:endParaRPr lang="en-US"/>
        </a:p>
      </dgm:t>
    </dgm:pt>
    <dgm:pt modelId="{22BFAACF-342F-407C-8312-43E2D86A86B3}" type="pres">
      <dgm:prSet presAssocID="{C5DA818B-11CE-4C9C-8E2A-33C664145CD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557479-0092-448A-B0CE-5A58536D7926}" type="pres">
      <dgm:prSet presAssocID="{9587F205-1694-46A0-9339-935CF71BE915}" presName="node" presStyleLbl="node1" presStyleIdx="0" presStyleCnt="5" custLinFactNeighborX="-102" custLinFactNeighborY="-8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552834-727B-4A4A-8CA2-E19E86662452}" type="pres">
      <dgm:prSet presAssocID="{A67D4849-4B27-4E2D-B3F2-1C93A9E86F69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31F7DB3-FD4A-4527-A57F-08F309FBE8FB}" type="pres">
      <dgm:prSet presAssocID="{A67D4849-4B27-4E2D-B3F2-1C93A9E86F69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CA9D7CE3-1A9C-4FE7-A38B-A1FD82311842}" type="pres">
      <dgm:prSet presAssocID="{0DE83DF4-C279-4288-9C50-2E2974C2F12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CFC45D-12F8-40D5-A04B-94CE8A5EE986}" type="pres">
      <dgm:prSet presAssocID="{0E992138-CE74-4149-9DE6-85CE561EB28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2027CFEE-CDCB-4A58-AA3B-59B1A3861792}" type="pres">
      <dgm:prSet presAssocID="{0E992138-CE74-4149-9DE6-85CE561EB28E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D2C8C85-236F-45AC-995F-86C88C43465B}" type="pres">
      <dgm:prSet presAssocID="{3BEB5732-EBD6-4EC7-BEB9-210BA19D031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FC0476-7B7A-412F-AE38-B3715BA04471}" type="pres">
      <dgm:prSet presAssocID="{75C2D920-135B-451C-B52D-18F3D79B2AF8}" presName="sibTrans" presStyleLbl="sibTrans2D1" presStyleIdx="2" presStyleCnt="4"/>
      <dgm:spPr/>
      <dgm:t>
        <a:bodyPr/>
        <a:lstStyle/>
        <a:p>
          <a:endParaRPr lang="en-US"/>
        </a:p>
      </dgm:t>
    </dgm:pt>
    <dgm:pt modelId="{F683D09D-456D-4D9F-BD19-35731D2715A1}" type="pres">
      <dgm:prSet presAssocID="{75C2D920-135B-451C-B52D-18F3D79B2AF8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6DC1FF4B-5A22-4D24-9EFF-CF43804BE00B}" type="pres">
      <dgm:prSet presAssocID="{E75E4D35-7ECE-4EDE-90BE-CA198F51AC0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36550B-5EE2-4AF9-9492-F5239D8A4125}" type="pres">
      <dgm:prSet presAssocID="{46F37DE3-ECAF-420D-8707-28D1D8704565}" presName="sibTrans" presStyleLbl="sibTrans2D1" presStyleIdx="3" presStyleCnt="4"/>
      <dgm:spPr/>
      <dgm:t>
        <a:bodyPr/>
        <a:lstStyle/>
        <a:p>
          <a:endParaRPr lang="en-US"/>
        </a:p>
      </dgm:t>
    </dgm:pt>
    <dgm:pt modelId="{FD4BD8C7-7C25-4DF0-8485-B9B937AC27ED}" type="pres">
      <dgm:prSet presAssocID="{46F37DE3-ECAF-420D-8707-28D1D8704565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79356E57-ACBD-4BF9-A9A3-42A48D825A59}" type="pres">
      <dgm:prSet presAssocID="{320801EC-4793-4439-AF56-0E69C8F4BC2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62A926-281F-4FAB-85BE-B76FB1E537FB}" type="presOf" srcId="{E75E4D35-7ECE-4EDE-90BE-CA198F51AC05}" destId="{6DC1FF4B-5A22-4D24-9EFF-CF43804BE00B}" srcOrd="0" destOrd="0" presId="urn:microsoft.com/office/officeart/2005/8/layout/process5"/>
    <dgm:cxn modelId="{2A09AA31-DED1-4482-B60F-D3954298E73C}" type="presOf" srcId="{0DE83DF4-C279-4288-9C50-2E2974C2F12E}" destId="{CA9D7CE3-1A9C-4FE7-A38B-A1FD82311842}" srcOrd="0" destOrd="0" presId="urn:microsoft.com/office/officeart/2005/8/layout/process5"/>
    <dgm:cxn modelId="{E13F578C-6C7A-484A-8C0E-F28936D4E85A}" type="presOf" srcId="{C5DA818B-11CE-4C9C-8E2A-33C664145CD1}" destId="{22BFAACF-342F-407C-8312-43E2D86A86B3}" srcOrd="0" destOrd="0" presId="urn:microsoft.com/office/officeart/2005/8/layout/process5"/>
    <dgm:cxn modelId="{E792EAEE-ED4F-4AA6-B71E-BD41D96BFA86}" type="presOf" srcId="{9587F205-1694-46A0-9339-935CF71BE915}" destId="{9A557479-0092-448A-B0CE-5A58536D7926}" srcOrd="0" destOrd="0" presId="urn:microsoft.com/office/officeart/2005/8/layout/process5"/>
    <dgm:cxn modelId="{31DF79BC-0ABA-4A84-A29A-77C6703E74B0}" srcId="{C5DA818B-11CE-4C9C-8E2A-33C664145CD1}" destId="{320801EC-4793-4439-AF56-0E69C8F4BC21}" srcOrd="4" destOrd="0" parTransId="{E3D6CC1C-FAAC-4E76-862E-7120FE682DDE}" sibTransId="{5EB830C5-9E0D-4233-B880-69CF794B7888}"/>
    <dgm:cxn modelId="{0506CFD1-F8FB-44F1-9D0B-02ABB9A40D9E}" type="presOf" srcId="{75C2D920-135B-451C-B52D-18F3D79B2AF8}" destId="{F683D09D-456D-4D9F-BD19-35731D2715A1}" srcOrd="1" destOrd="0" presId="urn:microsoft.com/office/officeart/2005/8/layout/process5"/>
    <dgm:cxn modelId="{C8C67A12-858D-44F6-ABD2-656640916949}" type="presOf" srcId="{46F37DE3-ECAF-420D-8707-28D1D8704565}" destId="{9636550B-5EE2-4AF9-9492-F5239D8A4125}" srcOrd="0" destOrd="0" presId="urn:microsoft.com/office/officeart/2005/8/layout/process5"/>
    <dgm:cxn modelId="{2B21187D-D245-4442-A5B3-DA8A6264D6F0}" type="presOf" srcId="{A67D4849-4B27-4E2D-B3F2-1C93A9E86F69}" destId="{BF552834-727B-4A4A-8CA2-E19E86662452}" srcOrd="0" destOrd="0" presId="urn:microsoft.com/office/officeart/2005/8/layout/process5"/>
    <dgm:cxn modelId="{B0366412-64F8-47B5-BC25-324F44CC088D}" type="presOf" srcId="{3BEB5732-EBD6-4EC7-BEB9-210BA19D0318}" destId="{4D2C8C85-236F-45AC-995F-86C88C43465B}" srcOrd="0" destOrd="0" presId="urn:microsoft.com/office/officeart/2005/8/layout/process5"/>
    <dgm:cxn modelId="{ECED48BB-B60F-4997-85B5-648085338530}" type="presOf" srcId="{A67D4849-4B27-4E2D-B3F2-1C93A9E86F69}" destId="{031F7DB3-FD4A-4527-A57F-08F309FBE8FB}" srcOrd="1" destOrd="0" presId="urn:microsoft.com/office/officeart/2005/8/layout/process5"/>
    <dgm:cxn modelId="{D7B31731-8B01-4D36-B8D0-AD421B3667D4}" srcId="{C5DA818B-11CE-4C9C-8E2A-33C664145CD1}" destId="{0DE83DF4-C279-4288-9C50-2E2974C2F12E}" srcOrd="1" destOrd="0" parTransId="{4A533C2F-0F77-4EB7-9A0B-9F4B36F97293}" sibTransId="{0E992138-CE74-4149-9DE6-85CE561EB28E}"/>
    <dgm:cxn modelId="{9E0CBAD4-2D24-49AF-9ADE-D71B978ACFE8}" type="presOf" srcId="{0E992138-CE74-4149-9DE6-85CE561EB28E}" destId="{BECFC45D-12F8-40D5-A04B-94CE8A5EE986}" srcOrd="0" destOrd="0" presId="urn:microsoft.com/office/officeart/2005/8/layout/process5"/>
    <dgm:cxn modelId="{8996ABE2-2ADE-42A6-828C-31636480374D}" srcId="{C5DA818B-11CE-4C9C-8E2A-33C664145CD1}" destId="{3BEB5732-EBD6-4EC7-BEB9-210BA19D0318}" srcOrd="2" destOrd="0" parTransId="{C9A058A6-8861-4495-A705-D808D6BFCBD1}" sibTransId="{75C2D920-135B-451C-B52D-18F3D79B2AF8}"/>
    <dgm:cxn modelId="{C1D48213-08F7-4122-AC97-E107BB842A12}" srcId="{C5DA818B-11CE-4C9C-8E2A-33C664145CD1}" destId="{E75E4D35-7ECE-4EDE-90BE-CA198F51AC05}" srcOrd="3" destOrd="0" parTransId="{C71F12E3-B1C0-4258-8341-7E78DD53614C}" sibTransId="{46F37DE3-ECAF-420D-8707-28D1D8704565}"/>
    <dgm:cxn modelId="{2A72BF6B-86D2-4DF0-8F67-D90B314759C7}" type="presOf" srcId="{320801EC-4793-4439-AF56-0E69C8F4BC21}" destId="{79356E57-ACBD-4BF9-A9A3-42A48D825A59}" srcOrd="0" destOrd="0" presId="urn:microsoft.com/office/officeart/2005/8/layout/process5"/>
    <dgm:cxn modelId="{1F7C7B5C-5B7A-4501-8BA0-52D38C2863AE}" type="presOf" srcId="{46F37DE3-ECAF-420D-8707-28D1D8704565}" destId="{FD4BD8C7-7C25-4DF0-8485-B9B937AC27ED}" srcOrd="1" destOrd="0" presId="urn:microsoft.com/office/officeart/2005/8/layout/process5"/>
    <dgm:cxn modelId="{8F61EA62-E889-4932-92F1-CC12E46B864E}" type="presOf" srcId="{0E992138-CE74-4149-9DE6-85CE561EB28E}" destId="{2027CFEE-CDCB-4A58-AA3B-59B1A3861792}" srcOrd="1" destOrd="0" presId="urn:microsoft.com/office/officeart/2005/8/layout/process5"/>
    <dgm:cxn modelId="{6B22458E-E009-4B83-8860-003B0E4CA815}" srcId="{C5DA818B-11CE-4C9C-8E2A-33C664145CD1}" destId="{9587F205-1694-46A0-9339-935CF71BE915}" srcOrd="0" destOrd="0" parTransId="{BC717BED-AB16-4C76-8140-F658FCA09794}" sibTransId="{A67D4849-4B27-4E2D-B3F2-1C93A9E86F69}"/>
    <dgm:cxn modelId="{8093E04C-C477-4AD7-80DC-94621A9233E3}" type="presOf" srcId="{75C2D920-135B-451C-B52D-18F3D79B2AF8}" destId="{40FC0476-7B7A-412F-AE38-B3715BA04471}" srcOrd="0" destOrd="0" presId="urn:microsoft.com/office/officeart/2005/8/layout/process5"/>
    <dgm:cxn modelId="{8F148A0D-C8BA-4C07-888A-D9C058E4AADB}" type="presParOf" srcId="{22BFAACF-342F-407C-8312-43E2D86A86B3}" destId="{9A557479-0092-448A-B0CE-5A58536D7926}" srcOrd="0" destOrd="0" presId="urn:microsoft.com/office/officeart/2005/8/layout/process5"/>
    <dgm:cxn modelId="{66FB5148-3FB5-442B-AF3B-C416EB51C68A}" type="presParOf" srcId="{22BFAACF-342F-407C-8312-43E2D86A86B3}" destId="{BF552834-727B-4A4A-8CA2-E19E86662452}" srcOrd="1" destOrd="0" presId="urn:microsoft.com/office/officeart/2005/8/layout/process5"/>
    <dgm:cxn modelId="{0FDCD337-E33F-458A-B6C8-8C893C20DA79}" type="presParOf" srcId="{BF552834-727B-4A4A-8CA2-E19E86662452}" destId="{031F7DB3-FD4A-4527-A57F-08F309FBE8FB}" srcOrd="0" destOrd="0" presId="urn:microsoft.com/office/officeart/2005/8/layout/process5"/>
    <dgm:cxn modelId="{99EE05B6-0C68-4363-92BF-E4E70B83724D}" type="presParOf" srcId="{22BFAACF-342F-407C-8312-43E2D86A86B3}" destId="{CA9D7CE3-1A9C-4FE7-A38B-A1FD82311842}" srcOrd="2" destOrd="0" presId="urn:microsoft.com/office/officeart/2005/8/layout/process5"/>
    <dgm:cxn modelId="{7FF539B3-5304-4AD4-B1C1-B409DBE01605}" type="presParOf" srcId="{22BFAACF-342F-407C-8312-43E2D86A86B3}" destId="{BECFC45D-12F8-40D5-A04B-94CE8A5EE986}" srcOrd="3" destOrd="0" presId="urn:microsoft.com/office/officeart/2005/8/layout/process5"/>
    <dgm:cxn modelId="{4A1A5E08-384F-4DF9-AC31-0578379977C1}" type="presParOf" srcId="{BECFC45D-12F8-40D5-A04B-94CE8A5EE986}" destId="{2027CFEE-CDCB-4A58-AA3B-59B1A3861792}" srcOrd="0" destOrd="0" presId="urn:microsoft.com/office/officeart/2005/8/layout/process5"/>
    <dgm:cxn modelId="{03FD6906-170A-41AF-A8DC-891379B812E1}" type="presParOf" srcId="{22BFAACF-342F-407C-8312-43E2D86A86B3}" destId="{4D2C8C85-236F-45AC-995F-86C88C43465B}" srcOrd="4" destOrd="0" presId="urn:microsoft.com/office/officeart/2005/8/layout/process5"/>
    <dgm:cxn modelId="{50CF5848-76AB-479D-8FA5-16F63435C285}" type="presParOf" srcId="{22BFAACF-342F-407C-8312-43E2D86A86B3}" destId="{40FC0476-7B7A-412F-AE38-B3715BA04471}" srcOrd="5" destOrd="0" presId="urn:microsoft.com/office/officeart/2005/8/layout/process5"/>
    <dgm:cxn modelId="{6506FB2C-2285-42B5-98C9-1AC246EFD0C3}" type="presParOf" srcId="{40FC0476-7B7A-412F-AE38-B3715BA04471}" destId="{F683D09D-456D-4D9F-BD19-35731D2715A1}" srcOrd="0" destOrd="0" presId="urn:microsoft.com/office/officeart/2005/8/layout/process5"/>
    <dgm:cxn modelId="{0AE19CFE-124D-4746-8100-AEE9E6A0EFF1}" type="presParOf" srcId="{22BFAACF-342F-407C-8312-43E2D86A86B3}" destId="{6DC1FF4B-5A22-4D24-9EFF-CF43804BE00B}" srcOrd="6" destOrd="0" presId="urn:microsoft.com/office/officeart/2005/8/layout/process5"/>
    <dgm:cxn modelId="{719549B7-F821-48AA-B5E1-00CDF84734C9}" type="presParOf" srcId="{22BFAACF-342F-407C-8312-43E2D86A86B3}" destId="{9636550B-5EE2-4AF9-9492-F5239D8A4125}" srcOrd="7" destOrd="0" presId="urn:microsoft.com/office/officeart/2005/8/layout/process5"/>
    <dgm:cxn modelId="{766E343B-B516-4CEE-9F91-7EBD7226115B}" type="presParOf" srcId="{9636550B-5EE2-4AF9-9492-F5239D8A4125}" destId="{FD4BD8C7-7C25-4DF0-8485-B9B937AC27ED}" srcOrd="0" destOrd="0" presId="urn:microsoft.com/office/officeart/2005/8/layout/process5"/>
    <dgm:cxn modelId="{973DD1AF-1C3B-428B-89EA-7F4B35386D1A}" type="presParOf" srcId="{22BFAACF-342F-407C-8312-43E2D86A86B3}" destId="{79356E57-ACBD-4BF9-A9A3-42A48D825A59}" srcOrd="8" destOrd="0" presId="urn:microsoft.com/office/officeart/2005/8/layout/process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CEE232-DCA5-4DF5-8421-3184F5E08647}">
      <dsp:nvSpPr>
        <dsp:cNvPr id="0" name=""/>
        <dsp:cNvSpPr/>
      </dsp:nvSpPr>
      <dsp:spPr>
        <a:xfrm rot="5400000">
          <a:off x="-222429" y="225592"/>
          <a:ext cx="1482862" cy="1038004"/>
        </a:xfrm>
        <a:prstGeom prst="chevro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Human Resource</a:t>
          </a:r>
          <a:endParaRPr lang="en-US" sz="1100" kern="1200" dirty="0"/>
        </a:p>
      </dsp:txBody>
      <dsp:txXfrm rot="5400000">
        <a:off x="-222429" y="225592"/>
        <a:ext cx="1482862" cy="1038004"/>
      </dsp:txXfrm>
    </dsp:sp>
    <dsp:sp modelId="{DECC5629-963D-420A-A53F-1B8B6B91702F}">
      <dsp:nvSpPr>
        <dsp:cNvPr id="0" name=""/>
        <dsp:cNvSpPr/>
      </dsp:nvSpPr>
      <dsp:spPr>
        <a:xfrm rot="5400000">
          <a:off x="3085071" y="-1994332"/>
          <a:ext cx="963860" cy="5057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Discipline of team members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Lack of team work</a:t>
          </a:r>
          <a:endParaRPr lang="en-US" sz="1600" kern="1200" dirty="0"/>
        </a:p>
      </dsp:txBody>
      <dsp:txXfrm rot="5400000">
        <a:off x="3085071" y="-1994332"/>
        <a:ext cx="963860" cy="5057995"/>
      </dsp:txXfrm>
    </dsp:sp>
    <dsp:sp modelId="{07F548FC-A2C2-4B74-B0F3-A523188979A1}">
      <dsp:nvSpPr>
        <dsp:cNvPr id="0" name=""/>
        <dsp:cNvSpPr/>
      </dsp:nvSpPr>
      <dsp:spPr>
        <a:xfrm rot="5400000">
          <a:off x="-222429" y="1512997"/>
          <a:ext cx="1482862" cy="1038004"/>
        </a:xfrm>
        <a:prstGeom prst="chevro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Time and Communication</a:t>
          </a:r>
          <a:endParaRPr lang="en-US" sz="1100" kern="1200" dirty="0"/>
        </a:p>
      </dsp:txBody>
      <dsp:txXfrm rot="5400000">
        <a:off x="-222429" y="1512997"/>
        <a:ext cx="1482862" cy="1038004"/>
      </dsp:txXfrm>
    </dsp:sp>
    <dsp:sp modelId="{2DD73D71-EC96-4AE1-9ED8-10BB7DA7D8BE}">
      <dsp:nvSpPr>
        <dsp:cNvPr id="0" name=""/>
        <dsp:cNvSpPr/>
      </dsp:nvSpPr>
      <dsp:spPr>
        <a:xfrm rot="5400000">
          <a:off x="3085071" y="-756498"/>
          <a:ext cx="963860" cy="5057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Team members can not spend enough time for project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Hard to connect team member due to the difference place</a:t>
          </a:r>
          <a:endParaRPr lang="en-US" sz="1600" kern="1200" dirty="0"/>
        </a:p>
      </dsp:txBody>
      <dsp:txXfrm rot="5400000">
        <a:off x="3085071" y="-756498"/>
        <a:ext cx="963860" cy="5057995"/>
      </dsp:txXfrm>
    </dsp:sp>
    <dsp:sp modelId="{7C78651F-B18C-4C5F-8D84-D6F795F6F9FA}">
      <dsp:nvSpPr>
        <dsp:cNvPr id="0" name=""/>
        <dsp:cNvSpPr/>
      </dsp:nvSpPr>
      <dsp:spPr>
        <a:xfrm rot="5400000">
          <a:off x="-222429" y="2800403"/>
          <a:ext cx="1482862" cy="1038004"/>
        </a:xfrm>
        <a:prstGeom prst="chevro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Technical</a:t>
          </a:r>
          <a:endParaRPr lang="en-US" sz="1100" kern="1200" dirty="0"/>
        </a:p>
      </dsp:txBody>
      <dsp:txXfrm rot="5400000">
        <a:off x="-222429" y="2800403"/>
        <a:ext cx="1482862" cy="1038004"/>
      </dsp:txXfrm>
    </dsp:sp>
    <dsp:sp modelId="{84B248E6-73F8-477E-8ED3-5190D66835B0}">
      <dsp:nvSpPr>
        <dsp:cNvPr id="0" name=""/>
        <dsp:cNvSpPr/>
      </dsp:nvSpPr>
      <dsp:spPr>
        <a:xfrm rot="5400000">
          <a:off x="3085071" y="543735"/>
          <a:ext cx="963860" cy="5057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In-experience in designing e-commerce project</a:t>
          </a:r>
          <a:endParaRPr lang="en-US" sz="1600" kern="1200" dirty="0"/>
        </a:p>
      </dsp:txBody>
      <dsp:txXfrm rot="5400000">
        <a:off x="3085071" y="543735"/>
        <a:ext cx="963860" cy="505799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AC177B-83A1-46D3-B923-60319D1538F7}">
      <dsp:nvSpPr>
        <dsp:cNvPr id="0" name=""/>
        <dsp:cNvSpPr/>
      </dsp:nvSpPr>
      <dsp:spPr>
        <a:xfrm>
          <a:off x="4088384" y="2763519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View request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Manage account</a:t>
          </a:r>
          <a:endParaRPr lang="en-US" sz="900" kern="1200" dirty="0"/>
        </a:p>
      </dsp:txBody>
      <dsp:txXfrm>
        <a:off x="4690668" y="3088640"/>
        <a:ext cx="1405331" cy="975360"/>
      </dsp:txXfrm>
    </dsp:sp>
    <dsp:sp modelId="{72D66A7B-04CC-4523-BD73-BE1FE73889ED}">
      <dsp:nvSpPr>
        <dsp:cNvPr id="0" name=""/>
        <dsp:cNvSpPr/>
      </dsp:nvSpPr>
      <dsp:spPr>
        <a:xfrm>
          <a:off x="0" y="2763519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View Service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Request order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Create account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Manage account</a:t>
          </a:r>
          <a:endParaRPr lang="en-US" sz="900" kern="1200" dirty="0"/>
        </a:p>
      </dsp:txBody>
      <dsp:txXfrm>
        <a:off x="0" y="3088640"/>
        <a:ext cx="1405331" cy="975360"/>
      </dsp:txXfrm>
    </dsp:sp>
    <dsp:sp modelId="{54FC14EC-9C4A-47F5-A5FD-72B4C7A63003}">
      <dsp:nvSpPr>
        <dsp:cNvPr id="0" name=""/>
        <dsp:cNvSpPr/>
      </dsp:nvSpPr>
      <dsp:spPr>
        <a:xfrm>
          <a:off x="4088384" y="0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Manage account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Manage order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Manage job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Report financial</a:t>
          </a:r>
          <a:endParaRPr lang="en-US" sz="900" kern="1200" dirty="0"/>
        </a:p>
      </dsp:txBody>
      <dsp:txXfrm>
        <a:off x="4690668" y="0"/>
        <a:ext cx="1405331" cy="975360"/>
      </dsp:txXfrm>
    </dsp:sp>
    <dsp:sp modelId="{00A9AFC8-00AC-42C1-A2CA-229990FC3FC0}">
      <dsp:nvSpPr>
        <dsp:cNvPr id="0" name=""/>
        <dsp:cNvSpPr/>
      </dsp:nvSpPr>
      <dsp:spPr>
        <a:xfrm>
          <a:off x="0" y="0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Manage user accounts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Manage topic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View service’s status. 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Edit, add, delete services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Support</a:t>
          </a:r>
          <a:endParaRPr lang="en-US" sz="900" kern="1200" dirty="0"/>
        </a:p>
      </dsp:txBody>
      <dsp:txXfrm>
        <a:off x="0" y="0"/>
        <a:ext cx="1405331" cy="975360"/>
      </dsp:txXfrm>
    </dsp:sp>
    <dsp:sp modelId="{B29A5E80-AA46-4BFF-984A-4351487DC662}">
      <dsp:nvSpPr>
        <dsp:cNvPr id="0" name=""/>
        <dsp:cNvSpPr/>
      </dsp:nvSpPr>
      <dsp:spPr>
        <a:xfrm>
          <a:off x="1247648" y="231647"/>
          <a:ext cx="1759712" cy="175971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Admin</a:t>
          </a:r>
          <a:endParaRPr lang="en-US" sz="1700" kern="1200" dirty="0"/>
        </a:p>
      </dsp:txBody>
      <dsp:txXfrm>
        <a:off x="1247648" y="231647"/>
        <a:ext cx="1759712" cy="1759712"/>
      </dsp:txXfrm>
    </dsp:sp>
    <dsp:sp modelId="{B41DCF28-6C9E-4275-8459-5A11D7F15C55}">
      <dsp:nvSpPr>
        <dsp:cNvPr id="0" name=""/>
        <dsp:cNvSpPr/>
      </dsp:nvSpPr>
      <dsp:spPr>
        <a:xfrm rot="5400000">
          <a:off x="3088640" y="231647"/>
          <a:ext cx="1759712" cy="175971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Manager</a:t>
          </a:r>
          <a:endParaRPr lang="en-US" sz="1700" kern="1200" dirty="0"/>
        </a:p>
      </dsp:txBody>
      <dsp:txXfrm rot="5400000">
        <a:off x="3088640" y="231647"/>
        <a:ext cx="1759712" cy="1759712"/>
      </dsp:txXfrm>
    </dsp:sp>
    <dsp:sp modelId="{4F7C8B8D-F986-45B2-8783-605D381964AB}">
      <dsp:nvSpPr>
        <dsp:cNvPr id="0" name=""/>
        <dsp:cNvSpPr/>
      </dsp:nvSpPr>
      <dsp:spPr>
        <a:xfrm rot="10800000">
          <a:off x="3088640" y="2072640"/>
          <a:ext cx="1759712" cy="175971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Staff</a:t>
          </a:r>
          <a:endParaRPr lang="en-US" sz="1700" kern="1200" dirty="0"/>
        </a:p>
      </dsp:txBody>
      <dsp:txXfrm rot="10800000">
        <a:off x="3088640" y="2072640"/>
        <a:ext cx="1759712" cy="1759712"/>
      </dsp:txXfrm>
    </dsp:sp>
    <dsp:sp modelId="{9C64A308-6F61-450C-BD32-1743983E3B4E}">
      <dsp:nvSpPr>
        <dsp:cNvPr id="0" name=""/>
        <dsp:cNvSpPr/>
      </dsp:nvSpPr>
      <dsp:spPr>
        <a:xfrm rot="16200000">
          <a:off x="1247648" y="2072640"/>
          <a:ext cx="1759712" cy="175971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Customer</a:t>
          </a:r>
          <a:endParaRPr lang="en-US" sz="1700" kern="1200" dirty="0"/>
        </a:p>
      </dsp:txBody>
      <dsp:txXfrm rot="16200000">
        <a:off x="1247648" y="2072640"/>
        <a:ext cx="1759712" cy="1759712"/>
      </dsp:txXfrm>
    </dsp:sp>
    <dsp:sp modelId="{08C2D814-90B9-4B9D-A3AE-B76153034406}">
      <dsp:nvSpPr>
        <dsp:cNvPr id="0" name=""/>
        <dsp:cNvSpPr/>
      </dsp:nvSpPr>
      <dsp:spPr>
        <a:xfrm>
          <a:off x="2744216" y="1666240"/>
          <a:ext cx="607568" cy="52832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FB0FBB-FD53-4E80-AB6A-C24C12818646}">
      <dsp:nvSpPr>
        <dsp:cNvPr id="0" name=""/>
        <dsp:cNvSpPr/>
      </dsp:nvSpPr>
      <dsp:spPr>
        <a:xfrm rot="10800000">
          <a:off x="2744216" y="1869440"/>
          <a:ext cx="607568" cy="52832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557479-0092-448A-B0CE-5A58536D7926}">
      <dsp:nvSpPr>
        <dsp:cNvPr id="0" name=""/>
        <dsp:cNvSpPr/>
      </dsp:nvSpPr>
      <dsp:spPr>
        <a:xfrm>
          <a:off x="1146544" y="0"/>
          <a:ext cx="1665813" cy="999487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rgbClr val="00B0F0"/>
              </a:solidFill>
            </a:rPr>
            <a:t>Test Plan</a:t>
          </a:r>
          <a:endParaRPr lang="en-US" sz="2300" b="1" kern="1200" dirty="0">
            <a:solidFill>
              <a:srgbClr val="00B0F0"/>
            </a:solidFill>
          </a:endParaRPr>
        </a:p>
      </dsp:txBody>
      <dsp:txXfrm>
        <a:off x="1146544" y="0"/>
        <a:ext cx="1665813" cy="999487"/>
      </dsp:txXfrm>
    </dsp:sp>
    <dsp:sp modelId="{BF552834-727B-4A4A-8CA2-E19E86662452}">
      <dsp:nvSpPr>
        <dsp:cNvPr id="0" name=""/>
        <dsp:cNvSpPr/>
      </dsp:nvSpPr>
      <dsp:spPr>
        <a:xfrm rot="2033">
          <a:off x="2959322" y="293867"/>
          <a:ext cx="354052" cy="413121"/>
        </a:xfrm>
        <a:prstGeom prst="rightArrow">
          <a:avLst>
            <a:gd name="adj1" fmla="val 60000"/>
            <a:gd name="adj2" fmla="val 50000"/>
          </a:avLst>
        </a:prstGeom>
        <a:solidFill>
          <a:srgbClr val="FF66F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2033">
        <a:off x="2959322" y="293867"/>
        <a:ext cx="354052" cy="413121"/>
      </dsp:txXfrm>
    </dsp:sp>
    <dsp:sp modelId="{CA9D7CE3-1A9C-4FE7-A38B-A1FD82311842}">
      <dsp:nvSpPr>
        <dsp:cNvPr id="0" name=""/>
        <dsp:cNvSpPr/>
      </dsp:nvSpPr>
      <dsp:spPr>
        <a:xfrm>
          <a:off x="3480381" y="1380"/>
          <a:ext cx="1665813" cy="999487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rgbClr val="00B0F0"/>
              </a:solidFill>
            </a:rPr>
            <a:t>Create TC template</a:t>
          </a:r>
          <a:endParaRPr lang="en-US" sz="2300" b="1" kern="1200" dirty="0">
            <a:solidFill>
              <a:srgbClr val="00B0F0"/>
            </a:solidFill>
          </a:endParaRPr>
        </a:p>
      </dsp:txBody>
      <dsp:txXfrm>
        <a:off x="3480381" y="1380"/>
        <a:ext cx="1665813" cy="999487"/>
      </dsp:txXfrm>
    </dsp:sp>
    <dsp:sp modelId="{BECFC45D-12F8-40D5-A04B-94CE8A5EE986}">
      <dsp:nvSpPr>
        <dsp:cNvPr id="0" name=""/>
        <dsp:cNvSpPr/>
      </dsp:nvSpPr>
      <dsp:spPr>
        <a:xfrm rot="5400000">
          <a:off x="4136712" y="1117475"/>
          <a:ext cx="353152" cy="413121"/>
        </a:xfrm>
        <a:prstGeom prst="rightArrow">
          <a:avLst>
            <a:gd name="adj1" fmla="val 60000"/>
            <a:gd name="adj2" fmla="val 50000"/>
          </a:avLst>
        </a:prstGeom>
        <a:solidFill>
          <a:srgbClr val="FF66F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5400000">
        <a:off x="4136712" y="1117475"/>
        <a:ext cx="353152" cy="413121"/>
      </dsp:txXfrm>
    </dsp:sp>
    <dsp:sp modelId="{4D2C8C85-236F-45AC-995F-86C88C43465B}">
      <dsp:nvSpPr>
        <dsp:cNvPr id="0" name=""/>
        <dsp:cNvSpPr/>
      </dsp:nvSpPr>
      <dsp:spPr>
        <a:xfrm>
          <a:off x="3480381" y="1667193"/>
          <a:ext cx="1665813" cy="999487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B0F0"/>
              </a:solidFill>
            </a:rPr>
            <a:t>Write TC (based on SRS</a:t>
          </a:r>
          <a:r>
            <a:rPr lang="en-US" sz="2000" kern="1200" dirty="0" smtClean="0">
              <a:solidFill>
                <a:srgbClr val="00B0F0"/>
              </a:solidFill>
            </a:rPr>
            <a:t>)</a:t>
          </a:r>
          <a:endParaRPr lang="en-US" sz="2000" kern="1200" dirty="0">
            <a:solidFill>
              <a:srgbClr val="00B0F0"/>
            </a:solidFill>
          </a:endParaRPr>
        </a:p>
      </dsp:txBody>
      <dsp:txXfrm>
        <a:off x="3480381" y="1667193"/>
        <a:ext cx="1665813" cy="999487"/>
      </dsp:txXfrm>
    </dsp:sp>
    <dsp:sp modelId="{40FC0476-7B7A-412F-AE38-B3715BA04471}">
      <dsp:nvSpPr>
        <dsp:cNvPr id="0" name=""/>
        <dsp:cNvSpPr/>
      </dsp:nvSpPr>
      <dsp:spPr>
        <a:xfrm rot="10800000">
          <a:off x="2980637" y="1960376"/>
          <a:ext cx="353152" cy="413121"/>
        </a:xfrm>
        <a:prstGeom prst="rightArrow">
          <a:avLst>
            <a:gd name="adj1" fmla="val 60000"/>
            <a:gd name="adj2" fmla="val 50000"/>
          </a:avLst>
        </a:prstGeom>
        <a:solidFill>
          <a:srgbClr val="FF66F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2980637" y="1960376"/>
        <a:ext cx="353152" cy="413121"/>
      </dsp:txXfrm>
    </dsp:sp>
    <dsp:sp modelId="{6DC1FF4B-5A22-4D24-9EFF-CF43804BE00B}">
      <dsp:nvSpPr>
        <dsp:cNvPr id="0" name=""/>
        <dsp:cNvSpPr/>
      </dsp:nvSpPr>
      <dsp:spPr>
        <a:xfrm>
          <a:off x="1148243" y="1667193"/>
          <a:ext cx="1665813" cy="999487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rgbClr val="00B0F0"/>
              </a:solidFill>
            </a:rPr>
            <a:t>Review TC</a:t>
          </a:r>
          <a:endParaRPr lang="en-US" sz="2300" b="1" kern="1200" dirty="0">
            <a:solidFill>
              <a:srgbClr val="00B0F0"/>
            </a:solidFill>
          </a:endParaRPr>
        </a:p>
      </dsp:txBody>
      <dsp:txXfrm>
        <a:off x="1148243" y="1667193"/>
        <a:ext cx="1665813" cy="999487"/>
      </dsp:txXfrm>
    </dsp:sp>
    <dsp:sp modelId="{9636550B-5EE2-4AF9-9492-F5239D8A4125}">
      <dsp:nvSpPr>
        <dsp:cNvPr id="0" name=""/>
        <dsp:cNvSpPr/>
      </dsp:nvSpPr>
      <dsp:spPr>
        <a:xfrm rot="5400000">
          <a:off x="1804573" y="2783288"/>
          <a:ext cx="353152" cy="413121"/>
        </a:xfrm>
        <a:prstGeom prst="rightArrow">
          <a:avLst>
            <a:gd name="adj1" fmla="val 60000"/>
            <a:gd name="adj2" fmla="val 50000"/>
          </a:avLst>
        </a:prstGeom>
        <a:solidFill>
          <a:srgbClr val="FF66F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5400000">
        <a:off x="1804573" y="2783288"/>
        <a:ext cx="353152" cy="413121"/>
      </dsp:txXfrm>
    </dsp:sp>
    <dsp:sp modelId="{79356E57-ACBD-4BF9-A9A3-42A48D825A59}">
      <dsp:nvSpPr>
        <dsp:cNvPr id="0" name=""/>
        <dsp:cNvSpPr/>
      </dsp:nvSpPr>
      <dsp:spPr>
        <a:xfrm>
          <a:off x="1148243" y="3333006"/>
          <a:ext cx="1665813" cy="999487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i="0" kern="1200" dirty="0" smtClean="0">
              <a:solidFill>
                <a:srgbClr val="00B0F0"/>
              </a:solidFill>
            </a:rPr>
            <a:t>Test Execution</a:t>
          </a:r>
          <a:endParaRPr lang="en-US" sz="2300" b="1" i="0" kern="1200" dirty="0">
            <a:solidFill>
              <a:srgbClr val="00B0F0"/>
            </a:solidFill>
          </a:endParaRPr>
        </a:p>
      </dsp:txBody>
      <dsp:txXfrm>
        <a:off x="1148243" y="3333006"/>
        <a:ext cx="1665813" cy="9994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22E78-E5C4-4274-958D-55C619CF0DB2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7DF41-C0BF-4D22-BEA0-55079F2F0E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7DF41-C0BF-4D22-BEA0-55079F2F0EC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7DF41-C0BF-4D22-BEA0-55079F2F0EC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7DF41-C0BF-4D22-BEA0-55079F2F0EC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7DF41-C0BF-4D22-BEA0-55079F2F0EC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7DF41-C0BF-4D22-BEA0-55079F2F0EC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7DF41-C0BF-4D22-BEA0-55079F2F0EC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7DF41-C0BF-4D22-BEA0-55079F2F0EC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7DF41-C0BF-4D22-BEA0-55079F2F0EC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ERD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7DF41-C0BF-4D22-BEA0-55079F2F0EC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7DF41-C0BF-4D22-BEA0-55079F2F0EC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ERD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7DF41-C0BF-4D22-BEA0-55079F2F0EC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7DF41-C0BF-4D22-BEA0-55079F2F0EC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8" y="1600202"/>
            <a:ext cx="6859786" cy="2971799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7" y="4724400"/>
            <a:ext cx="6859787" cy="990600"/>
          </a:xfrm>
        </p:spPr>
        <p:txBody>
          <a:bodyPr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cap="none" baseline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C82F972C-DAD0-4A31-B244-56AC0F0EA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8158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6" y="1828800"/>
            <a:ext cx="6859788" cy="4267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BF19-9956-459E-BAF5-FF6F57C98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74455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1066800"/>
            <a:ext cx="1143298" cy="4724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1066800"/>
            <a:ext cx="5544993" cy="4724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42625-B74C-404C-88DC-2D8D649ECB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35363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Pictur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609600"/>
            <a:ext cx="4537463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43495" y="1676400"/>
            <a:ext cx="3658553" cy="41148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48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/>
              <a:t>Click to enter Name</a:t>
            </a:r>
          </a:p>
        </p:txBody>
      </p:sp>
    </p:spTree>
    <p:extLst>
      <p:ext uri="{BB962C8B-B14F-4D97-AF65-F5344CB8AC3E}">
        <p14:creationId xmlns="" xmlns:p14="http://schemas.microsoft.com/office/powerpoint/2010/main" val="28095939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Pictur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06537" y="609600"/>
            <a:ext cx="4537463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1953" y="1295400"/>
            <a:ext cx="3658553" cy="41148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48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/>
              <a:t>Click to enter Name</a:t>
            </a:r>
          </a:p>
        </p:txBody>
      </p:sp>
    </p:spTree>
    <p:extLst>
      <p:ext uri="{BB962C8B-B14F-4D97-AF65-F5344CB8AC3E}">
        <p14:creationId xmlns="" xmlns:p14="http://schemas.microsoft.com/office/powerpoint/2010/main" val="14912466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609600"/>
            <a:ext cx="6058287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617" y="1600200"/>
            <a:ext cx="234376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00" b="0" i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617" y="4114800"/>
            <a:ext cx="234376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CF593-F7F0-4B34-8602-AB25869A06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4815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85713" y="609600"/>
            <a:ext cx="6058287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458" y="914400"/>
            <a:ext cx="234376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00" b="0" i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0458" y="3429000"/>
            <a:ext cx="234376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CF593-F7F0-4B34-8602-AB25869A06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92500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Left Four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23" y="609600"/>
            <a:ext cx="2984007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617" y="1600200"/>
            <a:ext cx="234376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00" b="0" i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617" y="4114800"/>
            <a:ext cx="234376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3083120" y="609600"/>
            <a:ext cx="2984007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3123" y="3494088"/>
            <a:ext cx="2984007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3083120" y="3494088"/>
            <a:ext cx="2984007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91CF593-F7F0-4B34-8602-AB25869A06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99401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ight Four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79996" y="609600"/>
            <a:ext cx="2984007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23" y="1219200"/>
            <a:ext cx="234376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00" b="0" i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623" y="3733800"/>
            <a:ext cx="234376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6159993" y="609600"/>
            <a:ext cx="2984007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3079996" y="3494088"/>
            <a:ext cx="2984007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6159993" y="3494088"/>
            <a:ext cx="2984007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91CF593-F7F0-4B34-8602-AB25869A06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84694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0" y="609600"/>
            <a:ext cx="2984007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0" y="3494088"/>
            <a:ext cx="2984007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79996" y="609600"/>
            <a:ext cx="2984007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6159993" y="609600"/>
            <a:ext cx="2984007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3079996" y="3494088"/>
            <a:ext cx="2984007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6159993" y="3494088"/>
            <a:ext cx="2984007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91CF593-F7F0-4B34-8602-AB25869A06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27592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Picture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608076"/>
            <a:ext cx="4527459" cy="5641848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59" y="1828800"/>
            <a:ext cx="3772883" cy="4038600"/>
          </a:xfrm>
        </p:spPr>
        <p:txBody>
          <a:bodyPr anchor="ctr">
            <a:normAutofit/>
          </a:bodyPr>
          <a:lstStyle>
            <a:lvl1pPr marL="179388" indent="-179388">
              <a:lnSpc>
                <a:spcPct val="110000"/>
              </a:lnSpc>
              <a:spcBef>
                <a:spcPts val="600"/>
              </a:spcBef>
              <a:buNone/>
              <a:defRPr sz="2800" i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CF593-F7F0-4B34-8602-AB25869A06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26280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B698-B97D-40D8-8A82-A972CB279D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40816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Picture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16541" y="609600"/>
            <a:ext cx="4527459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622" y="1524000"/>
            <a:ext cx="3772883" cy="4038600"/>
          </a:xfrm>
        </p:spPr>
        <p:txBody>
          <a:bodyPr anchor="ctr">
            <a:normAutofit/>
          </a:bodyPr>
          <a:lstStyle>
            <a:lvl1pPr marL="182880" indent="-182880">
              <a:lnSpc>
                <a:spcPct val="110000"/>
              </a:lnSpc>
              <a:spcBef>
                <a:spcPts val="600"/>
              </a:spcBef>
              <a:buNone/>
              <a:defRPr sz="2800" i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CF593-F7F0-4B34-8602-AB25869A06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89891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Equa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609600"/>
            <a:ext cx="4527459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4616541" y="609600"/>
            <a:ext cx="4527459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91CF593-F7F0-4B34-8602-AB25869A06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97994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Vertica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0" y="609600"/>
            <a:ext cx="2984007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79996" y="609600"/>
            <a:ext cx="2984007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6159993" y="609600"/>
            <a:ext cx="2984007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91CF593-F7F0-4B34-8602-AB25869A06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85288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Two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23" y="609600"/>
            <a:ext cx="2984007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9782" y="1600200"/>
            <a:ext cx="234376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00" b="0" i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29782" y="4114800"/>
            <a:ext cx="234376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3083120" y="609600"/>
            <a:ext cx="2984007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91CF593-F7F0-4B34-8602-AB25869A06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66159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Two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79996" y="609600"/>
            <a:ext cx="2984007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458" y="1219200"/>
            <a:ext cx="234376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00" b="0" i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0458" y="3733800"/>
            <a:ext cx="234376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6159993" y="609600"/>
            <a:ext cx="2984007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91CF593-F7F0-4B34-8602-AB25869A06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29697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85713" y="609600"/>
            <a:ext cx="6058287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0" y="609600"/>
            <a:ext cx="2984007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91CF593-F7F0-4B34-8602-AB25869A06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38979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e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609600"/>
            <a:ext cx="6058287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6159993" y="609600"/>
            <a:ext cx="2984007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91CF593-F7F0-4B34-8602-AB25869A06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25804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609600"/>
            <a:ext cx="6058286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6159993" y="609600"/>
            <a:ext cx="2984007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6159993" y="3505200"/>
            <a:ext cx="2984007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91CF593-F7F0-4B34-8602-AB25869A06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96534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e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85714" y="609600"/>
            <a:ext cx="6058286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0" y="609600"/>
            <a:ext cx="2984007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0" y="3505200"/>
            <a:ext cx="2984007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91CF593-F7F0-4B34-8602-AB25869A06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98448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0" y="609600"/>
            <a:ext cx="2984007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0" y="3505200"/>
            <a:ext cx="2984007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79996" y="609600"/>
            <a:ext cx="2984007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6159993" y="609600"/>
            <a:ext cx="2984007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6159993" y="3505200"/>
            <a:ext cx="2984007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91CF593-F7F0-4B34-8602-AB25869A06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03190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1600202"/>
            <a:ext cx="6859786" cy="2971799"/>
          </a:xfrm>
        </p:spPr>
        <p:txBody>
          <a:bodyPr anchor="b">
            <a:normAutofit/>
          </a:bodyPr>
          <a:lstStyle>
            <a:lvl1pPr algn="l">
              <a:defRPr sz="60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4724400"/>
            <a:ext cx="6859788" cy="990600"/>
          </a:xfrm>
        </p:spPr>
        <p:txBody>
          <a:bodyPr anchor="t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B2233-C14A-4FB3-9BC4-8FDF64C7FA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46355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48" y="609600"/>
            <a:ext cx="9144095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CF593-F7F0-4B34-8602-AB25869A06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4918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381000"/>
            <a:ext cx="6859788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107" y="1828800"/>
            <a:ext cx="3315563" cy="4419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31" y="1828800"/>
            <a:ext cx="3315563" cy="4419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CC49-C63E-4319-A34E-932A5B91F3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07308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381000"/>
            <a:ext cx="6859788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828800"/>
            <a:ext cx="3313277" cy="838200"/>
          </a:xfrm>
        </p:spPr>
        <p:txBody>
          <a:bodyPr anchor="ctr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0"/>
            <a:ext cx="3313277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828800"/>
            <a:ext cx="3313277" cy="838200"/>
          </a:xfrm>
        </p:spPr>
        <p:txBody>
          <a:bodyPr anchor="ctr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0"/>
            <a:ext cx="3313277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3C15-BC2F-4D2E-A829-D7FD9EA806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37919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2483-30C6-4A12-8D2F-48FBCE5A4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01617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35C9-40B6-42F2-92BF-F74ECB1F1D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98387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0968" y="762000"/>
            <a:ext cx="3086904" cy="2590800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36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128" y="609600"/>
            <a:ext cx="4687521" cy="5638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0967" y="3429000"/>
            <a:ext cx="3086905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4EF3-325C-41DF-8C56-CEF8B55F86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27725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48" y="609600"/>
            <a:ext cx="5143697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0967" y="762000"/>
            <a:ext cx="2972575" cy="25908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00" b="0" i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0967" y="3429000"/>
            <a:ext cx="2972576" cy="2743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1195-AC16-46D0-94E9-8ED091BDC3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1264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6" y="381000"/>
            <a:ext cx="6859788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828800"/>
            <a:ext cx="6859788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00812" y="6370320"/>
            <a:ext cx="116179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291" y="6370320"/>
            <a:ext cx="44672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769" y="6370320"/>
            <a:ext cx="80031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91CF593-F7F0-4B34-8602-AB25869A06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342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  <p:sldLayoutId id="2147483712" r:id="rId26"/>
    <p:sldLayoutId id="2147483713" r:id="rId27"/>
    <p:sldLayoutId id="2147483714" r:id="rId28"/>
    <p:sldLayoutId id="2147483715" r:id="rId29"/>
    <p:sldLayoutId id="2147483716" r:id="rId30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b="0" kern="1200" baseline="0">
          <a:solidFill>
            <a:schemeClr val="accent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000"/>
        </a:spcBef>
        <a:buClr>
          <a:schemeClr val="accent5"/>
        </a:buClr>
        <a:buSzPct val="80000"/>
        <a:buFont typeface="Century Gothic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80000"/>
        <a:buFont typeface="Century Gothic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80000"/>
        <a:buFont typeface="Arial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80000"/>
        <a:buFont typeface="Century Gothic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80000"/>
        <a:buFont typeface="Century Gothic" pitchFamily="34" charset="0"/>
        <a:buChar char="◦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-381000"/>
            <a:ext cx="6781800" cy="2438400"/>
          </a:xfrm>
        </p:spPr>
        <p:txBody>
          <a:bodyPr/>
          <a:lstStyle/>
          <a:p>
            <a:pPr algn="ctr"/>
            <a:r>
              <a:rPr lang="en-US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Studio Management</a:t>
            </a:r>
            <a:endParaRPr lang="en-US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2057400"/>
            <a:ext cx="4572000" cy="1371600"/>
          </a:xfrm>
        </p:spPr>
        <p:txBody>
          <a:bodyPr/>
          <a:lstStyle/>
          <a:p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Capstone Project </a:t>
            </a:r>
          </a:p>
          <a:p>
            <a:endParaRPr lang="en-U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61" name="Picture 13" descr="fpt_university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"/>
            <a:ext cx="2209800" cy="129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TextBox 19"/>
          <p:cNvSpPr txBox="1"/>
          <p:nvPr/>
        </p:nvSpPr>
        <p:spPr>
          <a:xfrm>
            <a:off x="304800" y="2438400"/>
            <a:ext cx="430283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400" b="1" dirty="0" smtClean="0">
                <a:solidFill>
                  <a:srgbClr val="002060"/>
                </a:solidFill>
              </a:rPr>
              <a:t>Supervisor </a:t>
            </a:r>
          </a:p>
          <a:p>
            <a:pPr lvl="0" algn="ctr"/>
            <a:r>
              <a:rPr lang="en-GB" sz="2400" b="1" dirty="0" smtClean="0">
                <a:solidFill>
                  <a:srgbClr val="002060"/>
                </a:solidFill>
              </a:rPr>
              <a:t>Mr. </a:t>
            </a:r>
            <a:r>
              <a:rPr lang="en-GB" sz="2400" b="1" dirty="0" err="1" smtClean="0">
                <a:solidFill>
                  <a:srgbClr val="002060"/>
                </a:solidFill>
              </a:rPr>
              <a:t>Trần</a:t>
            </a:r>
            <a:r>
              <a:rPr lang="en-GB" sz="2400" b="1" dirty="0" smtClean="0">
                <a:solidFill>
                  <a:srgbClr val="002060"/>
                </a:solidFill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</a:rPr>
              <a:t>Đình</a:t>
            </a:r>
            <a:r>
              <a:rPr lang="en-GB" sz="2400" b="1" dirty="0" smtClean="0">
                <a:solidFill>
                  <a:srgbClr val="002060"/>
                </a:solidFill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</a:rPr>
              <a:t>Trí</a:t>
            </a:r>
            <a:endParaRPr lang="en-GB" sz="2400" b="1" dirty="0" smtClean="0">
              <a:solidFill>
                <a:srgbClr val="002060"/>
              </a:solidFill>
            </a:endParaRPr>
          </a:p>
          <a:p>
            <a:pPr lvl="0" algn="ctr"/>
            <a:endParaRPr lang="en-GB" sz="2400" b="1" dirty="0" smtClean="0">
              <a:solidFill>
                <a:srgbClr val="002060"/>
              </a:solidFill>
            </a:endParaRPr>
          </a:p>
          <a:p>
            <a:pPr lvl="0" algn="ctr"/>
            <a:r>
              <a:rPr lang="en-GB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SM-Group</a:t>
            </a:r>
          </a:p>
          <a:p>
            <a:pPr lvl="0"/>
            <a:r>
              <a:rPr lang="en-GB" sz="2400" dirty="0" err="1" smtClean="0">
                <a:solidFill>
                  <a:srgbClr val="002060"/>
                </a:solidFill>
              </a:rPr>
              <a:t>Vũ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</a:rPr>
              <a:t>Tiến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</a:rPr>
              <a:t>Duy</a:t>
            </a:r>
            <a:r>
              <a:rPr lang="en-GB" sz="2400" dirty="0" smtClean="0">
                <a:solidFill>
                  <a:srgbClr val="002060"/>
                </a:solidFill>
              </a:rPr>
              <a:t>- 00614 </a:t>
            </a:r>
            <a:endParaRPr lang="en-US" sz="2400" dirty="0">
              <a:solidFill>
                <a:srgbClr val="002060"/>
              </a:solidFill>
            </a:endParaRPr>
          </a:p>
          <a:p>
            <a:pPr lvl="0"/>
            <a:r>
              <a:rPr lang="en-GB" sz="2400" dirty="0" err="1" smtClean="0">
                <a:solidFill>
                  <a:srgbClr val="002060"/>
                </a:solidFill>
              </a:rPr>
              <a:t>Đặng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</a:rPr>
              <a:t>Việt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</a:rPr>
              <a:t>Dũng</a:t>
            </a:r>
            <a:r>
              <a:rPr lang="en-GB" sz="2400" dirty="0" smtClean="0">
                <a:solidFill>
                  <a:srgbClr val="002060"/>
                </a:solidFill>
              </a:rPr>
              <a:t>- 00519</a:t>
            </a:r>
            <a:endParaRPr lang="en-US" sz="2400" dirty="0">
              <a:solidFill>
                <a:srgbClr val="002060"/>
              </a:solidFill>
            </a:endParaRPr>
          </a:p>
          <a:p>
            <a:pPr lvl="0"/>
            <a:r>
              <a:rPr lang="en-GB" sz="2400" dirty="0" err="1" smtClean="0">
                <a:solidFill>
                  <a:srgbClr val="002060"/>
                </a:solidFill>
              </a:rPr>
              <a:t>Nguyễn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</a:rPr>
              <a:t>Quốc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</a:rPr>
              <a:t>Việt</a:t>
            </a:r>
            <a:r>
              <a:rPr lang="en-GB" sz="2400" dirty="0" smtClean="0">
                <a:solidFill>
                  <a:srgbClr val="002060"/>
                </a:solidFill>
              </a:rPr>
              <a:t>- 00244</a:t>
            </a:r>
            <a:endParaRPr lang="en-US" sz="2400" dirty="0">
              <a:solidFill>
                <a:srgbClr val="002060"/>
              </a:solidFill>
            </a:endParaRPr>
          </a:p>
          <a:p>
            <a:pPr lvl="0"/>
            <a:r>
              <a:rPr lang="en-GB" sz="2400" dirty="0" err="1" smtClean="0">
                <a:solidFill>
                  <a:srgbClr val="002060"/>
                </a:solidFill>
              </a:rPr>
              <a:t>Nguyễn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</a:rPr>
              <a:t>Đắc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</a:rPr>
              <a:t>Trung</a:t>
            </a:r>
            <a:r>
              <a:rPr lang="en-GB" sz="2400" dirty="0" smtClean="0">
                <a:solidFill>
                  <a:srgbClr val="002060"/>
                </a:solidFill>
              </a:rPr>
              <a:t>- 00823</a:t>
            </a:r>
            <a:endParaRPr lang="en-US" sz="2400" dirty="0">
              <a:solidFill>
                <a:srgbClr val="002060"/>
              </a:solidFill>
            </a:endParaRPr>
          </a:p>
          <a:p>
            <a:r>
              <a:rPr lang="en-GB" sz="2400" dirty="0" err="1" smtClean="0">
                <a:solidFill>
                  <a:srgbClr val="002060"/>
                </a:solidFill>
              </a:rPr>
              <a:t>Hoàng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</a:rPr>
              <a:t>Duy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</a:rPr>
              <a:t>Phương</a:t>
            </a:r>
            <a:r>
              <a:rPr lang="en-GB" sz="2400" dirty="0" smtClean="0">
                <a:solidFill>
                  <a:srgbClr val="002060"/>
                </a:solidFill>
              </a:rPr>
              <a:t>- 00500</a:t>
            </a:r>
          </a:p>
          <a:p>
            <a:endParaRPr lang="en-GB" sz="2400" dirty="0" smtClean="0">
              <a:solidFill>
                <a:schemeClr val="bg1"/>
              </a:solidFill>
            </a:endParaRPr>
          </a:p>
          <a:p>
            <a:pPr algn="ctr"/>
            <a:endParaRPr lang="en-GB" sz="2400" dirty="0" smtClean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6859788" cy="1219200"/>
          </a:xfrm>
        </p:spPr>
        <p:txBody>
          <a:bodyPr/>
          <a:lstStyle/>
          <a:p>
            <a:r>
              <a:rPr lang="en-US" dirty="0" smtClean="0"/>
              <a:t>Project Management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V-Studio Team</a:t>
            </a:r>
            <a:endParaRPr lang="en-US" dirty="0"/>
          </a:p>
        </p:txBody>
      </p:sp>
      <p:pic>
        <p:nvPicPr>
          <p:cNvPr id="3074" name="Picture 2" descr="C:\Users\Admin\Desktop\PPlan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24000"/>
            <a:ext cx="7724775" cy="43624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6859788" cy="1219200"/>
          </a:xfrm>
        </p:spPr>
        <p:txBody>
          <a:bodyPr/>
          <a:lstStyle/>
          <a:p>
            <a:r>
              <a:rPr lang="en-US" dirty="0" smtClean="0"/>
              <a:t>Project Management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V-Studio Team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295400"/>
            <a:ext cx="2362199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GB" dirty="0" smtClean="0"/>
              <a:t>Risk Management</a:t>
            </a:r>
          </a:p>
        </p:txBody>
      </p:sp>
      <p:pic>
        <p:nvPicPr>
          <p:cNvPr id="12" name="Picture 11" descr="ri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438400"/>
            <a:ext cx="2514600" cy="2451560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/>
        </p:nvGraphicFramePr>
        <p:xfrm>
          <a:off x="2819400" y="1905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Model</a:t>
            </a:r>
            <a:endParaRPr lang="en-US" dirty="0"/>
          </a:p>
        </p:txBody>
      </p:sp>
      <p:pic>
        <p:nvPicPr>
          <p:cNvPr id="6" name="Content Placeholder 5" descr="business mode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504" y="1447800"/>
            <a:ext cx="3746096" cy="4419600"/>
          </a:xfrm>
        </p:spPr>
      </p:pic>
      <p:graphicFrame>
        <p:nvGraphicFramePr>
          <p:cNvPr id="7" name="Diagram 6"/>
          <p:cNvGraphicFramePr/>
          <p:nvPr/>
        </p:nvGraphicFramePr>
        <p:xfrm>
          <a:off x="4191000" y="1905000"/>
          <a:ext cx="43434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6859788" cy="1219200"/>
          </a:xfrm>
        </p:spPr>
        <p:txBody>
          <a:bodyPr/>
          <a:lstStyle/>
          <a:p>
            <a:r>
              <a:rPr lang="en-US" dirty="0" smtClean="0"/>
              <a:t>Software Requirement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b="1" dirty="0" smtClean="0">
              <a:latin typeface="+mn-lt"/>
              <a:ea typeface="+mn-ea"/>
              <a:cs typeface="+mn-cs"/>
            </a:endParaRP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V-Studio Team </a:t>
            </a:r>
            <a:endParaRPr lang="en-US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1600200" y="1676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Requirement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438400"/>
            <a:ext cx="6859788" cy="4419600"/>
          </a:xfrm>
        </p:spPr>
        <p:txBody>
          <a:bodyPr/>
          <a:lstStyle/>
          <a:p>
            <a:pPr lvl="0"/>
            <a:r>
              <a:rPr lang="en-US" dirty="0" smtClean="0"/>
              <a:t>A simple website so that customer can easily choose products</a:t>
            </a:r>
            <a:endParaRPr lang="en-US" sz="1800" dirty="0" smtClean="0"/>
          </a:p>
          <a:p>
            <a:pPr lvl="0"/>
            <a:r>
              <a:rPr lang="en-US" dirty="0" smtClean="0"/>
              <a:t>A friendly environment for customers who want to learn and exchange knowledge and experiences about photography.</a:t>
            </a:r>
            <a:endParaRPr lang="en-US" sz="1800" dirty="0" smtClean="0"/>
          </a:p>
          <a:p>
            <a:pPr lvl="0"/>
            <a:r>
              <a:rPr lang="en-US" dirty="0" smtClean="0"/>
              <a:t>Customers can contact with supporters and company continuously.</a:t>
            </a:r>
            <a:endParaRPr lang="en-US" sz="1800" dirty="0" smtClean="0"/>
          </a:p>
          <a:p>
            <a:pPr lvl="1"/>
            <a:endParaRPr lang="en-US" b="1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lvl="1"/>
            <a:endParaRPr lang="en-US" b="1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V-Studio Team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0" y="1752600"/>
            <a:ext cx="47195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None/>
            </a:pP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Non-function Requirement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Architectural Design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V-Studio Team</a:t>
            </a:r>
            <a:endParaRPr lang="en-US" dirty="0"/>
          </a:p>
        </p:txBody>
      </p:sp>
      <p:pic>
        <p:nvPicPr>
          <p:cNvPr id="6" name="Picture 5" descr="overview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0" y="1600200"/>
            <a:ext cx="5181600" cy="44255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" y="1905000"/>
            <a:ext cx="2514600" cy="4001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Use Case Overview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6859788" cy="1219200"/>
          </a:xfrm>
        </p:spPr>
        <p:txBody>
          <a:bodyPr/>
          <a:lstStyle/>
          <a:p>
            <a:r>
              <a:rPr lang="en-US" dirty="0" smtClean="0"/>
              <a:t>Software Architectural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buNone/>
            </a:pPr>
            <a:r>
              <a:rPr lang="en-US" b="1" dirty="0" smtClean="0"/>
              <a:t>System Architecture</a:t>
            </a:r>
            <a:endParaRPr lang="en-US" sz="1800" b="1" dirty="0" smtClean="0"/>
          </a:p>
          <a:p>
            <a:pPr>
              <a:buNone/>
            </a:pPr>
            <a:r>
              <a:rPr lang="en-US" dirty="0" smtClean="0"/>
              <a:t>   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V-Studio Team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981200"/>
            <a:ext cx="2193544" cy="353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6859788" cy="1219200"/>
          </a:xfrm>
        </p:spPr>
        <p:txBody>
          <a:bodyPr/>
          <a:lstStyle/>
          <a:p>
            <a:r>
              <a:rPr lang="en-US" dirty="0" smtClean="0"/>
              <a:t>Software Architectural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Software Model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sz="2000" dirty="0" smtClean="0">
                <a:solidFill>
                  <a:schemeClr val="tx1"/>
                </a:solidFill>
              </a:rPr>
              <a:t> MVC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V-Studio Team</a:t>
            </a:r>
            <a:endParaRPr lang="en-US" dirty="0"/>
          </a:p>
        </p:txBody>
      </p:sp>
      <p:pic>
        <p:nvPicPr>
          <p:cNvPr id="9" name="Picture 8" descr="Untisl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1447800"/>
            <a:ext cx="4381500" cy="460057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6859788" cy="1219200"/>
          </a:xfrm>
        </p:spPr>
        <p:txBody>
          <a:bodyPr/>
          <a:lstStyle/>
          <a:p>
            <a:r>
              <a:rPr lang="en-US" dirty="0" smtClean="0"/>
              <a:t>Software Architectural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Component Diagram   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V-Studio Team</a:t>
            </a:r>
            <a:endParaRPr lang="en-US" dirty="0"/>
          </a:p>
        </p:txBody>
      </p:sp>
      <p:pic>
        <p:nvPicPr>
          <p:cNvPr id="8" name="Picture 7" descr="Components (3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7400" y="2438400"/>
            <a:ext cx="6300470" cy="348932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Architectural Design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V-Studio Team</a:t>
            </a:r>
            <a:endParaRPr lang="en-US" dirty="0"/>
          </a:p>
        </p:txBody>
      </p:sp>
      <p:pic>
        <p:nvPicPr>
          <p:cNvPr id="1026" name="Picture 2" descr="C:\Users\Duc My\Desktop\200_JQueryAjaxASP.p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133600"/>
            <a:ext cx="2794000" cy="167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C:\Users\Duc My\Desktop\entity_framework_4.1_overvi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4038600"/>
            <a:ext cx="3974353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2" descr="http://robtiffany.com/wp-content/uploads/2011/09/microsoft-sql-server-2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2133600"/>
            <a:ext cx="2590800" cy="1581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4212" y="-609600"/>
            <a:ext cx="6859788" cy="1219200"/>
          </a:xfrm>
        </p:spPr>
        <p:txBody>
          <a:bodyPr/>
          <a:lstStyle/>
          <a:p>
            <a:r>
              <a:rPr lang="en-US" dirty="0"/>
              <a:t>Contents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6" name="Date Placeholder 3"/>
          <p:cNvSpPr>
            <a:spLocks noGrp="1"/>
          </p:cNvSpPr>
          <p:nvPr>
            <p:ph type="dt" sz="half" idx="10"/>
          </p:nvPr>
        </p:nvSpPr>
        <p:spPr>
          <a:xfrm>
            <a:off x="5200812" y="5571807"/>
            <a:ext cx="1161797" cy="276228"/>
          </a:xfrm>
        </p:spPr>
        <p:txBody>
          <a:bodyPr/>
          <a:lstStyle/>
          <a:p>
            <a:r>
              <a:rPr lang="en-US" dirty="0" smtClean="0"/>
              <a:t>V-Studio Team</a:t>
            </a:r>
            <a:endParaRPr lang="en-US" dirty="0"/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1660525" y="-76200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7588" name="AutoShape 4"/>
          <p:cNvSpPr>
            <a:spLocks noChangeArrowheads="1"/>
          </p:cNvSpPr>
          <p:nvPr/>
        </p:nvSpPr>
        <p:spPr bwMode="ltGray">
          <a:xfrm rot="5400000">
            <a:off x="-2422526" y="841374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89" name="AutoShape 5"/>
          <p:cNvSpPr>
            <a:spLocks noChangeArrowheads="1"/>
          </p:cNvSpPr>
          <p:nvPr/>
        </p:nvSpPr>
        <p:spPr bwMode="ltGray">
          <a:xfrm rot="5400000" flipH="1">
            <a:off x="-2016125" y="1277143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BBE0E3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90" name="AutoShape 6"/>
          <p:cNvSpPr>
            <a:spLocks noChangeArrowheads="1"/>
          </p:cNvSpPr>
          <p:nvPr/>
        </p:nvSpPr>
        <p:spPr bwMode="gray">
          <a:xfrm>
            <a:off x="1905000" y="4429124"/>
            <a:ext cx="3429000" cy="538163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400" b="1" dirty="0" smtClean="0"/>
              <a:t>Testing</a:t>
            </a:r>
            <a:endParaRPr lang="en-US" sz="2400" b="1" dirty="0"/>
          </a:p>
        </p:txBody>
      </p:sp>
      <p:sp>
        <p:nvSpPr>
          <p:cNvPr id="67591" name="AutoShape 7"/>
          <p:cNvSpPr>
            <a:spLocks noChangeArrowheads="1"/>
          </p:cNvSpPr>
          <p:nvPr/>
        </p:nvSpPr>
        <p:spPr bwMode="gray">
          <a:xfrm>
            <a:off x="2362200" y="3544887"/>
            <a:ext cx="3429000" cy="538163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400" b="1" dirty="0" smtClean="0"/>
              <a:t>Architecture</a:t>
            </a:r>
            <a:endParaRPr lang="en-US" sz="2400" b="1" dirty="0"/>
          </a:p>
        </p:txBody>
      </p:sp>
      <p:sp>
        <p:nvSpPr>
          <p:cNvPr id="67592" name="AutoShape 8"/>
          <p:cNvSpPr>
            <a:spLocks noChangeArrowheads="1"/>
          </p:cNvSpPr>
          <p:nvPr/>
        </p:nvSpPr>
        <p:spPr bwMode="gray">
          <a:xfrm>
            <a:off x="2438400" y="2549524"/>
            <a:ext cx="3429000" cy="538163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400" b="1" dirty="0" smtClean="0"/>
              <a:t>Software Requirement</a:t>
            </a:r>
            <a:endParaRPr lang="en-US" sz="2400" b="1" dirty="0"/>
          </a:p>
        </p:txBody>
      </p:sp>
      <p:sp>
        <p:nvSpPr>
          <p:cNvPr id="67593" name="AutoShape 9"/>
          <p:cNvSpPr>
            <a:spLocks noChangeArrowheads="1"/>
          </p:cNvSpPr>
          <p:nvPr/>
        </p:nvSpPr>
        <p:spPr bwMode="gray">
          <a:xfrm>
            <a:off x="2057400" y="1639887"/>
            <a:ext cx="3429000" cy="538163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400" b="1" dirty="0" smtClean="0"/>
              <a:t>Project Management</a:t>
            </a:r>
            <a:endParaRPr lang="en-US" sz="2400" b="1" dirty="0"/>
          </a:p>
        </p:txBody>
      </p:sp>
      <p:sp>
        <p:nvSpPr>
          <p:cNvPr id="67594" name="AutoShape 10"/>
          <p:cNvSpPr>
            <a:spLocks noChangeArrowheads="1"/>
          </p:cNvSpPr>
          <p:nvPr/>
        </p:nvSpPr>
        <p:spPr bwMode="gray">
          <a:xfrm>
            <a:off x="1295400" y="801687"/>
            <a:ext cx="3429000" cy="538163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 dirty="0" smtClean="0"/>
              <a:t>Introduction</a:t>
            </a:r>
            <a:endParaRPr lang="en-US" sz="2800" b="1" dirty="0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990600" y="954087"/>
            <a:ext cx="381000" cy="381000"/>
            <a:chOff x="2078" y="1680"/>
            <a:chExt cx="1615" cy="1615"/>
          </a:xfrm>
        </p:grpSpPr>
        <p:sp>
          <p:nvSpPr>
            <p:cNvPr id="67596" name="Oval 1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7" name="Oval 1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8" name="Oval 1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7599" name="Oval 1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7600" name="Oval 1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7601" name="Oval 1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752600" y="1716087"/>
            <a:ext cx="381000" cy="381000"/>
            <a:chOff x="2078" y="1680"/>
            <a:chExt cx="1615" cy="1615"/>
          </a:xfrm>
        </p:grpSpPr>
        <p:sp>
          <p:nvSpPr>
            <p:cNvPr id="67603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4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5" name="Oval 2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7606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7607" name="Oval 2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7608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2133600" y="2706687"/>
            <a:ext cx="381000" cy="381000"/>
            <a:chOff x="2078" y="1680"/>
            <a:chExt cx="1615" cy="1615"/>
          </a:xfrm>
        </p:grpSpPr>
        <p:sp>
          <p:nvSpPr>
            <p:cNvPr id="67610" name="Oval 2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1" name="Oval 2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2" name="Oval 2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7613" name="Oval 2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7614" name="Oval 3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7615" name="Oval 3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2057400" y="3621087"/>
            <a:ext cx="381000" cy="381000"/>
            <a:chOff x="2078" y="1680"/>
            <a:chExt cx="1615" cy="1615"/>
          </a:xfrm>
        </p:grpSpPr>
        <p:sp>
          <p:nvSpPr>
            <p:cNvPr id="67617" name="Oval 3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8" name="Oval 3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9" name="Oval 3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7620" name="Oval 3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7621" name="Oval 3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7622" name="Oval 3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1600200" y="4535487"/>
            <a:ext cx="355600" cy="381000"/>
            <a:chOff x="2078" y="1680"/>
            <a:chExt cx="1615" cy="1615"/>
          </a:xfrm>
        </p:grpSpPr>
        <p:sp>
          <p:nvSpPr>
            <p:cNvPr id="67624" name="Oval 4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5" name="Oval 4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6" name="Oval 4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7627" name="Oval 4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7628" name="Oval 4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7629" name="Oval 4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50" name="AutoShape 6"/>
          <p:cNvSpPr>
            <a:spLocks noChangeArrowheads="1"/>
          </p:cNvSpPr>
          <p:nvPr/>
        </p:nvSpPr>
        <p:spPr bwMode="gray">
          <a:xfrm>
            <a:off x="1143000" y="5140324"/>
            <a:ext cx="3429000" cy="538163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400" b="1" dirty="0" smtClean="0"/>
              <a:t>Demo</a:t>
            </a:r>
            <a:endParaRPr lang="en-US" sz="2400" b="1" dirty="0"/>
          </a:p>
        </p:txBody>
      </p:sp>
      <p:grpSp>
        <p:nvGrpSpPr>
          <p:cNvPr id="51" name="Group 39"/>
          <p:cNvGrpSpPr>
            <a:grpSpLocks/>
          </p:cNvGrpSpPr>
          <p:nvPr/>
        </p:nvGrpSpPr>
        <p:grpSpPr bwMode="auto">
          <a:xfrm>
            <a:off x="838200" y="5145087"/>
            <a:ext cx="355600" cy="381000"/>
            <a:chOff x="2078" y="1680"/>
            <a:chExt cx="1615" cy="1615"/>
          </a:xfrm>
        </p:grpSpPr>
        <p:sp>
          <p:nvSpPr>
            <p:cNvPr id="52" name="Oval 4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4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4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5" name="Oval 4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6" name="Oval 4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7" name="Oval 4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 animBg="1"/>
      <p:bldP spid="67591" grpId="0" animBg="1"/>
      <p:bldP spid="67592" grpId="0" animBg="1"/>
      <p:bldP spid="67593" grpId="0" animBg="1"/>
      <p:bldP spid="67594" grpId="0" animBg="1"/>
      <p:bldP spid="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Architectural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V- Studio Team</a:t>
            </a:r>
          </a:p>
          <a:p>
            <a:endParaRPr lang="en-US" dirty="0"/>
          </a:p>
        </p:txBody>
      </p:sp>
      <p:pic>
        <p:nvPicPr>
          <p:cNvPr id="2051" name="Picture 3" descr="C:\Users\Duc My\Desktop\image_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657600"/>
            <a:ext cx="3200400" cy="2231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7" descr="C:\Users\Duc My\Desktop\image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819400"/>
            <a:ext cx="2704698" cy="2409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0" name="Picture 2" descr="http://robtiffany.com/wp-content/uploads/2011/09/microsoft-sql-server-2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676400"/>
            <a:ext cx="2590800" cy="1581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6" name="Content Placeholder 5" descr="Update1 (2)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685800"/>
            <a:ext cx="4396716" cy="5562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990600"/>
            <a:ext cx="35251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Class diagram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Architectural Design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ERD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V-Studio Team</a:t>
            </a:r>
            <a:endParaRPr lang="en-US" dirty="0"/>
          </a:p>
        </p:txBody>
      </p:sp>
      <p:pic>
        <p:nvPicPr>
          <p:cNvPr id="8" name="Picture 7" descr="ERD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33600" y="2116398"/>
            <a:ext cx="6452870" cy="39548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6859788" cy="1219200"/>
          </a:xfrm>
        </p:spPr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10640"/>
            <a:ext cx="8229600" cy="5013960"/>
          </a:xfrm>
        </p:spPr>
        <p:txBody>
          <a:bodyPr/>
          <a:lstStyle/>
          <a:p>
            <a:r>
              <a:rPr lang="en-US" dirty="0" smtClean="0"/>
              <a:t>Testing Strategy</a:t>
            </a:r>
          </a:p>
          <a:p>
            <a:endParaRPr lang="en-US" dirty="0" smtClean="0"/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812800"/>
            <a:ext cx="5943600" cy="254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10800000">
            <a:off x="2895600" y="2285999"/>
            <a:ext cx="3810000" cy="4267200"/>
          </a:xfrm>
          <a:prstGeom prst="triangle">
            <a:avLst/>
          </a:prstGeom>
          <a:solidFill>
            <a:srgbClr val="438BCD"/>
          </a:solidFill>
          <a:ln>
            <a:solidFill>
              <a:srgbClr val="74A9DA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sp>
      <p:grpSp>
        <p:nvGrpSpPr>
          <p:cNvPr id="8" name="Group 7"/>
          <p:cNvGrpSpPr/>
          <p:nvPr/>
        </p:nvGrpSpPr>
        <p:grpSpPr>
          <a:xfrm>
            <a:off x="5715000" y="2667000"/>
            <a:ext cx="2640484" cy="376403"/>
            <a:chOff x="4471914" y="649766"/>
            <a:chExt cx="2640484" cy="376403"/>
          </a:xfrm>
        </p:grpSpPr>
        <p:sp>
          <p:nvSpPr>
            <p:cNvPr id="33" name="Rounded Rectangle 32"/>
            <p:cNvSpPr/>
            <p:nvPr/>
          </p:nvSpPr>
          <p:spPr>
            <a:xfrm>
              <a:off x="4471914" y="649766"/>
              <a:ext cx="2640484" cy="376403"/>
            </a:xfrm>
            <a:prstGeom prst="roundRect">
              <a:avLst/>
            </a:prstGeom>
            <a:ln>
              <a:solidFill>
                <a:srgbClr val="6CA5D8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ounded Rectangle 4"/>
            <p:cNvSpPr/>
            <p:nvPr/>
          </p:nvSpPr>
          <p:spPr>
            <a:xfrm>
              <a:off x="4490288" y="668140"/>
              <a:ext cx="2603736" cy="339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Acceptance</a:t>
              </a:r>
              <a:endParaRPr lang="en-US" sz="15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68427" y="3540243"/>
            <a:ext cx="2640484" cy="376403"/>
            <a:chOff x="4325341" y="1523009"/>
            <a:chExt cx="2640484" cy="376403"/>
          </a:xfrm>
        </p:grpSpPr>
        <p:sp>
          <p:nvSpPr>
            <p:cNvPr id="31" name="Rounded Rectangle 30"/>
            <p:cNvSpPr/>
            <p:nvPr/>
          </p:nvSpPr>
          <p:spPr>
            <a:xfrm>
              <a:off x="4325341" y="1523009"/>
              <a:ext cx="2640484" cy="376403"/>
            </a:xfrm>
            <a:prstGeom prst="roundRect">
              <a:avLst/>
            </a:prstGeom>
            <a:ln>
              <a:solidFill>
                <a:srgbClr val="6CA5D8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Rounded Rectangle 6"/>
            <p:cNvSpPr/>
            <p:nvPr/>
          </p:nvSpPr>
          <p:spPr>
            <a:xfrm>
              <a:off x="4343715" y="1541383"/>
              <a:ext cx="2603736" cy="339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System</a:t>
              </a:r>
              <a:endParaRPr lang="en-US" sz="15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348521" y="4499446"/>
            <a:ext cx="2640484" cy="376403"/>
            <a:chOff x="4105435" y="2482212"/>
            <a:chExt cx="2640484" cy="376403"/>
          </a:xfrm>
        </p:grpSpPr>
        <p:sp>
          <p:nvSpPr>
            <p:cNvPr id="29" name="Rounded Rectangle 28"/>
            <p:cNvSpPr/>
            <p:nvPr/>
          </p:nvSpPr>
          <p:spPr>
            <a:xfrm>
              <a:off x="4105435" y="2482212"/>
              <a:ext cx="2640484" cy="376403"/>
            </a:xfrm>
            <a:prstGeom prst="roundRect">
              <a:avLst/>
            </a:prstGeom>
            <a:ln>
              <a:solidFill>
                <a:srgbClr val="6CA5D8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ounded Rectangle 8"/>
            <p:cNvSpPr/>
            <p:nvPr/>
          </p:nvSpPr>
          <p:spPr>
            <a:xfrm>
              <a:off x="4123809" y="2500586"/>
              <a:ext cx="2603736" cy="339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Integration</a:t>
              </a:r>
              <a:endParaRPr lang="en-US" sz="15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130395" y="5452318"/>
            <a:ext cx="2490380" cy="376403"/>
            <a:chOff x="3887309" y="3435084"/>
            <a:chExt cx="2490380" cy="376403"/>
          </a:xfrm>
        </p:grpSpPr>
        <p:sp>
          <p:nvSpPr>
            <p:cNvPr id="27" name="Rounded Rectangle 26"/>
            <p:cNvSpPr/>
            <p:nvPr/>
          </p:nvSpPr>
          <p:spPr>
            <a:xfrm>
              <a:off x="3887309" y="3435084"/>
              <a:ext cx="2490380" cy="376403"/>
            </a:xfrm>
            <a:prstGeom prst="roundRect">
              <a:avLst/>
            </a:prstGeom>
            <a:ln>
              <a:solidFill>
                <a:srgbClr val="6CA5D8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ounded Rectangle 10"/>
            <p:cNvSpPr/>
            <p:nvPr/>
          </p:nvSpPr>
          <p:spPr>
            <a:xfrm>
              <a:off x="3905683" y="3453458"/>
              <a:ext cx="2453632" cy="339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Unit</a:t>
              </a:r>
              <a:endParaRPr lang="en-US" sz="1500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318905" y="2651277"/>
            <a:ext cx="2580189" cy="376403"/>
            <a:chOff x="75819" y="634043"/>
            <a:chExt cx="2580189" cy="376403"/>
          </a:xfrm>
        </p:grpSpPr>
        <p:sp>
          <p:nvSpPr>
            <p:cNvPr id="25" name="Rounded Rectangle 24"/>
            <p:cNvSpPr/>
            <p:nvPr/>
          </p:nvSpPr>
          <p:spPr>
            <a:xfrm>
              <a:off x="75819" y="634043"/>
              <a:ext cx="2580189" cy="376403"/>
            </a:xfrm>
            <a:prstGeom prst="roundRect">
              <a:avLst/>
            </a:prstGeom>
            <a:ln>
              <a:solidFill>
                <a:srgbClr val="6CA5D8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ounded Rectangle 12"/>
            <p:cNvSpPr/>
            <p:nvPr/>
          </p:nvSpPr>
          <p:spPr>
            <a:xfrm>
              <a:off x="94193" y="652417"/>
              <a:ext cx="2543441" cy="339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Requirements</a:t>
              </a:r>
              <a:endParaRPr lang="en-US" sz="15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24039" y="3546575"/>
            <a:ext cx="2580189" cy="376403"/>
            <a:chOff x="280953" y="1529341"/>
            <a:chExt cx="2580189" cy="376403"/>
          </a:xfrm>
        </p:grpSpPr>
        <p:sp>
          <p:nvSpPr>
            <p:cNvPr id="23" name="Rounded Rectangle 22"/>
            <p:cNvSpPr/>
            <p:nvPr/>
          </p:nvSpPr>
          <p:spPr>
            <a:xfrm>
              <a:off x="280953" y="1529341"/>
              <a:ext cx="2580189" cy="376403"/>
            </a:xfrm>
            <a:prstGeom prst="roundRect">
              <a:avLst/>
            </a:prstGeom>
            <a:ln>
              <a:solidFill>
                <a:srgbClr val="6CA5D8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ounded Rectangle 14"/>
            <p:cNvSpPr/>
            <p:nvPr/>
          </p:nvSpPr>
          <p:spPr>
            <a:xfrm>
              <a:off x="299327" y="1547715"/>
              <a:ext cx="2543441" cy="339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System design</a:t>
              </a:r>
              <a:endParaRPr lang="en-US" sz="1500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58702" y="4499446"/>
            <a:ext cx="2585980" cy="376403"/>
            <a:chOff x="515616" y="2482212"/>
            <a:chExt cx="2585980" cy="376403"/>
          </a:xfrm>
        </p:grpSpPr>
        <p:sp>
          <p:nvSpPr>
            <p:cNvPr id="21" name="Rounded Rectangle 20"/>
            <p:cNvSpPr/>
            <p:nvPr/>
          </p:nvSpPr>
          <p:spPr>
            <a:xfrm>
              <a:off x="515616" y="2482212"/>
              <a:ext cx="2585980" cy="376403"/>
            </a:xfrm>
            <a:prstGeom prst="roundRect">
              <a:avLst/>
            </a:prstGeom>
            <a:ln>
              <a:solidFill>
                <a:srgbClr val="6CA5D8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ounded Rectangle 16"/>
            <p:cNvSpPr/>
            <p:nvPr/>
          </p:nvSpPr>
          <p:spPr>
            <a:xfrm>
              <a:off x="533990" y="2500586"/>
              <a:ext cx="2549232" cy="339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Architecture design </a:t>
              </a:r>
              <a:endParaRPr lang="en-US" sz="1500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125181" y="5445992"/>
            <a:ext cx="2398312" cy="376403"/>
            <a:chOff x="882095" y="3428758"/>
            <a:chExt cx="2398312" cy="376403"/>
          </a:xfrm>
        </p:grpSpPr>
        <p:sp>
          <p:nvSpPr>
            <p:cNvPr id="19" name="Rounded Rectangle 18"/>
            <p:cNvSpPr/>
            <p:nvPr/>
          </p:nvSpPr>
          <p:spPr>
            <a:xfrm>
              <a:off x="882095" y="3428758"/>
              <a:ext cx="2398312" cy="376403"/>
            </a:xfrm>
            <a:prstGeom prst="roundRect">
              <a:avLst/>
            </a:prstGeom>
            <a:ln>
              <a:solidFill>
                <a:srgbClr val="6CA5D8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ounded Rectangle 18"/>
            <p:cNvSpPr/>
            <p:nvPr/>
          </p:nvSpPr>
          <p:spPr>
            <a:xfrm>
              <a:off x="900469" y="3447132"/>
              <a:ext cx="2361564" cy="339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Module design</a:t>
              </a:r>
              <a:endParaRPr lang="en-US" sz="1500" kern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114800" y="6176797"/>
            <a:ext cx="1396455" cy="376403"/>
            <a:chOff x="2934444" y="4387956"/>
            <a:chExt cx="1396455" cy="376403"/>
          </a:xfrm>
        </p:grpSpPr>
        <p:sp>
          <p:nvSpPr>
            <p:cNvPr id="17" name="Rounded Rectangle 16"/>
            <p:cNvSpPr/>
            <p:nvPr/>
          </p:nvSpPr>
          <p:spPr>
            <a:xfrm>
              <a:off x="2934444" y="4387956"/>
              <a:ext cx="1396455" cy="376403"/>
            </a:xfrm>
            <a:prstGeom prst="roundRect">
              <a:avLst/>
            </a:prstGeom>
            <a:ln>
              <a:solidFill>
                <a:srgbClr val="6CA5D8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ounded Rectangle 20"/>
            <p:cNvSpPr/>
            <p:nvPr/>
          </p:nvSpPr>
          <p:spPr>
            <a:xfrm>
              <a:off x="2952818" y="4406330"/>
              <a:ext cx="1359707" cy="339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Coding</a:t>
              </a:r>
              <a:endParaRPr lang="en-US" sz="1500" kern="1200" dirty="0"/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1066800" y="1905000"/>
            <a:ext cx="2396075" cy="513085"/>
          </a:xfrm>
          <a:prstGeom prst="roundRect">
            <a:avLst/>
          </a:prstGeom>
          <a:solidFill>
            <a:srgbClr val="0070C0"/>
          </a:solidFill>
          <a:ln>
            <a:solidFill>
              <a:srgbClr val="6CA5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Developing</a:t>
            </a:r>
            <a:endParaRPr lang="en-US" sz="2400" dirty="0"/>
          </a:p>
        </p:txBody>
      </p:sp>
      <p:sp>
        <p:nvSpPr>
          <p:cNvPr id="36" name="Rounded Rectangle 35"/>
          <p:cNvSpPr/>
          <p:nvPr/>
        </p:nvSpPr>
        <p:spPr>
          <a:xfrm>
            <a:off x="6172200" y="1905000"/>
            <a:ext cx="2470952" cy="513085"/>
          </a:xfrm>
          <a:prstGeom prst="roundRect">
            <a:avLst/>
          </a:prstGeom>
          <a:solidFill>
            <a:srgbClr val="0070C0"/>
          </a:solidFill>
          <a:ln>
            <a:solidFill>
              <a:srgbClr val="6CA5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Testing</a:t>
            </a:r>
            <a:endParaRPr lang="en-US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6859788" cy="1219200"/>
          </a:xfrm>
        </p:spPr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10640"/>
            <a:ext cx="8229600" cy="5013960"/>
          </a:xfrm>
        </p:spPr>
        <p:txBody>
          <a:bodyPr/>
          <a:lstStyle/>
          <a:p>
            <a:r>
              <a:rPr lang="en-US" dirty="0" smtClean="0"/>
              <a:t>Test Process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812800"/>
            <a:ext cx="5943600" cy="2540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38" name="Content Placeholder 7"/>
          <p:cNvGraphicFramePr>
            <a:graphicFrameLocks/>
          </p:cNvGraphicFramePr>
          <p:nvPr/>
        </p:nvGraphicFramePr>
        <p:xfrm>
          <a:off x="2590800" y="1600200"/>
          <a:ext cx="6294438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6859788" cy="1219200"/>
          </a:xfrm>
        </p:spPr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10640"/>
            <a:ext cx="8229600" cy="5013960"/>
          </a:xfrm>
        </p:spPr>
        <p:txBody>
          <a:bodyPr/>
          <a:lstStyle/>
          <a:p>
            <a:r>
              <a:rPr lang="en-US" dirty="0" smtClean="0"/>
              <a:t>System Test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Unit Test: reference report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812800"/>
            <a:ext cx="5943600" cy="254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5417" t="40769" r="42500" b="24615"/>
          <a:stretch>
            <a:fillRect/>
          </a:stretch>
        </p:blipFill>
        <p:spPr bwMode="auto">
          <a:xfrm>
            <a:off x="685800" y="1752600"/>
            <a:ext cx="783166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6859788" cy="1219200"/>
          </a:xfrm>
        </p:spPr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10640"/>
            <a:ext cx="8229600" cy="5013960"/>
          </a:xfrm>
        </p:spPr>
        <p:txBody>
          <a:bodyPr/>
          <a:lstStyle/>
          <a:p>
            <a:r>
              <a:rPr lang="en-US" dirty="0" smtClean="0"/>
              <a:t>Test Report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812800"/>
            <a:ext cx="5943600" cy="2540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0" y="2286000"/>
          <a:ext cx="7238999" cy="3047999"/>
        </p:xfrm>
        <a:graphic>
          <a:graphicData uri="http://schemas.openxmlformats.org/drawingml/2006/table">
            <a:tbl>
              <a:tblPr/>
              <a:tblGrid>
                <a:gridCol w="3719450"/>
                <a:gridCol w="524515"/>
                <a:gridCol w="524515"/>
                <a:gridCol w="786773"/>
                <a:gridCol w="524515"/>
                <a:gridCol w="1040418"/>
                <a:gridCol w="118813"/>
              </a:tblGrid>
              <a:tr h="6157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Module code</a:t>
                      </a:r>
                      <a:endParaRPr lang="en-U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Pass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Fail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Untested</a:t>
                      </a:r>
                      <a:endParaRPr lang="en-U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N/A</a:t>
                      </a:r>
                      <a:endParaRPr lang="en-U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Number of  test cases</a:t>
                      </a:r>
                      <a:endParaRPr lang="en-U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0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Total</a:t>
                      </a:r>
                      <a:endParaRPr lang="en-U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/>
                          <a:ea typeface="MS PGothic"/>
                          <a:cs typeface="Times New Roman"/>
                        </a:rPr>
                        <a:t>380</a:t>
                      </a:r>
                      <a:endParaRPr lang="en-U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/>
                          <a:ea typeface="MS PGothic"/>
                          <a:cs typeface="Times New Roman"/>
                        </a:rPr>
                        <a:t>6</a:t>
                      </a:r>
                      <a:endParaRPr lang="en-U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/>
                          <a:ea typeface="MS PGothic"/>
                          <a:cs typeface="Times New Roman"/>
                        </a:rPr>
                        <a:t>2</a:t>
                      </a:r>
                      <a:endParaRPr lang="en-U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MS PGothic"/>
                          <a:cs typeface="Times New Roman"/>
                        </a:rPr>
                        <a:t>0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MS PGothic"/>
                          <a:cs typeface="Times New Roman"/>
                        </a:rPr>
                        <a:t>388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0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Guest 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MS PGothic"/>
                          <a:cs typeface="Times New Roman"/>
                        </a:rPr>
                        <a:t>42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MS PGothic"/>
                          <a:cs typeface="Times New Roman"/>
                        </a:rPr>
                        <a:t>0</a:t>
                      </a:r>
                      <a:endParaRPr lang="en-U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MS PGothic"/>
                          <a:cs typeface="Times New Roman"/>
                        </a:rPr>
                        <a:t>0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MS PGothic"/>
                          <a:cs typeface="Times New Roman"/>
                        </a:rPr>
                        <a:t>0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MS PGothic"/>
                          <a:cs typeface="Times New Roman"/>
                        </a:rPr>
                        <a:t>42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89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Customer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MS PGothic"/>
                          <a:cs typeface="Times New Roman"/>
                        </a:rPr>
                        <a:t>56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MS PGothic"/>
                          <a:cs typeface="Times New Roman"/>
                        </a:rPr>
                        <a:t>0</a:t>
                      </a:r>
                      <a:endParaRPr lang="en-U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MS PGothic"/>
                          <a:cs typeface="Times New Roman"/>
                        </a:rPr>
                        <a:t>0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MS PGothic"/>
                          <a:cs typeface="Times New Roman"/>
                        </a:rPr>
                        <a:t>0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MS PGothic"/>
                          <a:cs typeface="Times New Roman"/>
                        </a:rPr>
                        <a:t>56</a:t>
                      </a:r>
                      <a:endParaRPr lang="en-U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17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Staff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MS PGothic"/>
                          <a:cs typeface="Times New Roman"/>
                        </a:rPr>
                        <a:t>54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MS PGothic"/>
                          <a:cs typeface="Times New Roman"/>
                        </a:rPr>
                        <a:t>0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MS PGothic"/>
                          <a:cs typeface="Times New Roman"/>
                        </a:rPr>
                        <a:t>0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MS PGothic"/>
                          <a:cs typeface="Times New Roman"/>
                        </a:rPr>
                        <a:t>0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MS PGothic"/>
                          <a:cs typeface="Times New Roman"/>
                        </a:rPr>
                        <a:t>54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23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Manager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/>
                          <a:ea typeface="MS PGothic"/>
                          <a:cs typeface="Times New Roman"/>
                        </a:rPr>
                        <a:t>93</a:t>
                      </a:r>
                      <a:endParaRPr lang="en-U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/>
                          <a:ea typeface="MS PGothic"/>
                          <a:cs typeface="Times New Roman"/>
                        </a:rPr>
                        <a:t>6</a:t>
                      </a:r>
                      <a:endParaRPr lang="en-U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/>
                          <a:ea typeface="MS PGothic"/>
                          <a:cs typeface="Times New Roman"/>
                        </a:rPr>
                        <a:t>2</a:t>
                      </a:r>
                      <a:endParaRPr lang="en-U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MS PGothic"/>
                          <a:cs typeface="Times New Roman"/>
                        </a:rPr>
                        <a:t>0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MS PGothic"/>
                          <a:cs typeface="Times New Roman"/>
                        </a:rPr>
                        <a:t>101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1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Admin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MS PGothic"/>
                          <a:cs typeface="Times New Roman"/>
                        </a:rPr>
                        <a:t>126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MS PGothic"/>
                          <a:cs typeface="Times New Roman"/>
                        </a:rPr>
                        <a:t>0</a:t>
                      </a:r>
                      <a:endParaRPr lang="en-U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MS PGothic"/>
                          <a:cs typeface="Times New Roman"/>
                        </a:rPr>
                        <a:t>0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MS PGothic"/>
                          <a:cs typeface="Times New Roman"/>
                        </a:rPr>
                        <a:t>0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MS PGothic"/>
                          <a:cs typeface="Times New Roman"/>
                        </a:rPr>
                        <a:t>126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8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System Test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MS PGothic"/>
                          <a:cs typeface="Times New Roman"/>
                        </a:rPr>
                        <a:t>9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MS PGothic"/>
                          <a:cs typeface="Times New Roman"/>
                        </a:rPr>
                        <a:t>0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MS PGothic"/>
                          <a:cs typeface="Times New Roman"/>
                        </a:rPr>
                        <a:t>0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MS PGothic"/>
                          <a:cs typeface="Times New Roman"/>
                        </a:rPr>
                        <a:t>0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MS PGothic"/>
                          <a:cs typeface="Times New Roman"/>
                        </a:rPr>
                        <a:t>9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6859788" cy="1219200"/>
          </a:xfrm>
        </p:spPr>
        <p:txBody>
          <a:bodyPr/>
          <a:lstStyle/>
          <a:p>
            <a:r>
              <a:rPr lang="en-US" dirty="0" smtClean="0"/>
              <a:t>Result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V-Studio Team</a:t>
            </a:r>
            <a:endParaRPr lang="en-US" dirty="0"/>
          </a:p>
        </p:txBody>
      </p:sp>
      <p:sp>
        <p:nvSpPr>
          <p:cNvPr id="4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86600" y="6602412"/>
            <a:ext cx="1219200" cy="255588"/>
          </a:xfrm>
        </p:spPr>
        <p:txBody>
          <a:bodyPr/>
          <a:lstStyle/>
          <a:p>
            <a:pPr algn="l"/>
            <a:r>
              <a:rPr lang="en-US" dirty="0" smtClean="0"/>
              <a:t>SM Group </a:t>
            </a:r>
            <a:endParaRPr lang="en-US" dirty="0"/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48" name="Picture 15" descr="C:\Users\TUAN2D\Desktop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821619" y="727078"/>
            <a:ext cx="457200" cy="457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85800" y="1219200"/>
            <a:ext cx="1752599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mtClean="0"/>
              <a:t>Lesson learnt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3400" y="2522537"/>
            <a:ext cx="8610600" cy="3203576"/>
            <a:chOff x="528" y="1711"/>
            <a:chExt cx="5424" cy="201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491" y="1754"/>
              <a:ext cx="1250" cy="1296"/>
              <a:chOff x="2320" y="1652"/>
              <a:chExt cx="1620" cy="1620"/>
            </a:xfrm>
          </p:grpSpPr>
          <p:sp>
            <p:nvSpPr>
              <p:cNvPr id="83" name="Oval 6"/>
              <p:cNvSpPr>
                <a:spLocks noChangeArrowheads="1"/>
              </p:cNvSpPr>
              <p:nvPr/>
            </p:nvSpPr>
            <p:spPr bwMode="gray">
              <a:xfrm>
                <a:off x="2320" y="1652"/>
                <a:ext cx="1620" cy="1620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6600">
                      <a:gamma/>
                      <a:shade val="45490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Freeform 7"/>
              <p:cNvSpPr>
                <a:spLocks/>
              </p:cNvSpPr>
              <p:nvPr/>
            </p:nvSpPr>
            <p:spPr bwMode="gray">
              <a:xfrm>
                <a:off x="2513" y="1652"/>
                <a:ext cx="1249" cy="611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6600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" name="Text Box 8"/>
            <p:cNvSpPr txBox="1">
              <a:spLocks noChangeArrowheads="1"/>
            </p:cNvSpPr>
            <p:nvPr/>
          </p:nvSpPr>
          <p:spPr bwMode="gray">
            <a:xfrm>
              <a:off x="2592" y="2282"/>
              <a:ext cx="105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Soft Skills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4" name="Text Box 21"/>
            <p:cNvSpPr txBox="1">
              <a:spLocks noChangeArrowheads="1"/>
            </p:cNvSpPr>
            <p:nvPr/>
          </p:nvSpPr>
          <p:spPr bwMode="gray">
            <a:xfrm>
              <a:off x="1976" y="3438"/>
              <a:ext cx="11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grpSp>
          <p:nvGrpSpPr>
            <p:cNvPr id="4" name="Group 22"/>
            <p:cNvGrpSpPr>
              <a:grpSpLocks/>
            </p:cNvGrpSpPr>
            <p:nvPr/>
          </p:nvGrpSpPr>
          <p:grpSpPr bwMode="auto">
            <a:xfrm>
              <a:off x="4089" y="1754"/>
              <a:ext cx="1398" cy="1220"/>
              <a:chOff x="4089" y="1754"/>
              <a:chExt cx="1398" cy="1220"/>
            </a:xfrm>
          </p:grpSpPr>
          <p:grpSp>
            <p:nvGrpSpPr>
              <p:cNvPr id="5" name="Group 23"/>
              <p:cNvGrpSpPr>
                <a:grpSpLocks/>
              </p:cNvGrpSpPr>
              <p:nvPr/>
            </p:nvGrpSpPr>
            <p:grpSpPr bwMode="auto">
              <a:xfrm>
                <a:off x="4287" y="1754"/>
                <a:ext cx="1200" cy="1220"/>
                <a:chOff x="3377" y="1096"/>
                <a:chExt cx="4685" cy="4689"/>
              </a:xfrm>
            </p:grpSpPr>
            <p:sp>
              <p:nvSpPr>
                <p:cNvPr id="71" name="Oval 24"/>
                <p:cNvSpPr>
                  <a:spLocks noChangeArrowheads="1"/>
                </p:cNvSpPr>
                <p:nvPr/>
              </p:nvSpPr>
              <p:spPr bwMode="gray">
                <a:xfrm>
                  <a:off x="3377" y="1096"/>
                  <a:ext cx="4685" cy="468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57647"/>
                        <a:invGamma/>
                      </a:scheme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" name="Freeform 25"/>
                <p:cNvSpPr>
                  <a:spLocks/>
                </p:cNvSpPr>
                <p:nvPr/>
              </p:nvSpPr>
              <p:spPr bwMode="gray">
                <a:xfrm>
                  <a:off x="3882" y="1154"/>
                  <a:ext cx="3615" cy="1770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hlink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0" name="Text Box 26"/>
              <p:cNvSpPr txBox="1">
                <a:spLocks noChangeArrowheads="1"/>
              </p:cNvSpPr>
              <p:nvPr/>
            </p:nvSpPr>
            <p:spPr bwMode="gray">
              <a:xfrm>
                <a:off x="4089" y="2028"/>
                <a:ext cx="116" cy="2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endParaRPr lang="en-US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endParaRPr>
              </a:p>
            </p:txBody>
          </p:sp>
        </p:grpSp>
        <p:sp>
          <p:nvSpPr>
            <p:cNvPr id="66" name="Text Box 31"/>
            <p:cNvSpPr txBox="1">
              <a:spLocks noChangeArrowheads="1"/>
            </p:cNvSpPr>
            <p:nvPr/>
          </p:nvSpPr>
          <p:spPr bwMode="gray">
            <a:xfrm>
              <a:off x="3720" y="3381"/>
              <a:ext cx="11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grpSp>
          <p:nvGrpSpPr>
            <p:cNvPr id="6" name="Group 32"/>
            <p:cNvGrpSpPr>
              <a:grpSpLocks/>
            </p:cNvGrpSpPr>
            <p:nvPr/>
          </p:nvGrpSpPr>
          <p:grpSpPr bwMode="auto">
            <a:xfrm>
              <a:off x="617" y="1711"/>
              <a:ext cx="1296" cy="1296"/>
              <a:chOff x="617" y="1711"/>
              <a:chExt cx="1296" cy="1296"/>
            </a:xfrm>
          </p:grpSpPr>
          <p:grpSp>
            <p:nvGrpSpPr>
              <p:cNvPr id="7" name="Group 33"/>
              <p:cNvGrpSpPr>
                <a:grpSpLocks/>
              </p:cNvGrpSpPr>
              <p:nvPr/>
            </p:nvGrpSpPr>
            <p:grpSpPr bwMode="auto">
              <a:xfrm>
                <a:off x="617" y="1711"/>
                <a:ext cx="1296" cy="1296"/>
                <a:chOff x="-1370" y="919"/>
                <a:chExt cx="5040" cy="5040"/>
              </a:xfrm>
            </p:grpSpPr>
            <p:sp>
              <p:nvSpPr>
                <p:cNvPr id="63" name="Oval 34"/>
                <p:cNvSpPr>
                  <a:spLocks noChangeArrowheads="1"/>
                </p:cNvSpPr>
                <p:nvPr/>
              </p:nvSpPr>
              <p:spPr bwMode="gray">
                <a:xfrm>
                  <a:off x="-1370" y="919"/>
                  <a:ext cx="5040" cy="50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5490"/>
                        <a:invGamma/>
                      </a:scheme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Freeform 35"/>
                <p:cNvSpPr>
                  <a:spLocks/>
                </p:cNvSpPr>
                <p:nvPr/>
              </p:nvSpPr>
              <p:spPr bwMode="gray">
                <a:xfrm>
                  <a:off x="-783" y="986"/>
                  <a:ext cx="3888" cy="1902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" name="Text Box 36"/>
              <p:cNvSpPr txBox="1">
                <a:spLocks noChangeArrowheads="1"/>
              </p:cNvSpPr>
              <p:nvPr/>
            </p:nvSpPr>
            <p:spPr bwMode="gray">
              <a:xfrm>
                <a:off x="1654" y="2016"/>
                <a:ext cx="116" cy="2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endParaRPr lang="en-US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endParaRPr>
              </a:p>
            </p:txBody>
          </p:sp>
        </p:grpSp>
        <p:sp>
          <p:nvSpPr>
            <p:cNvPr id="52" name="Text Box 47"/>
            <p:cNvSpPr txBox="1">
              <a:spLocks noChangeArrowheads="1"/>
            </p:cNvSpPr>
            <p:nvPr/>
          </p:nvSpPr>
          <p:spPr bwMode="auto">
            <a:xfrm>
              <a:off x="528" y="2208"/>
              <a:ext cx="120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vl="0" algn="r"/>
              <a:r>
                <a:rPr lang="en-GB" b="1" dirty="0" smtClean="0">
                  <a:solidFill>
                    <a:schemeClr val="bg1"/>
                  </a:solidFill>
                </a:rPr>
                <a:t>Improve technical skill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56" name="Text Box 51"/>
            <p:cNvSpPr txBox="1">
              <a:spLocks noChangeArrowheads="1"/>
            </p:cNvSpPr>
            <p:nvPr/>
          </p:nvSpPr>
          <p:spPr bwMode="auto">
            <a:xfrm>
              <a:off x="4320" y="2200"/>
              <a:ext cx="163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chemeClr val="bg1"/>
                  </a:solidFill>
                </a:rPr>
                <a:t>Risk and issues management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WordArt 5"/>
          <p:cNvSpPr>
            <a:spLocks noChangeArrowheads="1" noChangeShapeType="1" noTextEdit="1"/>
          </p:cNvSpPr>
          <p:nvPr/>
        </p:nvSpPr>
        <p:spPr bwMode="gray">
          <a:xfrm>
            <a:off x="2438400" y="1752600"/>
            <a:ext cx="3887787" cy="6477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Demo</a:t>
            </a:r>
            <a:endParaRPr lang="en-US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hlink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8" name="Picture 13" descr="fpt_university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2133600" cy="1182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WordArt 5"/>
          <p:cNvSpPr>
            <a:spLocks noChangeArrowheads="1" noChangeShapeType="1" noTextEdit="1"/>
          </p:cNvSpPr>
          <p:nvPr/>
        </p:nvSpPr>
        <p:spPr bwMode="gray">
          <a:xfrm>
            <a:off x="2743200" y="2895600"/>
            <a:ext cx="3887787" cy="6477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Thank You !</a:t>
            </a:r>
          </a:p>
        </p:txBody>
      </p:sp>
      <p:pic>
        <p:nvPicPr>
          <p:cNvPr id="8" name="Picture 13" descr="fpt_university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30544"/>
            <a:ext cx="2377091" cy="131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Project Name: </a:t>
            </a:r>
            <a:r>
              <a:rPr lang="en-US" b="1" dirty="0" smtClean="0"/>
              <a:t>Studio Management</a:t>
            </a:r>
            <a:endParaRPr lang="en-US" dirty="0" smtClean="0"/>
          </a:p>
          <a:p>
            <a:pPr lvl="0"/>
            <a:r>
              <a:rPr lang="en-US" dirty="0" smtClean="0"/>
              <a:t>Project Code: </a:t>
            </a:r>
            <a:r>
              <a:rPr lang="en-US" b="1" dirty="0" smtClean="0"/>
              <a:t>V-Studio</a:t>
            </a:r>
            <a:endParaRPr lang="en-US" dirty="0" smtClean="0"/>
          </a:p>
          <a:p>
            <a:pPr lvl="0"/>
            <a:r>
              <a:rPr lang="en-US" dirty="0" smtClean="0"/>
              <a:t>Project Group Name: </a:t>
            </a:r>
            <a:r>
              <a:rPr lang="en-US" b="1" dirty="0" smtClean="0"/>
              <a:t>SM Group</a:t>
            </a:r>
            <a:endParaRPr lang="en-US" dirty="0" smtClean="0"/>
          </a:p>
          <a:p>
            <a:pPr lvl="0"/>
            <a:r>
              <a:rPr lang="en-US" dirty="0" smtClean="0"/>
              <a:t>Product Type: </a:t>
            </a:r>
            <a:r>
              <a:rPr lang="en-US" b="1" dirty="0" smtClean="0"/>
              <a:t>Web Application</a:t>
            </a:r>
            <a:endParaRPr lang="en-US" dirty="0" smtClean="0"/>
          </a:p>
          <a:p>
            <a:pPr lvl="0"/>
            <a:r>
              <a:rPr lang="en-US" dirty="0" smtClean="0"/>
              <a:t>Timeline: </a:t>
            </a:r>
            <a:r>
              <a:rPr lang="en-US" b="1" dirty="0" smtClean="0"/>
              <a:t>From Jan 1</a:t>
            </a:r>
            <a:r>
              <a:rPr lang="en-US" b="1" baseline="30000" dirty="0" smtClean="0"/>
              <a:t>st</a:t>
            </a:r>
            <a:r>
              <a:rPr lang="en-US" b="1" dirty="0" smtClean="0"/>
              <a:t> 2013 to Apr 25</a:t>
            </a:r>
            <a:r>
              <a:rPr lang="en-US" b="1" baseline="30000" dirty="0" smtClean="0"/>
              <a:t>th</a:t>
            </a:r>
            <a:r>
              <a:rPr lang="en-US" b="1" dirty="0" smtClean="0"/>
              <a:t> 2013</a:t>
            </a:r>
            <a:endParaRPr lang="en-US" dirty="0" smtClean="0"/>
          </a:p>
          <a:p>
            <a:pPr>
              <a:buNone/>
            </a:pPr>
            <a:endParaRPr lang="vi-VN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V-Studio Team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6859788" cy="12192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V-Studio Team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19200" y="2895600"/>
            <a:ext cx="6859788" cy="4495800"/>
          </a:xfrm>
        </p:spPr>
        <p:txBody>
          <a:bodyPr/>
          <a:lstStyle/>
          <a:p>
            <a:r>
              <a:rPr lang="en-US" dirty="0" smtClean="0"/>
              <a:t>Build a web application about Wedding Studio.</a:t>
            </a:r>
          </a:p>
          <a:p>
            <a:r>
              <a:rPr lang="en-US" dirty="0" smtClean="0"/>
              <a:t>Provide photo services to Customer.</a:t>
            </a:r>
          </a:p>
          <a:p>
            <a:r>
              <a:rPr lang="en-US" dirty="0" smtClean="0"/>
              <a:t>Admin, Manager, Staff can manage studio system clearly.</a:t>
            </a:r>
          </a:p>
          <a:p>
            <a:r>
              <a:rPr lang="en-US" dirty="0" smtClean="0"/>
              <a:t>Applied Practice.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0" y="1752600"/>
            <a:ext cx="2993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Idea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141413" y="1676400"/>
          <a:ext cx="6861175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6859788" cy="1219200"/>
          </a:xfrm>
        </p:spPr>
        <p:txBody>
          <a:bodyPr/>
          <a:lstStyle/>
          <a:p>
            <a:r>
              <a:rPr lang="en-US" dirty="0" smtClean="0"/>
              <a:t>Project Management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V-Studio Team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9600" y="1371600"/>
            <a:ext cx="3124200" cy="457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Software Process Model</a:t>
            </a:r>
            <a:endParaRPr lang="en-US" dirty="0"/>
          </a:p>
        </p:txBody>
      </p:sp>
      <p:pic>
        <p:nvPicPr>
          <p:cNvPr id="1026" name="Picture 2" descr="C:\Users\Dang Nguyen Vu Dung\Desktop\iterative-development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981200"/>
            <a:ext cx="5754687" cy="30670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124200" y="5314890"/>
            <a:ext cx="3733800" cy="4001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Iterative process model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6859788" cy="1219200"/>
          </a:xfrm>
        </p:spPr>
        <p:txBody>
          <a:bodyPr/>
          <a:lstStyle/>
          <a:p>
            <a:r>
              <a:rPr lang="en-US" dirty="0" smtClean="0"/>
              <a:t>Project Management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V-Studio Team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3400" y="1066800"/>
            <a:ext cx="26670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Organization Structure</a:t>
            </a:r>
          </a:p>
        </p:txBody>
      </p:sp>
      <p:pic>
        <p:nvPicPr>
          <p:cNvPr id="10" name="Picture 9" descr="Untitled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8200" y="1752600"/>
            <a:ext cx="7696200" cy="43434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6859788" cy="1219200"/>
          </a:xfrm>
        </p:spPr>
        <p:txBody>
          <a:bodyPr/>
          <a:lstStyle/>
          <a:p>
            <a:r>
              <a:rPr lang="en-US" dirty="0" smtClean="0"/>
              <a:t>Project Management</a:t>
            </a:r>
            <a:endParaRPr lang="en-US" dirty="0"/>
          </a:p>
        </p:txBody>
      </p:sp>
      <p:pic>
        <p:nvPicPr>
          <p:cNvPr id="1026" name="Picture 2" descr="C:\Users\Admin\Desktop\PPlan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371600"/>
            <a:ext cx="7743825" cy="4495800"/>
          </a:xfrm>
          <a:prstGeom prst="rect">
            <a:avLst/>
          </a:prstGeom>
          <a:noFill/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V-Studio Team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6859788" cy="1219200"/>
          </a:xfrm>
        </p:spPr>
        <p:txBody>
          <a:bodyPr/>
          <a:lstStyle/>
          <a:p>
            <a:r>
              <a:rPr lang="en-US" dirty="0" smtClean="0"/>
              <a:t>Project Management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V-Studio Team</a:t>
            </a:r>
            <a:endParaRPr lang="en-US" dirty="0"/>
          </a:p>
        </p:txBody>
      </p:sp>
      <p:pic>
        <p:nvPicPr>
          <p:cNvPr id="2050" name="Picture 2" descr="C:\Users\Admin\Desktop\PPla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371600"/>
            <a:ext cx="7743825" cy="47339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oto journal design templat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/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hoto journal design template" id="{608501B0-BF4C-4B1C-9D64-A30055ABCFDC}" vid="{C5FCB688-F73F-474E-A5E8-F3F097B9B5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TS103460538</Template>
  <TotalTime>2137</TotalTime>
  <Words>538</Words>
  <Application>Microsoft Office PowerPoint</Application>
  <PresentationFormat>On-screen Show (4:3)</PresentationFormat>
  <Paragraphs>244</Paragraphs>
  <Slides>29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Photo journal design template</vt:lpstr>
      <vt:lpstr>Studio Management</vt:lpstr>
      <vt:lpstr>Contents</vt:lpstr>
      <vt:lpstr>Introduction</vt:lpstr>
      <vt:lpstr>Introduction</vt:lpstr>
      <vt:lpstr>Problem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Business Model</vt:lpstr>
      <vt:lpstr>Software Requirement</vt:lpstr>
      <vt:lpstr>Software Requirement</vt:lpstr>
      <vt:lpstr>Software Architectural Design</vt:lpstr>
      <vt:lpstr>Software Architectural Design</vt:lpstr>
      <vt:lpstr>Software Architectural Design</vt:lpstr>
      <vt:lpstr>Software Architectural Design</vt:lpstr>
      <vt:lpstr>Software Architectural Design</vt:lpstr>
      <vt:lpstr>Software Architectural Design</vt:lpstr>
      <vt:lpstr>Slide 21</vt:lpstr>
      <vt:lpstr>Software Architectural Design</vt:lpstr>
      <vt:lpstr>Testing</vt:lpstr>
      <vt:lpstr>Testing</vt:lpstr>
      <vt:lpstr>Testing</vt:lpstr>
      <vt:lpstr>Testing</vt:lpstr>
      <vt:lpstr>Result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TUAN2D</dc:creator>
  <cp:lastModifiedBy>Dang Nguyen Vu Dung</cp:lastModifiedBy>
  <cp:revision>252</cp:revision>
  <dcterms:created xsi:type="dcterms:W3CDTF">2011-08-15T04:12:38Z</dcterms:created>
  <dcterms:modified xsi:type="dcterms:W3CDTF">2013-04-16T12:50:05Z</dcterms:modified>
</cp:coreProperties>
</file>