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62" r:id="rId10"/>
    <p:sldId id="264" r:id="rId11"/>
    <p:sldId id="263" r:id="rId12"/>
    <p:sldId id="267" r:id="rId13"/>
    <p:sldId id="271" r:id="rId14"/>
    <p:sldId id="270" r:id="rId15"/>
    <p:sldId id="269" r:id="rId16"/>
    <p:sldId id="268" r:id="rId17"/>
    <p:sldId id="272" r:id="rId18"/>
    <p:sldId id="273" r:id="rId19"/>
    <p:sldId id="274" r:id="rId20"/>
    <p:sldId id="278" r:id="rId21"/>
    <p:sldId id="277" r:id="rId22"/>
    <p:sldId id="276" r:id="rId23"/>
    <p:sldId id="275" r:id="rId24"/>
    <p:sldId id="279" r:id="rId25"/>
    <p:sldId id="280" r:id="rId26"/>
    <p:sldId id="281" r:id="rId27"/>
  </p:sldIdLst>
  <p:sldSz cx="7589838" cy="5486400"/>
  <p:notesSz cx="6858000" cy="9144000"/>
  <p:defaultTextStyle>
    <a:defPPr>
      <a:defRPr lang="en-US"/>
    </a:defPPr>
    <a:lvl1pPr marL="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576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152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9728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6304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2880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9456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6032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2608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52" d="100"/>
          <a:sy n="152" d="100"/>
        </p:scale>
        <p:origin x="-1714" y="-72"/>
      </p:cViewPr>
      <p:guideLst>
        <p:guide orient="horz" pos="1728"/>
        <p:guide pos="239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238" y="1704341"/>
            <a:ext cx="6451362" cy="1176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8476" y="3108960"/>
            <a:ext cx="5312887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2632" y="219712"/>
            <a:ext cx="1707714" cy="46812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492" y="219712"/>
            <a:ext cx="4996643" cy="46812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544" y="3525521"/>
            <a:ext cx="6451362" cy="108966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544" y="2325371"/>
            <a:ext cx="6451362" cy="120015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5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92" y="1280161"/>
            <a:ext cx="3352178" cy="362077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8168" y="1280161"/>
            <a:ext cx="3352178" cy="362077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93" y="1228091"/>
            <a:ext cx="3353496" cy="51181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00" b="1"/>
            </a:lvl3pPr>
            <a:lvl4pPr marL="1097280" indent="0">
              <a:buNone/>
              <a:defRPr sz="1300" b="1"/>
            </a:lvl4pPr>
            <a:lvl5pPr marL="1463040" indent="0">
              <a:buNone/>
              <a:defRPr sz="1300" b="1"/>
            </a:lvl5pPr>
            <a:lvl6pPr marL="1828800" indent="0">
              <a:buNone/>
              <a:defRPr sz="1300" b="1"/>
            </a:lvl6pPr>
            <a:lvl7pPr marL="2194560" indent="0">
              <a:buNone/>
              <a:defRPr sz="1300" b="1"/>
            </a:lvl7pPr>
            <a:lvl8pPr marL="2560320" indent="0">
              <a:buNone/>
              <a:defRPr sz="1300" b="1"/>
            </a:lvl8pPr>
            <a:lvl9pPr marL="292608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493" y="1739900"/>
            <a:ext cx="3353496" cy="316103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5535" y="1228091"/>
            <a:ext cx="3354814" cy="51181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00" b="1"/>
            </a:lvl3pPr>
            <a:lvl4pPr marL="1097280" indent="0">
              <a:buNone/>
              <a:defRPr sz="1300" b="1"/>
            </a:lvl4pPr>
            <a:lvl5pPr marL="1463040" indent="0">
              <a:buNone/>
              <a:defRPr sz="1300" b="1"/>
            </a:lvl5pPr>
            <a:lvl6pPr marL="1828800" indent="0">
              <a:buNone/>
              <a:defRPr sz="1300" b="1"/>
            </a:lvl6pPr>
            <a:lvl7pPr marL="2194560" indent="0">
              <a:buNone/>
              <a:defRPr sz="1300" b="1"/>
            </a:lvl7pPr>
            <a:lvl8pPr marL="2560320" indent="0">
              <a:buNone/>
              <a:defRPr sz="1300" b="1"/>
            </a:lvl8pPr>
            <a:lvl9pPr marL="292608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5535" y="1739900"/>
            <a:ext cx="3354814" cy="316103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94" y="218442"/>
            <a:ext cx="2497004" cy="92964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416" y="218442"/>
            <a:ext cx="4242930" cy="468249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494" y="1148082"/>
            <a:ext cx="2497004" cy="3752850"/>
          </a:xfrm>
        </p:spPr>
        <p:txBody>
          <a:bodyPr/>
          <a:lstStyle>
            <a:lvl1pPr marL="0" indent="0">
              <a:buNone/>
              <a:defRPr sz="1100"/>
            </a:lvl1pPr>
            <a:lvl2pPr marL="365760" indent="0">
              <a:buNone/>
              <a:defRPr sz="1000"/>
            </a:lvl2pPr>
            <a:lvl3pPr marL="731520" indent="0">
              <a:buNone/>
              <a:defRPr sz="800"/>
            </a:lvl3pPr>
            <a:lvl4pPr marL="1097280" indent="0">
              <a:buNone/>
              <a:defRPr sz="700"/>
            </a:lvl4pPr>
            <a:lvl5pPr marL="1463040" indent="0">
              <a:buNone/>
              <a:defRPr sz="700"/>
            </a:lvl5pPr>
            <a:lvl6pPr marL="1828800" indent="0">
              <a:buNone/>
              <a:defRPr sz="700"/>
            </a:lvl6pPr>
            <a:lvl7pPr marL="2194560" indent="0">
              <a:buNone/>
              <a:defRPr sz="700"/>
            </a:lvl7pPr>
            <a:lvl8pPr marL="2560320" indent="0">
              <a:buNone/>
              <a:defRPr sz="700"/>
            </a:lvl8pPr>
            <a:lvl9pPr marL="292608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61" y="3840481"/>
            <a:ext cx="4553903" cy="45339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7661" y="490220"/>
            <a:ext cx="4553903" cy="3291840"/>
          </a:xfrm>
        </p:spPr>
        <p:txBody>
          <a:bodyPr/>
          <a:lstStyle>
            <a:lvl1pPr marL="0" indent="0">
              <a:buNone/>
              <a:defRPr sz="2600"/>
            </a:lvl1pPr>
            <a:lvl2pPr marL="365760" indent="0">
              <a:buNone/>
              <a:defRPr sz="2200"/>
            </a:lvl2pPr>
            <a:lvl3pPr marL="731520" indent="0">
              <a:buNone/>
              <a:defRPr sz="190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661" y="4293871"/>
            <a:ext cx="4553903" cy="643890"/>
          </a:xfrm>
        </p:spPr>
        <p:txBody>
          <a:bodyPr/>
          <a:lstStyle>
            <a:lvl1pPr marL="0" indent="0">
              <a:buNone/>
              <a:defRPr sz="1100"/>
            </a:lvl1pPr>
            <a:lvl2pPr marL="365760" indent="0">
              <a:buNone/>
              <a:defRPr sz="1000"/>
            </a:lvl2pPr>
            <a:lvl3pPr marL="731520" indent="0">
              <a:buNone/>
              <a:defRPr sz="800"/>
            </a:lvl3pPr>
            <a:lvl4pPr marL="1097280" indent="0">
              <a:buNone/>
              <a:defRPr sz="700"/>
            </a:lvl4pPr>
            <a:lvl5pPr marL="1463040" indent="0">
              <a:buNone/>
              <a:defRPr sz="700"/>
            </a:lvl5pPr>
            <a:lvl6pPr marL="1828800" indent="0">
              <a:buNone/>
              <a:defRPr sz="700"/>
            </a:lvl6pPr>
            <a:lvl7pPr marL="2194560" indent="0">
              <a:buNone/>
              <a:defRPr sz="700"/>
            </a:lvl7pPr>
            <a:lvl8pPr marL="2560320" indent="0">
              <a:buNone/>
              <a:defRPr sz="700"/>
            </a:lvl8pPr>
            <a:lvl9pPr marL="292608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92" y="219711"/>
            <a:ext cx="6830854" cy="914400"/>
          </a:xfrm>
          <a:prstGeom prst="rect">
            <a:avLst/>
          </a:prstGeom>
        </p:spPr>
        <p:txBody>
          <a:bodyPr vert="horz" lIns="73152" tIns="36576" rIns="73152" bIns="3657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92" y="1280161"/>
            <a:ext cx="6830854" cy="3620770"/>
          </a:xfrm>
          <a:prstGeom prst="rect">
            <a:avLst/>
          </a:prstGeom>
        </p:spPr>
        <p:txBody>
          <a:bodyPr vert="horz" lIns="73152" tIns="36576" rIns="73152" bIns="365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9492" y="5085081"/>
            <a:ext cx="1770962" cy="292100"/>
          </a:xfrm>
          <a:prstGeom prst="rect">
            <a:avLst/>
          </a:prstGeom>
        </p:spPr>
        <p:txBody>
          <a:bodyPr vert="horz" lIns="73152" tIns="36576" rIns="73152" bIns="36576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195" y="5085081"/>
            <a:ext cx="2403449" cy="292100"/>
          </a:xfrm>
          <a:prstGeom prst="rect">
            <a:avLst/>
          </a:prstGeom>
        </p:spPr>
        <p:txBody>
          <a:bodyPr vert="horz" lIns="73152" tIns="36576" rIns="73152" bIns="36576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9384" y="5085081"/>
            <a:ext cx="1770962" cy="292100"/>
          </a:xfrm>
          <a:prstGeom prst="rect">
            <a:avLst/>
          </a:prstGeom>
        </p:spPr>
        <p:txBody>
          <a:bodyPr vert="horz" lIns="73152" tIns="36576" rIns="73152" bIns="36576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1520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73152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73152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238" y="1704341"/>
            <a:ext cx="6451362" cy="11760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capstone_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89838" cy="53656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stone_final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89838" cy="53656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stone_final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61"/>
            <a:ext cx="7589838" cy="53656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stone_final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61"/>
            <a:ext cx="7589838" cy="53656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stone_final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61"/>
            <a:ext cx="7589838" cy="53656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stone_final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61"/>
            <a:ext cx="7589838" cy="53656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stone_final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61"/>
            <a:ext cx="7589838" cy="536567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stone_final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61"/>
            <a:ext cx="7589838" cy="536567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stone_final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61"/>
            <a:ext cx="7589838" cy="53656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stone_final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61"/>
            <a:ext cx="7589838" cy="536567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stone_final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61"/>
            <a:ext cx="7589838" cy="53656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stone_fina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61"/>
            <a:ext cx="7589838" cy="536567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stone_final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61"/>
            <a:ext cx="7589838" cy="536567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stone_final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61"/>
            <a:ext cx="7589838" cy="536567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stone_final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61"/>
            <a:ext cx="7589838" cy="536567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stone_final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281" y="0"/>
            <a:ext cx="7681119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stone_final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89838" cy="536567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stone_final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61"/>
            <a:ext cx="7589838" cy="536567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stone_final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722"/>
            <a:ext cx="7589838" cy="53656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stone_final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89838" cy="53656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stone_final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89838" cy="53656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stone_final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722"/>
            <a:ext cx="7589838" cy="53656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stone_final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89838" cy="53656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stone_final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61"/>
            <a:ext cx="7589838" cy="53656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stone_final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89838" cy="53656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stone_final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722"/>
            <a:ext cx="7589838" cy="53656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Custom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Khang Le</dc:creator>
  <cp:lastModifiedBy>Windows User</cp:lastModifiedBy>
  <cp:revision>3</cp:revision>
  <dcterms:created xsi:type="dcterms:W3CDTF">2006-08-16T00:00:00Z</dcterms:created>
  <dcterms:modified xsi:type="dcterms:W3CDTF">2018-05-04T15:08:58Z</dcterms:modified>
</cp:coreProperties>
</file>