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1" r:id="rId1"/>
  </p:sldMasterIdLst>
  <p:notesMasterIdLst>
    <p:notesMasterId r:id="rId54"/>
  </p:notesMasterIdLst>
  <p:sldIdLst>
    <p:sldId id="256" r:id="rId2"/>
    <p:sldId id="303" r:id="rId3"/>
    <p:sldId id="305" r:id="rId4"/>
    <p:sldId id="259" r:id="rId5"/>
    <p:sldId id="260" r:id="rId6"/>
    <p:sldId id="261" r:id="rId7"/>
    <p:sldId id="317" r:id="rId8"/>
    <p:sldId id="301" r:id="rId9"/>
    <p:sldId id="316" r:id="rId10"/>
    <p:sldId id="265" r:id="rId11"/>
    <p:sldId id="264" r:id="rId12"/>
    <p:sldId id="266" r:id="rId13"/>
    <p:sldId id="314" r:id="rId14"/>
    <p:sldId id="268" r:id="rId15"/>
    <p:sldId id="269" r:id="rId16"/>
    <p:sldId id="270" r:id="rId17"/>
    <p:sldId id="271" r:id="rId18"/>
    <p:sldId id="267" r:id="rId19"/>
    <p:sldId id="319" r:id="rId20"/>
    <p:sldId id="320" r:id="rId21"/>
    <p:sldId id="272" r:id="rId22"/>
    <p:sldId id="273" r:id="rId23"/>
    <p:sldId id="274" r:id="rId24"/>
    <p:sldId id="275" r:id="rId25"/>
    <p:sldId id="276" r:id="rId26"/>
    <p:sldId id="277" r:id="rId27"/>
    <p:sldId id="306" r:id="rId28"/>
    <p:sldId id="307" r:id="rId29"/>
    <p:sldId id="308" r:id="rId30"/>
    <p:sldId id="310" r:id="rId31"/>
    <p:sldId id="309" r:id="rId32"/>
    <p:sldId id="311" r:id="rId33"/>
    <p:sldId id="279" r:id="rId34"/>
    <p:sldId id="282" r:id="rId35"/>
    <p:sldId id="281" r:id="rId36"/>
    <p:sldId id="285" r:id="rId37"/>
    <p:sldId id="286" r:id="rId38"/>
    <p:sldId id="287" r:id="rId39"/>
    <p:sldId id="283" r:id="rId40"/>
    <p:sldId id="288" r:id="rId41"/>
    <p:sldId id="289" r:id="rId42"/>
    <p:sldId id="291" r:id="rId43"/>
    <p:sldId id="292" r:id="rId44"/>
    <p:sldId id="294" r:id="rId45"/>
    <p:sldId id="315" r:id="rId46"/>
    <p:sldId id="296" r:id="rId47"/>
    <p:sldId id="295" r:id="rId48"/>
    <p:sldId id="297" r:id="rId49"/>
    <p:sldId id="298" r:id="rId50"/>
    <p:sldId id="299" r:id="rId51"/>
    <p:sldId id="293" r:id="rId52"/>
    <p:sldId id="300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3CF"/>
    <a:srgbClr val="EBF1E9"/>
    <a:srgbClr val="53D2FF"/>
    <a:srgbClr val="E6F2DE"/>
    <a:srgbClr val="F2F8EE"/>
    <a:srgbClr val="FC9914"/>
    <a:srgbClr val="FF9B09"/>
    <a:srgbClr val="841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3422" autoAdjust="0"/>
  </p:normalViewPr>
  <p:slideViewPr>
    <p:cSldViewPr snapToGrid="0">
      <p:cViewPr varScale="1">
        <p:scale>
          <a:sx n="59" d="100"/>
          <a:sy n="59" d="100"/>
        </p:scale>
        <p:origin x="10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B33A0-A1F0-4021-B902-B1151324D764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E126377-C8F3-493F-8B78-F682696D26D5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chemeClr val="bg1"/>
              </a:solidFill>
              <a:latin typeface="Futura Lt BT" panose="020B0402020204020303"/>
            </a:rPr>
            <a:t>1. Project overview</a:t>
          </a:r>
          <a:endParaRPr lang="en-US" sz="2400" b="1" dirty="0">
            <a:solidFill>
              <a:schemeClr val="bg1"/>
            </a:solidFill>
            <a:latin typeface="Futura Lt BT" panose="020B0402020204020303"/>
          </a:endParaRPr>
        </a:p>
      </dgm:t>
    </dgm:pt>
    <dgm:pt modelId="{CE6D2D46-EB5E-4705-99D4-635E51A45501}" type="parTrans" cxnId="{778FA27E-5E49-44C8-8AE0-094E44C056FD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FFBE37CC-CD81-4530-9BF6-9790016F8C85}" type="sibTrans" cxnId="{778FA27E-5E49-44C8-8AE0-094E44C056FD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E9D3E571-1BE7-4A2F-AE08-6CCCEBDECD37}">
      <dgm:prSet phldrT="[Text]" custT="1"/>
      <dgm:spPr/>
      <dgm:t>
        <a:bodyPr/>
        <a:lstStyle/>
        <a:p>
          <a:pPr algn="l"/>
          <a:r>
            <a:rPr lang="en-US" sz="2400" b="1" smtClean="0">
              <a:solidFill>
                <a:schemeClr val="bg1"/>
              </a:solidFill>
              <a:latin typeface="Futura Lt BT" panose="020B0402020204020303"/>
            </a:rPr>
            <a:t>3. Software specification</a:t>
          </a:r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A1199E76-80FA-4CBF-AB1A-BD3F449AD264}" type="parTrans" cxnId="{4D03F6AF-73B8-4353-995B-8E166C542E7A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B2D7036D-968F-4BE8-B450-ED5AF7E82A3A}" type="sibTrans" cxnId="{4D03F6AF-73B8-4353-995B-8E166C542E7A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C0FD1653-F812-4568-A932-237B607CBACD}">
      <dgm:prSet phldrT="[Text]" custT="1"/>
      <dgm:spPr/>
      <dgm:t>
        <a:bodyPr/>
        <a:lstStyle/>
        <a:p>
          <a:pPr algn="l"/>
          <a:r>
            <a:rPr lang="en-US" sz="2400" b="1" smtClean="0">
              <a:solidFill>
                <a:schemeClr val="bg1"/>
              </a:solidFill>
              <a:latin typeface="Futura Lt BT" panose="020B0402020204020303"/>
            </a:rPr>
            <a:t>4. Software design</a:t>
          </a:r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F99ACCF1-E549-4387-B05B-44BF27A41800}" type="parTrans" cxnId="{36837ADD-7559-4A82-9D07-22CDE35284FF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A6957255-EB39-46CB-A6C5-892DC628E226}" type="sibTrans" cxnId="{36837ADD-7559-4A82-9D07-22CDE35284FF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62E18E4B-4028-47F9-B91F-F7B06D8DFE4B}">
      <dgm:prSet phldrT="[Text]" custT="1"/>
      <dgm:spPr/>
      <dgm:t>
        <a:bodyPr/>
        <a:lstStyle/>
        <a:p>
          <a:pPr algn="l"/>
          <a:r>
            <a:rPr lang="en-US" sz="2400" b="1" smtClean="0">
              <a:solidFill>
                <a:schemeClr val="bg1"/>
              </a:solidFill>
              <a:latin typeface="Futura Lt BT" panose="020B0402020204020303"/>
            </a:rPr>
            <a:t>6. Project result</a:t>
          </a:r>
        </a:p>
      </dgm:t>
    </dgm:pt>
    <dgm:pt modelId="{11B1CDC6-A500-452E-9F09-528F80C78233}" type="parTrans" cxnId="{15DEB33C-9D75-4C0C-85E1-D8E5B27415CD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CA13D029-4932-42C4-A76D-B066C206BAA4}" type="sibTrans" cxnId="{15DEB33C-9D75-4C0C-85E1-D8E5B27415CD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3EAC73A0-5C64-4646-BE48-41EC372DB358}">
      <dgm:prSet phldrT="[Text]" custT="1"/>
      <dgm:spPr/>
      <dgm:t>
        <a:bodyPr/>
        <a:lstStyle/>
        <a:p>
          <a:pPr algn="l"/>
          <a:r>
            <a:rPr lang="en-US" sz="2400" b="1" smtClean="0">
              <a:solidFill>
                <a:schemeClr val="bg1"/>
              </a:solidFill>
              <a:latin typeface="Futura Lt BT" panose="020B0402020204020303"/>
            </a:rPr>
            <a:t>7. Demo</a:t>
          </a:r>
        </a:p>
      </dgm:t>
    </dgm:pt>
    <dgm:pt modelId="{C3B88D75-EDC1-4063-919B-83E82A12771F}" type="parTrans" cxnId="{2DC0DFC2-6E48-4867-8116-B927155ABAA7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144975A2-704C-4F3F-97B1-F35C0F355842}" type="sibTrans" cxnId="{2DC0DFC2-6E48-4867-8116-B927155ABAA7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6AE20940-4FEC-4C8D-A82B-594BEF8E7A34}">
      <dgm:prSet phldrT="[Text]" custT="1"/>
      <dgm:spPr/>
      <dgm:t>
        <a:bodyPr/>
        <a:lstStyle/>
        <a:p>
          <a:pPr algn="l"/>
          <a:r>
            <a:rPr lang="en-US" sz="2400" b="1" smtClean="0">
              <a:solidFill>
                <a:schemeClr val="bg1"/>
              </a:solidFill>
              <a:latin typeface="Futura Lt BT" panose="020B0402020204020303"/>
            </a:rPr>
            <a:t>2. Project management</a:t>
          </a:r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D3588C97-F1D9-4E0D-AB5B-C28249A7671C}" type="parTrans" cxnId="{7066938A-603D-4FBF-AA8A-34D906692BB7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</a:endParaRPr>
        </a:p>
      </dgm:t>
    </dgm:pt>
    <dgm:pt modelId="{8F070755-EDFB-4054-A7AE-FEB94887E5D2}" type="sibTrans" cxnId="{7066938A-603D-4FBF-AA8A-34D906692BB7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</a:endParaRPr>
        </a:p>
      </dgm:t>
    </dgm:pt>
    <dgm:pt modelId="{FC396770-AA99-4F2F-9BF0-C86441BA84CD}">
      <dgm:prSet phldrT="[Text]" custT="1"/>
      <dgm:spPr/>
      <dgm:t>
        <a:bodyPr/>
        <a:lstStyle/>
        <a:p>
          <a:pPr algn="l"/>
          <a:r>
            <a:rPr lang="en-US" sz="2400" b="1" smtClean="0">
              <a:solidFill>
                <a:schemeClr val="bg1"/>
              </a:solidFill>
              <a:latin typeface="Futura Lt BT" panose="020B0402020204020303"/>
            </a:rPr>
            <a:t>5. Testing</a:t>
          </a:r>
          <a:endParaRPr lang="en-US" sz="2400" b="1">
            <a:solidFill>
              <a:schemeClr val="bg1"/>
            </a:solidFill>
            <a:latin typeface="Futura Lt BT" panose="020B0402020204020303"/>
          </a:endParaRPr>
        </a:p>
      </dgm:t>
    </dgm:pt>
    <dgm:pt modelId="{B76E8B88-97C9-48C3-B208-77288FB196BC}" type="parTrans" cxnId="{E91DE16C-B38F-4A75-AA29-921C6CB84268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</a:endParaRPr>
        </a:p>
      </dgm:t>
    </dgm:pt>
    <dgm:pt modelId="{A343CBB9-EAD2-43F7-89DF-A6D2BE3A7B35}" type="sibTrans" cxnId="{E91DE16C-B38F-4A75-AA29-921C6CB84268}">
      <dgm:prSet/>
      <dgm:spPr/>
      <dgm:t>
        <a:bodyPr/>
        <a:lstStyle/>
        <a:p>
          <a:pPr algn="l"/>
          <a:endParaRPr lang="en-US" sz="2400" b="1">
            <a:solidFill>
              <a:schemeClr val="bg1"/>
            </a:solidFill>
          </a:endParaRPr>
        </a:p>
      </dgm:t>
    </dgm:pt>
    <dgm:pt modelId="{C52818FD-674E-48B9-B6D5-6FF92C46EFA3}" type="pres">
      <dgm:prSet presAssocID="{875B33A0-A1F0-4021-B902-B1151324D7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DA827-F41A-4689-AF0E-B710A3E077EE}" type="pres">
      <dgm:prSet presAssocID="{0E126377-C8F3-493F-8B78-F682696D26D5}" presName="parentLin" presStyleCnt="0"/>
      <dgm:spPr/>
    </dgm:pt>
    <dgm:pt modelId="{F434C033-6D3F-47FE-8434-7F0E2F200FF8}" type="pres">
      <dgm:prSet presAssocID="{0E126377-C8F3-493F-8B78-F682696D26D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AD412B4-1DC5-4F58-B3F6-4455BEBFA3C1}" type="pres">
      <dgm:prSet presAssocID="{0E126377-C8F3-493F-8B78-F682696D26D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AACB6-212E-454F-9364-D16144F6B73C}" type="pres">
      <dgm:prSet presAssocID="{0E126377-C8F3-493F-8B78-F682696D26D5}" presName="negativeSpace" presStyleCnt="0"/>
      <dgm:spPr/>
    </dgm:pt>
    <dgm:pt modelId="{A87D9F46-C7E1-4979-9F0F-4672D7838D81}" type="pres">
      <dgm:prSet presAssocID="{0E126377-C8F3-493F-8B78-F682696D26D5}" presName="childText" presStyleLbl="conFgAcc1" presStyleIdx="0" presStyleCnt="7" custLinFactNeighborX="1741">
        <dgm:presLayoutVars>
          <dgm:bulletEnabled val="1"/>
        </dgm:presLayoutVars>
      </dgm:prSet>
      <dgm:spPr/>
    </dgm:pt>
    <dgm:pt modelId="{B7C35BE8-DBDE-4BC6-B9CE-C9733409B04D}" type="pres">
      <dgm:prSet presAssocID="{FFBE37CC-CD81-4530-9BF6-9790016F8C85}" presName="spaceBetweenRectangles" presStyleCnt="0"/>
      <dgm:spPr/>
    </dgm:pt>
    <dgm:pt modelId="{04687860-2386-422F-A2E6-1AAA6DD66702}" type="pres">
      <dgm:prSet presAssocID="{6AE20940-4FEC-4C8D-A82B-594BEF8E7A34}" presName="parentLin" presStyleCnt="0"/>
      <dgm:spPr/>
    </dgm:pt>
    <dgm:pt modelId="{66EC51D9-72FE-4B24-89E8-8829213DFF68}" type="pres">
      <dgm:prSet presAssocID="{6AE20940-4FEC-4C8D-A82B-594BEF8E7A3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A3FBA22-AFA7-4CE8-8C39-4392ACFB3A5A}" type="pres">
      <dgm:prSet presAssocID="{6AE20940-4FEC-4C8D-A82B-594BEF8E7A3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E4361-7BD4-43EF-A9E3-7FA9C357FD5F}" type="pres">
      <dgm:prSet presAssocID="{6AE20940-4FEC-4C8D-A82B-594BEF8E7A34}" presName="negativeSpace" presStyleCnt="0"/>
      <dgm:spPr/>
    </dgm:pt>
    <dgm:pt modelId="{32B90148-336E-472A-838B-71B72313FB6A}" type="pres">
      <dgm:prSet presAssocID="{6AE20940-4FEC-4C8D-A82B-594BEF8E7A34}" presName="childText" presStyleLbl="conFgAcc1" presStyleIdx="1" presStyleCnt="7">
        <dgm:presLayoutVars>
          <dgm:bulletEnabled val="1"/>
        </dgm:presLayoutVars>
      </dgm:prSet>
      <dgm:spPr/>
    </dgm:pt>
    <dgm:pt modelId="{EBDEE865-F5E4-4C0F-ACE0-239D03D2848C}" type="pres">
      <dgm:prSet presAssocID="{8F070755-EDFB-4054-A7AE-FEB94887E5D2}" presName="spaceBetweenRectangles" presStyleCnt="0"/>
      <dgm:spPr/>
    </dgm:pt>
    <dgm:pt modelId="{8728849E-D02C-4064-9A31-4964A18EE541}" type="pres">
      <dgm:prSet presAssocID="{E9D3E571-1BE7-4A2F-AE08-6CCCEBDECD37}" presName="parentLin" presStyleCnt="0"/>
      <dgm:spPr/>
    </dgm:pt>
    <dgm:pt modelId="{625CF53A-574D-46EC-9DA0-5A60BE85812E}" type="pres">
      <dgm:prSet presAssocID="{E9D3E571-1BE7-4A2F-AE08-6CCCEBDECD37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46EAB192-3F38-49F4-83FE-F07C169B72C4}" type="pres">
      <dgm:prSet presAssocID="{E9D3E571-1BE7-4A2F-AE08-6CCCEBDECD3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8FF69-E1E2-4326-B7C0-F94B0C69779F}" type="pres">
      <dgm:prSet presAssocID="{E9D3E571-1BE7-4A2F-AE08-6CCCEBDECD37}" presName="negativeSpace" presStyleCnt="0"/>
      <dgm:spPr/>
    </dgm:pt>
    <dgm:pt modelId="{A40B6E8B-E577-4378-AD0C-A6F55C234EF3}" type="pres">
      <dgm:prSet presAssocID="{E9D3E571-1BE7-4A2F-AE08-6CCCEBDECD37}" presName="childText" presStyleLbl="conFgAcc1" presStyleIdx="2" presStyleCnt="7">
        <dgm:presLayoutVars>
          <dgm:bulletEnabled val="1"/>
        </dgm:presLayoutVars>
      </dgm:prSet>
      <dgm:spPr/>
    </dgm:pt>
    <dgm:pt modelId="{0DEB72F5-7B87-4557-92EE-FA95A5466801}" type="pres">
      <dgm:prSet presAssocID="{B2D7036D-968F-4BE8-B450-ED5AF7E82A3A}" presName="spaceBetweenRectangles" presStyleCnt="0"/>
      <dgm:spPr/>
    </dgm:pt>
    <dgm:pt modelId="{57C9FA5B-A40D-42E6-B3C0-37DF628C2763}" type="pres">
      <dgm:prSet presAssocID="{C0FD1653-F812-4568-A932-237B607CBACD}" presName="parentLin" presStyleCnt="0"/>
      <dgm:spPr/>
    </dgm:pt>
    <dgm:pt modelId="{4D47E6AF-36C4-4757-B637-8C80FE3EEFD2}" type="pres">
      <dgm:prSet presAssocID="{C0FD1653-F812-4568-A932-237B607CBACD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DB1B5AB4-16C2-43E6-929B-0B8447F7186E}" type="pres">
      <dgm:prSet presAssocID="{C0FD1653-F812-4568-A932-237B607CBAC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EC645-F34C-4642-B607-5BCA728AD91B}" type="pres">
      <dgm:prSet presAssocID="{C0FD1653-F812-4568-A932-237B607CBACD}" presName="negativeSpace" presStyleCnt="0"/>
      <dgm:spPr/>
    </dgm:pt>
    <dgm:pt modelId="{2336F4F6-7ECD-4408-A630-E3FF5E9E1D4F}" type="pres">
      <dgm:prSet presAssocID="{C0FD1653-F812-4568-A932-237B607CBACD}" presName="childText" presStyleLbl="conFgAcc1" presStyleIdx="3" presStyleCnt="7" custLinFactNeighborX="189" custLinFactNeighborY="3">
        <dgm:presLayoutVars>
          <dgm:bulletEnabled val="1"/>
        </dgm:presLayoutVars>
      </dgm:prSet>
      <dgm:spPr/>
    </dgm:pt>
    <dgm:pt modelId="{2370ECAF-C197-4CD0-9AE6-8D3ADFBDF58F}" type="pres">
      <dgm:prSet presAssocID="{A6957255-EB39-46CB-A6C5-892DC628E226}" presName="spaceBetweenRectangles" presStyleCnt="0"/>
      <dgm:spPr/>
    </dgm:pt>
    <dgm:pt modelId="{CEED6ED7-CE0A-4C33-8D94-B2FDBCCA9BE8}" type="pres">
      <dgm:prSet presAssocID="{FC396770-AA99-4F2F-9BF0-C86441BA84CD}" presName="parentLin" presStyleCnt="0"/>
      <dgm:spPr/>
    </dgm:pt>
    <dgm:pt modelId="{7E454B69-F5D2-4BA2-9267-4D606F5BCF4A}" type="pres">
      <dgm:prSet presAssocID="{FC396770-AA99-4F2F-9BF0-C86441BA84CD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6C3EDC28-A08E-4630-B52B-6FC152228655}" type="pres">
      <dgm:prSet presAssocID="{FC396770-AA99-4F2F-9BF0-C86441BA84C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1DE80-9E2E-4B27-8A70-AE4C8E2A202C}" type="pres">
      <dgm:prSet presAssocID="{FC396770-AA99-4F2F-9BF0-C86441BA84CD}" presName="negativeSpace" presStyleCnt="0"/>
      <dgm:spPr/>
    </dgm:pt>
    <dgm:pt modelId="{28B48C67-9F27-498B-9F94-ECE1B7860C00}" type="pres">
      <dgm:prSet presAssocID="{FC396770-AA99-4F2F-9BF0-C86441BA84CD}" presName="childText" presStyleLbl="conFgAcc1" presStyleIdx="4" presStyleCnt="7">
        <dgm:presLayoutVars>
          <dgm:bulletEnabled val="1"/>
        </dgm:presLayoutVars>
      </dgm:prSet>
      <dgm:spPr/>
    </dgm:pt>
    <dgm:pt modelId="{D894F42B-654D-4552-9D7A-DAE623D8F239}" type="pres">
      <dgm:prSet presAssocID="{A343CBB9-EAD2-43F7-89DF-A6D2BE3A7B35}" presName="spaceBetweenRectangles" presStyleCnt="0"/>
      <dgm:spPr/>
    </dgm:pt>
    <dgm:pt modelId="{59356F0F-0AD9-450F-BA0D-779B07C85A75}" type="pres">
      <dgm:prSet presAssocID="{62E18E4B-4028-47F9-B91F-F7B06D8DFE4B}" presName="parentLin" presStyleCnt="0"/>
      <dgm:spPr/>
    </dgm:pt>
    <dgm:pt modelId="{B98A0FE5-CE77-4A6D-A474-0B086E0AF703}" type="pres">
      <dgm:prSet presAssocID="{62E18E4B-4028-47F9-B91F-F7B06D8DFE4B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7501B499-90A2-4748-98DB-A9A58F9F24E6}" type="pres">
      <dgm:prSet presAssocID="{62E18E4B-4028-47F9-B91F-F7B06D8DFE4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55C91-C9FD-4D23-9172-F3DD9E60B67C}" type="pres">
      <dgm:prSet presAssocID="{62E18E4B-4028-47F9-B91F-F7B06D8DFE4B}" presName="negativeSpace" presStyleCnt="0"/>
      <dgm:spPr/>
    </dgm:pt>
    <dgm:pt modelId="{F7DE028F-E3CA-48B1-B488-E94119799E28}" type="pres">
      <dgm:prSet presAssocID="{62E18E4B-4028-47F9-B91F-F7B06D8DFE4B}" presName="childText" presStyleLbl="conFgAcc1" presStyleIdx="5" presStyleCnt="7">
        <dgm:presLayoutVars>
          <dgm:bulletEnabled val="1"/>
        </dgm:presLayoutVars>
      </dgm:prSet>
      <dgm:spPr/>
    </dgm:pt>
    <dgm:pt modelId="{C7A1ABC4-179A-41C5-ACDD-E0B5A2D5D624}" type="pres">
      <dgm:prSet presAssocID="{CA13D029-4932-42C4-A76D-B066C206BAA4}" presName="spaceBetweenRectangles" presStyleCnt="0"/>
      <dgm:spPr/>
    </dgm:pt>
    <dgm:pt modelId="{D20FA5EF-5CC1-4922-A872-857EA4AB2BD1}" type="pres">
      <dgm:prSet presAssocID="{3EAC73A0-5C64-4646-BE48-41EC372DB358}" presName="parentLin" presStyleCnt="0"/>
      <dgm:spPr/>
    </dgm:pt>
    <dgm:pt modelId="{80283025-E6D7-4226-AE48-DBF308D5CD0A}" type="pres">
      <dgm:prSet presAssocID="{3EAC73A0-5C64-4646-BE48-41EC372DB358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81BBE435-4A48-4937-BF70-642C8979D713}" type="pres">
      <dgm:prSet presAssocID="{3EAC73A0-5C64-4646-BE48-41EC372DB35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0C1B8-724B-4404-9E31-0D5052C66EDA}" type="pres">
      <dgm:prSet presAssocID="{3EAC73A0-5C64-4646-BE48-41EC372DB358}" presName="negativeSpace" presStyleCnt="0"/>
      <dgm:spPr/>
    </dgm:pt>
    <dgm:pt modelId="{AD09611D-DC17-438B-A6D9-5C92D254FD17}" type="pres">
      <dgm:prSet presAssocID="{3EAC73A0-5C64-4646-BE48-41EC372DB35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ED6DACC-E1E1-4043-9F83-D2E658185B83}" type="presOf" srcId="{C0FD1653-F812-4568-A932-237B607CBACD}" destId="{DB1B5AB4-16C2-43E6-929B-0B8447F7186E}" srcOrd="1" destOrd="0" presId="urn:microsoft.com/office/officeart/2005/8/layout/list1"/>
    <dgm:cxn modelId="{568568E7-9643-46EF-BD3C-05837DBC8721}" type="presOf" srcId="{FC396770-AA99-4F2F-9BF0-C86441BA84CD}" destId="{7E454B69-F5D2-4BA2-9267-4D606F5BCF4A}" srcOrd="0" destOrd="0" presId="urn:microsoft.com/office/officeart/2005/8/layout/list1"/>
    <dgm:cxn modelId="{778FA27E-5E49-44C8-8AE0-094E44C056FD}" srcId="{875B33A0-A1F0-4021-B902-B1151324D764}" destId="{0E126377-C8F3-493F-8B78-F682696D26D5}" srcOrd="0" destOrd="0" parTransId="{CE6D2D46-EB5E-4705-99D4-635E51A45501}" sibTransId="{FFBE37CC-CD81-4530-9BF6-9790016F8C85}"/>
    <dgm:cxn modelId="{F18D3204-6EA5-4DE8-A48D-FDAB3D5D3833}" type="presOf" srcId="{E9D3E571-1BE7-4A2F-AE08-6CCCEBDECD37}" destId="{46EAB192-3F38-49F4-83FE-F07C169B72C4}" srcOrd="1" destOrd="0" presId="urn:microsoft.com/office/officeart/2005/8/layout/list1"/>
    <dgm:cxn modelId="{3CCC19B1-3467-41CF-AB86-04B4CDF53995}" type="presOf" srcId="{3EAC73A0-5C64-4646-BE48-41EC372DB358}" destId="{80283025-E6D7-4226-AE48-DBF308D5CD0A}" srcOrd="0" destOrd="0" presId="urn:microsoft.com/office/officeart/2005/8/layout/list1"/>
    <dgm:cxn modelId="{27C01C63-D69D-4B8C-8A9A-B26457BC0E88}" type="presOf" srcId="{6AE20940-4FEC-4C8D-A82B-594BEF8E7A34}" destId="{66EC51D9-72FE-4B24-89E8-8829213DFF68}" srcOrd="0" destOrd="0" presId="urn:microsoft.com/office/officeart/2005/8/layout/list1"/>
    <dgm:cxn modelId="{E91DE16C-B38F-4A75-AA29-921C6CB84268}" srcId="{875B33A0-A1F0-4021-B902-B1151324D764}" destId="{FC396770-AA99-4F2F-9BF0-C86441BA84CD}" srcOrd="4" destOrd="0" parTransId="{B76E8B88-97C9-48C3-B208-77288FB196BC}" sibTransId="{A343CBB9-EAD2-43F7-89DF-A6D2BE3A7B35}"/>
    <dgm:cxn modelId="{F05E3EC7-3257-4DF1-89B5-F61F1AA03573}" type="presOf" srcId="{0E126377-C8F3-493F-8B78-F682696D26D5}" destId="{CAD412B4-1DC5-4F58-B3F6-4455BEBFA3C1}" srcOrd="1" destOrd="0" presId="urn:microsoft.com/office/officeart/2005/8/layout/list1"/>
    <dgm:cxn modelId="{2E0A33B2-650D-4007-A2BA-CF14DBEDCBD1}" type="presOf" srcId="{E9D3E571-1BE7-4A2F-AE08-6CCCEBDECD37}" destId="{625CF53A-574D-46EC-9DA0-5A60BE85812E}" srcOrd="0" destOrd="0" presId="urn:microsoft.com/office/officeart/2005/8/layout/list1"/>
    <dgm:cxn modelId="{4D03F6AF-73B8-4353-995B-8E166C542E7A}" srcId="{875B33A0-A1F0-4021-B902-B1151324D764}" destId="{E9D3E571-1BE7-4A2F-AE08-6CCCEBDECD37}" srcOrd="2" destOrd="0" parTransId="{A1199E76-80FA-4CBF-AB1A-BD3F449AD264}" sibTransId="{B2D7036D-968F-4BE8-B450-ED5AF7E82A3A}"/>
    <dgm:cxn modelId="{47D4C24A-75FD-4EE7-BDCC-4E019FFCA0E1}" type="presOf" srcId="{62E18E4B-4028-47F9-B91F-F7B06D8DFE4B}" destId="{7501B499-90A2-4748-98DB-A9A58F9F24E6}" srcOrd="1" destOrd="0" presId="urn:microsoft.com/office/officeart/2005/8/layout/list1"/>
    <dgm:cxn modelId="{0A7320DB-7004-4453-B98A-69019825EE87}" type="presOf" srcId="{0E126377-C8F3-493F-8B78-F682696D26D5}" destId="{F434C033-6D3F-47FE-8434-7F0E2F200FF8}" srcOrd="0" destOrd="0" presId="urn:microsoft.com/office/officeart/2005/8/layout/list1"/>
    <dgm:cxn modelId="{0F2B8587-E6B7-4339-B66D-F7384FA5F255}" type="presOf" srcId="{FC396770-AA99-4F2F-9BF0-C86441BA84CD}" destId="{6C3EDC28-A08E-4630-B52B-6FC152228655}" srcOrd="1" destOrd="0" presId="urn:microsoft.com/office/officeart/2005/8/layout/list1"/>
    <dgm:cxn modelId="{AB30A395-78B5-4C1B-B657-F809F186873A}" type="presOf" srcId="{3EAC73A0-5C64-4646-BE48-41EC372DB358}" destId="{81BBE435-4A48-4937-BF70-642C8979D713}" srcOrd="1" destOrd="0" presId="urn:microsoft.com/office/officeart/2005/8/layout/list1"/>
    <dgm:cxn modelId="{AEF91DAA-4E88-4CC9-948F-1FA332E49643}" type="presOf" srcId="{C0FD1653-F812-4568-A932-237B607CBACD}" destId="{4D47E6AF-36C4-4757-B637-8C80FE3EEFD2}" srcOrd="0" destOrd="0" presId="urn:microsoft.com/office/officeart/2005/8/layout/list1"/>
    <dgm:cxn modelId="{36837ADD-7559-4A82-9D07-22CDE35284FF}" srcId="{875B33A0-A1F0-4021-B902-B1151324D764}" destId="{C0FD1653-F812-4568-A932-237B607CBACD}" srcOrd="3" destOrd="0" parTransId="{F99ACCF1-E549-4387-B05B-44BF27A41800}" sibTransId="{A6957255-EB39-46CB-A6C5-892DC628E226}"/>
    <dgm:cxn modelId="{2DC0DFC2-6E48-4867-8116-B927155ABAA7}" srcId="{875B33A0-A1F0-4021-B902-B1151324D764}" destId="{3EAC73A0-5C64-4646-BE48-41EC372DB358}" srcOrd="6" destOrd="0" parTransId="{C3B88D75-EDC1-4063-919B-83E82A12771F}" sibTransId="{144975A2-704C-4F3F-97B1-F35C0F355842}"/>
    <dgm:cxn modelId="{773107E6-63CF-4FEE-BC42-BD21E8A34820}" type="presOf" srcId="{62E18E4B-4028-47F9-B91F-F7B06D8DFE4B}" destId="{B98A0FE5-CE77-4A6D-A474-0B086E0AF703}" srcOrd="0" destOrd="0" presId="urn:microsoft.com/office/officeart/2005/8/layout/list1"/>
    <dgm:cxn modelId="{7066938A-603D-4FBF-AA8A-34D906692BB7}" srcId="{875B33A0-A1F0-4021-B902-B1151324D764}" destId="{6AE20940-4FEC-4C8D-A82B-594BEF8E7A34}" srcOrd="1" destOrd="0" parTransId="{D3588C97-F1D9-4E0D-AB5B-C28249A7671C}" sibTransId="{8F070755-EDFB-4054-A7AE-FEB94887E5D2}"/>
    <dgm:cxn modelId="{15DEB33C-9D75-4C0C-85E1-D8E5B27415CD}" srcId="{875B33A0-A1F0-4021-B902-B1151324D764}" destId="{62E18E4B-4028-47F9-B91F-F7B06D8DFE4B}" srcOrd="5" destOrd="0" parTransId="{11B1CDC6-A500-452E-9F09-528F80C78233}" sibTransId="{CA13D029-4932-42C4-A76D-B066C206BAA4}"/>
    <dgm:cxn modelId="{F32702FD-A407-49C1-ADC5-20BAE9C49221}" type="presOf" srcId="{6AE20940-4FEC-4C8D-A82B-594BEF8E7A34}" destId="{6A3FBA22-AFA7-4CE8-8C39-4392ACFB3A5A}" srcOrd="1" destOrd="0" presId="urn:microsoft.com/office/officeart/2005/8/layout/list1"/>
    <dgm:cxn modelId="{28B2B627-9AE0-4120-8C08-24D46E8DCBF7}" type="presOf" srcId="{875B33A0-A1F0-4021-B902-B1151324D764}" destId="{C52818FD-674E-48B9-B6D5-6FF92C46EFA3}" srcOrd="0" destOrd="0" presId="urn:microsoft.com/office/officeart/2005/8/layout/list1"/>
    <dgm:cxn modelId="{B14EDF66-FF99-44AE-9B67-609DBB7153E4}" type="presParOf" srcId="{C52818FD-674E-48B9-B6D5-6FF92C46EFA3}" destId="{DE8DA827-F41A-4689-AF0E-B710A3E077EE}" srcOrd="0" destOrd="0" presId="urn:microsoft.com/office/officeart/2005/8/layout/list1"/>
    <dgm:cxn modelId="{3115C8E0-3703-4806-BC39-8554FE744383}" type="presParOf" srcId="{DE8DA827-F41A-4689-AF0E-B710A3E077EE}" destId="{F434C033-6D3F-47FE-8434-7F0E2F200FF8}" srcOrd="0" destOrd="0" presId="urn:microsoft.com/office/officeart/2005/8/layout/list1"/>
    <dgm:cxn modelId="{80E4CAD2-0674-4D37-BB46-144ACF363087}" type="presParOf" srcId="{DE8DA827-F41A-4689-AF0E-B710A3E077EE}" destId="{CAD412B4-1DC5-4F58-B3F6-4455BEBFA3C1}" srcOrd="1" destOrd="0" presId="urn:microsoft.com/office/officeart/2005/8/layout/list1"/>
    <dgm:cxn modelId="{B1743965-B4AD-4452-9C7D-30E8057412CF}" type="presParOf" srcId="{C52818FD-674E-48B9-B6D5-6FF92C46EFA3}" destId="{FA2AACB6-212E-454F-9364-D16144F6B73C}" srcOrd="1" destOrd="0" presId="urn:microsoft.com/office/officeart/2005/8/layout/list1"/>
    <dgm:cxn modelId="{41C1127F-5FC0-4D29-B3C8-4D393BEE2780}" type="presParOf" srcId="{C52818FD-674E-48B9-B6D5-6FF92C46EFA3}" destId="{A87D9F46-C7E1-4979-9F0F-4672D7838D81}" srcOrd="2" destOrd="0" presId="urn:microsoft.com/office/officeart/2005/8/layout/list1"/>
    <dgm:cxn modelId="{7729CCCB-491A-4299-8FA9-F2E64BFF6415}" type="presParOf" srcId="{C52818FD-674E-48B9-B6D5-6FF92C46EFA3}" destId="{B7C35BE8-DBDE-4BC6-B9CE-C9733409B04D}" srcOrd="3" destOrd="0" presId="urn:microsoft.com/office/officeart/2005/8/layout/list1"/>
    <dgm:cxn modelId="{BB285139-C2A9-46C0-B932-CA015F4247BA}" type="presParOf" srcId="{C52818FD-674E-48B9-B6D5-6FF92C46EFA3}" destId="{04687860-2386-422F-A2E6-1AAA6DD66702}" srcOrd="4" destOrd="0" presId="urn:microsoft.com/office/officeart/2005/8/layout/list1"/>
    <dgm:cxn modelId="{F5894CCF-CAB9-4DCF-A683-CC39ED1107A9}" type="presParOf" srcId="{04687860-2386-422F-A2E6-1AAA6DD66702}" destId="{66EC51D9-72FE-4B24-89E8-8829213DFF68}" srcOrd="0" destOrd="0" presId="urn:microsoft.com/office/officeart/2005/8/layout/list1"/>
    <dgm:cxn modelId="{2BD1C997-5FEC-4190-AC03-3163217D27E9}" type="presParOf" srcId="{04687860-2386-422F-A2E6-1AAA6DD66702}" destId="{6A3FBA22-AFA7-4CE8-8C39-4392ACFB3A5A}" srcOrd="1" destOrd="0" presId="urn:microsoft.com/office/officeart/2005/8/layout/list1"/>
    <dgm:cxn modelId="{C81BAF0E-BB98-4AAF-B4B9-92A809AC6FE0}" type="presParOf" srcId="{C52818FD-674E-48B9-B6D5-6FF92C46EFA3}" destId="{F4EE4361-7BD4-43EF-A9E3-7FA9C357FD5F}" srcOrd="5" destOrd="0" presId="urn:microsoft.com/office/officeart/2005/8/layout/list1"/>
    <dgm:cxn modelId="{B3D07D01-F990-4747-B0A0-1A9F04413175}" type="presParOf" srcId="{C52818FD-674E-48B9-B6D5-6FF92C46EFA3}" destId="{32B90148-336E-472A-838B-71B72313FB6A}" srcOrd="6" destOrd="0" presId="urn:microsoft.com/office/officeart/2005/8/layout/list1"/>
    <dgm:cxn modelId="{D8414C19-F8D3-425F-8E69-DD657FCA7BE0}" type="presParOf" srcId="{C52818FD-674E-48B9-B6D5-6FF92C46EFA3}" destId="{EBDEE865-F5E4-4C0F-ACE0-239D03D2848C}" srcOrd="7" destOrd="0" presId="urn:microsoft.com/office/officeart/2005/8/layout/list1"/>
    <dgm:cxn modelId="{8BC4145B-2FE0-415C-9F22-9E0A41D75E16}" type="presParOf" srcId="{C52818FD-674E-48B9-B6D5-6FF92C46EFA3}" destId="{8728849E-D02C-4064-9A31-4964A18EE541}" srcOrd="8" destOrd="0" presId="urn:microsoft.com/office/officeart/2005/8/layout/list1"/>
    <dgm:cxn modelId="{F09413BE-EAE0-4AEB-B756-73E1B3487584}" type="presParOf" srcId="{8728849E-D02C-4064-9A31-4964A18EE541}" destId="{625CF53A-574D-46EC-9DA0-5A60BE85812E}" srcOrd="0" destOrd="0" presId="urn:microsoft.com/office/officeart/2005/8/layout/list1"/>
    <dgm:cxn modelId="{5F6C992E-7DF2-4B4E-A7B0-6F6B1B4A56FE}" type="presParOf" srcId="{8728849E-D02C-4064-9A31-4964A18EE541}" destId="{46EAB192-3F38-49F4-83FE-F07C169B72C4}" srcOrd="1" destOrd="0" presId="urn:microsoft.com/office/officeart/2005/8/layout/list1"/>
    <dgm:cxn modelId="{9C1DDAFB-F7B3-421F-97BE-71BFAFEEF2D1}" type="presParOf" srcId="{C52818FD-674E-48B9-B6D5-6FF92C46EFA3}" destId="{6398FF69-E1E2-4326-B7C0-F94B0C69779F}" srcOrd="9" destOrd="0" presId="urn:microsoft.com/office/officeart/2005/8/layout/list1"/>
    <dgm:cxn modelId="{4370AE80-52BA-4ED2-ADAE-E4629C846305}" type="presParOf" srcId="{C52818FD-674E-48B9-B6D5-6FF92C46EFA3}" destId="{A40B6E8B-E577-4378-AD0C-A6F55C234EF3}" srcOrd="10" destOrd="0" presId="urn:microsoft.com/office/officeart/2005/8/layout/list1"/>
    <dgm:cxn modelId="{14A0B2AD-BD6F-49E3-B047-C5D7E73B00A7}" type="presParOf" srcId="{C52818FD-674E-48B9-B6D5-6FF92C46EFA3}" destId="{0DEB72F5-7B87-4557-92EE-FA95A5466801}" srcOrd="11" destOrd="0" presId="urn:microsoft.com/office/officeart/2005/8/layout/list1"/>
    <dgm:cxn modelId="{302E841B-35B8-4A28-9CC1-568E648D6B40}" type="presParOf" srcId="{C52818FD-674E-48B9-B6D5-6FF92C46EFA3}" destId="{57C9FA5B-A40D-42E6-B3C0-37DF628C2763}" srcOrd="12" destOrd="0" presId="urn:microsoft.com/office/officeart/2005/8/layout/list1"/>
    <dgm:cxn modelId="{C0FE04E9-D187-4250-84A5-0CF7DA26F035}" type="presParOf" srcId="{57C9FA5B-A40D-42E6-B3C0-37DF628C2763}" destId="{4D47E6AF-36C4-4757-B637-8C80FE3EEFD2}" srcOrd="0" destOrd="0" presId="urn:microsoft.com/office/officeart/2005/8/layout/list1"/>
    <dgm:cxn modelId="{8883A97E-5D8D-424E-89F4-0F8DCF8468DA}" type="presParOf" srcId="{57C9FA5B-A40D-42E6-B3C0-37DF628C2763}" destId="{DB1B5AB4-16C2-43E6-929B-0B8447F7186E}" srcOrd="1" destOrd="0" presId="urn:microsoft.com/office/officeart/2005/8/layout/list1"/>
    <dgm:cxn modelId="{E43DFDDA-9488-4DAD-A71D-CBA020DC7154}" type="presParOf" srcId="{C52818FD-674E-48B9-B6D5-6FF92C46EFA3}" destId="{FBAEC645-F34C-4642-B607-5BCA728AD91B}" srcOrd="13" destOrd="0" presId="urn:microsoft.com/office/officeart/2005/8/layout/list1"/>
    <dgm:cxn modelId="{36B17BD0-A2BC-48D3-8104-6132D973976E}" type="presParOf" srcId="{C52818FD-674E-48B9-B6D5-6FF92C46EFA3}" destId="{2336F4F6-7ECD-4408-A630-E3FF5E9E1D4F}" srcOrd="14" destOrd="0" presId="urn:microsoft.com/office/officeart/2005/8/layout/list1"/>
    <dgm:cxn modelId="{8081D2DA-5099-4E10-9754-235B3E3CEEC7}" type="presParOf" srcId="{C52818FD-674E-48B9-B6D5-6FF92C46EFA3}" destId="{2370ECAF-C197-4CD0-9AE6-8D3ADFBDF58F}" srcOrd="15" destOrd="0" presId="urn:microsoft.com/office/officeart/2005/8/layout/list1"/>
    <dgm:cxn modelId="{BA489DDB-FD4A-430B-A285-6E9D1D7CA4A9}" type="presParOf" srcId="{C52818FD-674E-48B9-B6D5-6FF92C46EFA3}" destId="{CEED6ED7-CE0A-4C33-8D94-B2FDBCCA9BE8}" srcOrd="16" destOrd="0" presId="urn:microsoft.com/office/officeart/2005/8/layout/list1"/>
    <dgm:cxn modelId="{E457C567-B53B-4975-A639-8BD71CFB93C5}" type="presParOf" srcId="{CEED6ED7-CE0A-4C33-8D94-B2FDBCCA9BE8}" destId="{7E454B69-F5D2-4BA2-9267-4D606F5BCF4A}" srcOrd="0" destOrd="0" presId="urn:microsoft.com/office/officeart/2005/8/layout/list1"/>
    <dgm:cxn modelId="{90E036BD-D1DF-4090-B32D-18D787ECE230}" type="presParOf" srcId="{CEED6ED7-CE0A-4C33-8D94-B2FDBCCA9BE8}" destId="{6C3EDC28-A08E-4630-B52B-6FC152228655}" srcOrd="1" destOrd="0" presId="urn:microsoft.com/office/officeart/2005/8/layout/list1"/>
    <dgm:cxn modelId="{66345927-8E96-48BE-B55F-9D7EC8B2ADA4}" type="presParOf" srcId="{C52818FD-674E-48B9-B6D5-6FF92C46EFA3}" destId="{E961DE80-9E2E-4B27-8A70-AE4C8E2A202C}" srcOrd="17" destOrd="0" presId="urn:microsoft.com/office/officeart/2005/8/layout/list1"/>
    <dgm:cxn modelId="{90E42B17-9343-4EE1-ABC3-EDB9336F7AF8}" type="presParOf" srcId="{C52818FD-674E-48B9-B6D5-6FF92C46EFA3}" destId="{28B48C67-9F27-498B-9F94-ECE1B7860C00}" srcOrd="18" destOrd="0" presId="urn:microsoft.com/office/officeart/2005/8/layout/list1"/>
    <dgm:cxn modelId="{527A8320-86CD-4BAF-8A75-D18C9C7F2197}" type="presParOf" srcId="{C52818FD-674E-48B9-B6D5-6FF92C46EFA3}" destId="{D894F42B-654D-4552-9D7A-DAE623D8F239}" srcOrd="19" destOrd="0" presId="urn:microsoft.com/office/officeart/2005/8/layout/list1"/>
    <dgm:cxn modelId="{47BE7FD6-8AB4-4800-8AB6-21E8CFA514B8}" type="presParOf" srcId="{C52818FD-674E-48B9-B6D5-6FF92C46EFA3}" destId="{59356F0F-0AD9-450F-BA0D-779B07C85A75}" srcOrd="20" destOrd="0" presId="urn:microsoft.com/office/officeart/2005/8/layout/list1"/>
    <dgm:cxn modelId="{1A43D618-9EEF-443E-95D0-EBF1E72CEFB6}" type="presParOf" srcId="{59356F0F-0AD9-450F-BA0D-779B07C85A75}" destId="{B98A0FE5-CE77-4A6D-A474-0B086E0AF703}" srcOrd="0" destOrd="0" presId="urn:microsoft.com/office/officeart/2005/8/layout/list1"/>
    <dgm:cxn modelId="{86F6C2C1-2FDB-4901-82E3-642F5BF1AAD8}" type="presParOf" srcId="{59356F0F-0AD9-450F-BA0D-779B07C85A75}" destId="{7501B499-90A2-4748-98DB-A9A58F9F24E6}" srcOrd="1" destOrd="0" presId="urn:microsoft.com/office/officeart/2005/8/layout/list1"/>
    <dgm:cxn modelId="{76AB8F59-C2E6-4576-BAC4-7E3F551E7262}" type="presParOf" srcId="{C52818FD-674E-48B9-B6D5-6FF92C46EFA3}" destId="{88D55C91-C9FD-4D23-9172-F3DD9E60B67C}" srcOrd="21" destOrd="0" presId="urn:microsoft.com/office/officeart/2005/8/layout/list1"/>
    <dgm:cxn modelId="{794BF064-BFF2-4342-961F-DE1AC3D7810A}" type="presParOf" srcId="{C52818FD-674E-48B9-B6D5-6FF92C46EFA3}" destId="{F7DE028F-E3CA-48B1-B488-E94119799E28}" srcOrd="22" destOrd="0" presId="urn:microsoft.com/office/officeart/2005/8/layout/list1"/>
    <dgm:cxn modelId="{3C34DC31-E52F-4B31-93AF-44AB2E22B684}" type="presParOf" srcId="{C52818FD-674E-48B9-B6D5-6FF92C46EFA3}" destId="{C7A1ABC4-179A-41C5-ACDD-E0B5A2D5D624}" srcOrd="23" destOrd="0" presId="urn:microsoft.com/office/officeart/2005/8/layout/list1"/>
    <dgm:cxn modelId="{BE8EE757-C931-44F3-81A8-8DE3B10C9095}" type="presParOf" srcId="{C52818FD-674E-48B9-B6D5-6FF92C46EFA3}" destId="{D20FA5EF-5CC1-4922-A872-857EA4AB2BD1}" srcOrd="24" destOrd="0" presId="urn:microsoft.com/office/officeart/2005/8/layout/list1"/>
    <dgm:cxn modelId="{E74546CE-33B8-4A40-937A-A19258E4CEBF}" type="presParOf" srcId="{D20FA5EF-5CC1-4922-A872-857EA4AB2BD1}" destId="{80283025-E6D7-4226-AE48-DBF308D5CD0A}" srcOrd="0" destOrd="0" presId="urn:microsoft.com/office/officeart/2005/8/layout/list1"/>
    <dgm:cxn modelId="{C0470FEA-4A02-4780-8143-1A901325807A}" type="presParOf" srcId="{D20FA5EF-5CC1-4922-A872-857EA4AB2BD1}" destId="{81BBE435-4A48-4937-BF70-642C8979D713}" srcOrd="1" destOrd="0" presId="urn:microsoft.com/office/officeart/2005/8/layout/list1"/>
    <dgm:cxn modelId="{FC2CACE5-1A46-40BC-9BFF-75E4F084BBF3}" type="presParOf" srcId="{C52818FD-674E-48B9-B6D5-6FF92C46EFA3}" destId="{F870C1B8-724B-4404-9E31-0D5052C66EDA}" srcOrd="25" destOrd="0" presId="urn:microsoft.com/office/officeart/2005/8/layout/list1"/>
    <dgm:cxn modelId="{A25DBF9A-AC57-4B2B-B41C-8211472A321E}" type="presParOf" srcId="{C52818FD-674E-48B9-B6D5-6FF92C46EFA3}" destId="{AD09611D-DC17-438B-A6D9-5C92D254FD1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B33A0-A1F0-4021-B902-B1151324D764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E126377-C8F3-493F-8B78-F682696D26D5}">
      <dgm:prSet phldrT="[Text]" custT="1"/>
      <dgm:spPr/>
      <dgm:t>
        <a:bodyPr/>
        <a:lstStyle/>
        <a:p>
          <a:r>
            <a:rPr lang="en-US" sz="2800" b="1" dirty="0" smtClean="0">
              <a:latin typeface="Futura Lt BT" panose="020B0402020204020303"/>
            </a:rPr>
            <a:t>Problem</a:t>
          </a:r>
          <a:endParaRPr lang="en-US" sz="2800" b="1" dirty="0">
            <a:latin typeface="Futura Lt BT" panose="020B0402020204020303"/>
          </a:endParaRPr>
        </a:p>
      </dgm:t>
    </dgm:pt>
    <dgm:pt modelId="{CE6D2D46-EB5E-4705-99D4-635E51A45501}" type="parTrans" cxnId="{778FA27E-5E49-44C8-8AE0-094E44C056FD}">
      <dgm:prSet/>
      <dgm:spPr/>
      <dgm:t>
        <a:bodyPr/>
        <a:lstStyle/>
        <a:p>
          <a:endParaRPr lang="en-US" sz="2800" b="1">
            <a:latin typeface="Futura Lt BT" panose="020B0402020204020303"/>
          </a:endParaRPr>
        </a:p>
      </dgm:t>
    </dgm:pt>
    <dgm:pt modelId="{FFBE37CC-CD81-4530-9BF6-9790016F8C85}" type="sibTrans" cxnId="{778FA27E-5E49-44C8-8AE0-094E44C056FD}">
      <dgm:prSet/>
      <dgm:spPr/>
      <dgm:t>
        <a:bodyPr/>
        <a:lstStyle/>
        <a:p>
          <a:endParaRPr lang="en-US" sz="2800" b="1">
            <a:latin typeface="Futura Lt BT" panose="020B0402020204020303"/>
          </a:endParaRPr>
        </a:p>
      </dgm:t>
    </dgm:pt>
    <dgm:pt modelId="{E9D3E571-1BE7-4A2F-AE08-6CCCEBDECD37}">
      <dgm:prSet phldrT="[Text]" custT="1"/>
      <dgm:spPr/>
      <dgm:t>
        <a:bodyPr/>
        <a:lstStyle/>
        <a:p>
          <a:r>
            <a:rPr lang="en-US" sz="2800" b="1" dirty="0" smtClean="0">
              <a:latin typeface="Futura Lt BT" panose="020B0402020204020303"/>
            </a:rPr>
            <a:t>Solution</a:t>
          </a:r>
          <a:endParaRPr lang="en-US" sz="2800" b="1" dirty="0">
            <a:latin typeface="Futura Lt BT" panose="020B0402020204020303"/>
          </a:endParaRPr>
        </a:p>
      </dgm:t>
    </dgm:pt>
    <dgm:pt modelId="{A1199E76-80FA-4CBF-AB1A-BD3F449AD264}" type="parTrans" cxnId="{4D03F6AF-73B8-4353-995B-8E166C542E7A}">
      <dgm:prSet/>
      <dgm:spPr/>
      <dgm:t>
        <a:bodyPr/>
        <a:lstStyle/>
        <a:p>
          <a:endParaRPr lang="en-US" sz="2800" b="1">
            <a:latin typeface="Futura Lt BT" panose="020B0402020204020303"/>
          </a:endParaRPr>
        </a:p>
      </dgm:t>
    </dgm:pt>
    <dgm:pt modelId="{B2D7036D-968F-4BE8-B450-ED5AF7E82A3A}" type="sibTrans" cxnId="{4D03F6AF-73B8-4353-995B-8E166C542E7A}">
      <dgm:prSet/>
      <dgm:spPr/>
      <dgm:t>
        <a:bodyPr/>
        <a:lstStyle/>
        <a:p>
          <a:endParaRPr lang="en-US" sz="2800" b="1">
            <a:latin typeface="Futura Lt BT" panose="020B0402020204020303"/>
          </a:endParaRPr>
        </a:p>
      </dgm:t>
    </dgm:pt>
    <dgm:pt modelId="{6AE20940-4FEC-4C8D-A82B-594BEF8E7A34}">
      <dgm:prSet phldrT="[Text]" custT="1"/>
      <dgm:spPr/>
      <dgm:t>
        <a:bodyPr/>
        <a:lstStyle/>
        <a:p>
          <a:r>
            <a:rPr lang="en-US" sz="2800" b="1" dirty="0" smtClean="0">
              <a:latin typeface="Futura Lt BT" panose="020B0402020204020303"/>
            </a:rPr>
            <a:t>Idea</a:t>
          </a:r>
          <a:endParaRPr lang="en-US" sz="2800" b="1" dirty="0">
            <a:latin typeface="Futura Lt BT" panose="020B0402020204020303"/>
          </a:endParaRPr>
        </a:p>
      </dgm:t>
    </dgm:pt>
    <dgm:pt modelId="{D3588C97-F1D9-4E0D-AB5B-C28249A7671C}" type="parTrans" cxnId="{7066938A-603D-4FBF-AA8A-34D906692BB7}">
      <dgm:prSet/>
      <dgm:spPr/>
      <dgm:t>
        <a:bodyPr/>
        <a:lstStyle/>
        <a:p>
          <a:endParaRPr lang="en-US" sz="2800" b="1"/>
        </a:p>
      </dgm:t>
    </dgm:pt>
    <dgm:pt modelId="{8F070755-EDFB-4054-A7AE-FEB94887E5D2}" type="sibTrans" cxnId="{7066938A-603D-4FBF-AA8A-34D906692BB7}">
      <dgm:prSet/>
      <dgm:spPr/>
      <dgm:t>
        <a:bodyPr/>
        <a:lstStyle/>
        <a:p>
          <a:endParaRPr lang="en-US" sz="2800" b="1"/>
        </a:p>
      </dgm:t>
    </dgm:pt>
    <dgm:pt modelId="{39CF8210-39C2-4EDA-90C4-31244A7E3AC6}" type="pres">
      <dgm:prSet presAssocID="{875B33A0-A1F0-4021-B902-B1151324D7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C27CA2D-AB30-4775-885B-6A95CD4A651B}" type="pres">
      <dgm:prSet presAssocID="{0E126377-C8F3-493F-8B78-F682696D26D5}" presName="parenttextcomposite" presStyleCnt="0"/>
      <dgm:spPr/>
    </dgm:pt>
    <dgm:pt modelId="{E6489C77-62BF-491F-878B-93C92B5281BB}" type="pres">
      <dgm:prSet presAssocID="{0E126377-C8F3-493F-8B78-F682696D26D5}" presName="parenttext" presStyleLbl="revTx" presStyleIdx="0" presStyleCnt="3" custLinFactNeighborX="243" custLinFactNeighborY="-211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11533-10AF-4B12-A0C6-4E6A5336774B}" type="pres">
      <dgm:prSet presAssocID="{0E126377-C8F3-493F-8B78-F682696D26D5}" presName="parallelogramComposite" presStyleCnt="0"/>
      <dgm:spPr/>
    </dgm:pt>
    <dgm:pt modelId="{2D59A9C7-E04F-4582-90FC-033D176BF614}" type="pres">
      <dgm:prSet presAssocID="{0E126377-C8F3-493F-8B78-F682696D26D5}" presName="parallelogram1" presStyleLbl="alignNode1" presStyleIdx="0" presStyleCnt="21" custLinFactY="-31066" custLinFactNeighborX="3641" custLinFactNeighborY="-100000"/>
      <dgm:spPr/>
    </dgm:pt>
    <dgm:pt modelId="{118E412B-17D4-471E-B2E7-F8DEC297D52B}" type="pres">
      <dgm:prSet presAssocID="{0E126377-C8F3-493F-8B78-F682696D26D5}" presName="parallelogram2" presStyleLbl="alignNode1" presStyleIdx="1" presStyleCnt="21" custLinFactY="-31066" custLinFactNeighborX="3641" custLinFactNeighborY="-100000"/>
      <dgm:spPr/>
    </dgm:pt>
    <dgm:pt modelId="{AF2EB249-FBF6-4DD3-82E4-2ABACBCAE9BE}" type="pres">
      <dgm:prSet presAssocID="{0E126377-C8F3-493F-8B78-F682696D26D5}" presName="parallelogram3" presStyleLbl="alignNode1" presStyleIdx="2" presStyleCnt="21" custLinFactY="-31066" custLinFactNeighborX="3641" custLinFactNeighborY="-100000"/>
      <dgm:spPr/>
    </dgm:pt>
    <dgm:pt modelId="{3DBAE2A8-A6DA-4488-9E4F-B4B9FBB4516C}" type="pres">
      <dgm:prSet presAssocID="{0E126377-C8F3-493F-8B78-F682696D26D5}" presName="parallelogram4" presStyleLbl="alignNode1" presStyleIdx="3" presStyleCnt="21" custLinFactY="-31066" custLinFactNeighborX="3641" custLinFactNeighborY="-100000"/>
      <dgm:spPr/>
    </dgm:pt>
    <dgm:pt modelId="{CF90B830-8924-4D3A-A3DA-0018A457771A}" type="pres">
      <dgm:prSet presAssocID="{0E126377-C8F3-493F-8B78-F682696D26D5}" presName="parallelogram5" presStyleLbl="alignNode1" presStyleIdx="4" presStyleCnt="21" custLinFactY="-31066" custLinFactNeighborX="3641" custLinFactNeighborY="-100000"/>
      <dgm:spPr/>
    </dgm:pt>
    <dgm:pt modelId="{F631B76E-82FC-4207-96C7-A5E9885E951E}" type="pres">
      <dgm:prSet presAssocID="{0E126377-C8F3-493F-8B78-F682696D26D5}" presName="parallelogram6" presStyleLbl="alignNode1" presStyleIdx="5" presStyleCnt="21" custLinFactY="-31066" custLinFactNeighborX="3641" custLinFactNeighborY="-100000"/>
      <dgm:spPr/>
    </dgm:pt>
    <dgm:pt modelId="{6F368D87-09B0-4734-8537-D540C7B8A7E3}" type="pres">
      <dgm:prSet presAssocID="{0E126377-C8F3-493F-8B78-F682696D26D5}" presName="parallelogram7" presStyleLbl="alignNode1" presStyleIdx="6" presStyleCnt="21" custLinFactY="-31066" custLinFactNeighborX="3641" custLinFactNeighborY="-100000"/>
      <dgm:spPr/>
    </dgm:pt>
    <dgm:pt modelId="{288D5674-8E53-4684-B0B7-A24C4882A599}" type="pres">
      <dgm:prSet presAssocID="{FFBE37CC-CD81-4530-9BF6-9790016F8C85}" presName="sibTrans" presStyleCnt="0"/>
      <dgm:spPr/>
    </dgm:pt>
    <dgm:pt modelId="{A74ED801-6A73-429E-929C-EC8D12848D92}" type="pres">
      <dgm:prSet presAssocID="{6AE20940-4FEC-4C8D-A82B-594BEF8E7A34}" presName="parenttextcomposite" presStyleCnt="0"/>
      <dgm:spPr/>
    </dgm:pt>
    <dgm:pt modelId="{E6DD0374-13A1-40C9-80EC-FCDB557C1BEE}" type="pres">
      <dgm:prSet presAssocID="{6AE20940-4FEC-4C8D-A82B-594BEF8E7A34}" presName="parenttext" presStyleLbl="revTx" presStyleIdx="1" presStyleCnt="3" custLinFactNeighborX="485" custLinFactNeighborY="155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8E7F8-0979-44FC-9F67-A1CFA3439B9C}" type="pres">
      <dgm:prSet presAssocID="{6AE20940-4FEC-4C8D-A82B-594BEF8E7A34}" presName="parallelogramComposite" presStyleCnt="0"/>
      <dgm:spPr/>
    </dgm:pt>
    <dgm:pt modelId="{F53FB3BE-71B5-4800-9454-A1F53E3C359F}" type="pres">
      <dgm:prSet presAssocID="{6AE20940-4FEC-4C8D-A82B-594BEF8E7A34}" presName="parallelogram1" presStyleLbl="alignNode1" presStyleIdx="7" presStyleCnt="21"/>
      <dgm:spPr/>
    </dgm:pt>
    <dgm:pt modelId="{53A05ACE-7775-4E0D-83C0-403B033CC02C}" type="pres">
      <dgm:prSet presAssocID="{6AE20940-4FEC-4C8D-A82B-594BEF8E7A34}" presName="parallelogram2" presStyleLbl="alignNode1" presStyleIdx="8" presStyleCnt="21"/>
      <dgm:spPr/>
    </dgm:pt>
    <dgm:pt modelId="{AB0C23D6-E6FA-4C92-874F-857CD399B5DB}" type="pres">
      <dgm:prSet presAssocID="{6AE20940-4FEC-4C8D-A82B-594BEF8E7A34}" presName="parallelogram3" presStyleLbl="alignNode1" presStyleIdx="9" presStyleCnt="21"/>
      <dgm:spPr/>
    </dgm:pt>
    <dgm:pt modelId="{B8B15D63-C038-4A26-A3F3-E79B13C1BD90}" type="pres">
      <dgm:prSet presAssocID="{6AE20940-4FEC-4C8D-A82B-594BEF8E7A34}" presName="parallelogram4" presStyleLbl="alignNode1" presStyleIdx="10" presStyleCnt="21"/>
      <dgm:spPr/>
    </dgm:pt>
    <dgm:pt modelId="{2290CB98-1EB3-4368-A0AB-1B184ED12123}" type="pres">
      <dgm:prSet presAssocID="{6AE20940-4FEC-4C8D-A82B-594BEF8E7A34}" presName="parallelogram5" presStyleLbl="alignNode1" presStyleIdx="11" presStyleCnt="21"/>
      <dgm:spPr/>
    </dgm:pt>
    <dgm:pt modelId="{79EAD51B-74A8-4E11-B217-263B3CBD6D1E}" type="pres">
      <dgm:prSet presAssocID="{6AE20940-4FEC-4C8D-A82B-594BEF8E7A34}" presName="parallelogram6" presStyleLbl="alignNode1" presStyleIdx="12" presStyleCnt="21"/>
      <dgm:spPr/>
    </dgm:pt>
    <dgm:pt modelId="{21FAACFD-A588-4322-954F-EEE902B49509}" type="pres">
      <dgm:prSet presAssocID="{6AE20940-4FEC-4C8D-A82B-594BEF8E7A34}" presName="parallelogram7" presStyleLbl="alignNode1" presStyleIdx="13" presStyleCnt="21"/>
      <dgm:spPr/>
    </dgm:pt>
    <dgm:pt modelId="{DF79A6EF-EA2C-4272-B2EB-2C388BD3B3AF}" type="pres">
      <dgm:prSet presAssocID="{8F070755-EDFB-4054-A7AE-FEB94887E5D2}" presName="sibTrans" presStyleCnt="0"/>
      <dgm:spPr/>
    </dgm:pt>
    <dgm:pt modelId="{1B0DBD2E-6021-4987-A631-D66CB893E603}" type="pres">
      <dgm:prSet presAssocID="{E9D3E571-1BE7-4A2F-AE08-6CCCEBDECD37}" presName="parenttextcomposite" presStyleCnt="0"/>
      <dgm:spPr/>
    </dgm:pt>
    <dgm:pt modelId="{702609D9-0216-4E36-BE94-2DEE8D2CE25E}" type="pres">
      <dgm:prSet presAssocID="{E9D3E571-1BE7-4A2F-AE08-6CCCEBDECD37}" presName="parenttext" presStyleLbl="revTx" presStyleIdx="2" presStyleCnt="3" custLinFactNeighborX="971" custLinFactNeighborY="6301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6AF27-3B97-4F69-A356-201ECE3B8D8D}" type="pres">
      <dgm:prSet presAssocID="{E9D3E571-1BE7-4A2F-AE08-6CCCEBDECD37}" presName="parallelogramComposite" presStyleCnt="0"/>
      <dgm:spPr/>
    </dgm:pt>
    <dgm:pt modelId="{AB7D17F0-AA95-41CD-90AA-31E567EFA930}" type="pres">
      <dgm:prSet presAssocID="{E9D3E571-1BE7-4A2F-AE08-6CCCEBDECD37}" presName="parallelogram1" presStyleLbl="alignNode1" presStyleIdx="14" presStyleCnt="21" custLinFactY="100000" custLinFactNeighborX="1820" custLinFactNeighborY="105970"/>
      <dgm:spPr/>
    </dgm:pt>
    <dgm:pt modelId="{78DD8001-D968-4AFE-8D51-7FBDAB08F219}" type="pres">
      <dgm:prSet presAssocID="{E9D3E571-1BE7-4A2F-AE08-6CCCEBDECD37}" presName="parallelogram2" presStyleLbl="alignNode1" presStyleIdx="15" presStyleCnt="21" custLinFactY="100000" custLinFactNeighborX="1820" custLinFactNeighborY="105970"/>
      <dgm:spPr/>
    </dgm:pt>
    <dgm:pt modelId="{A329E7F8-8982-47AE-B00A-1D888A58101F}" type="pres">
      <dgm:prSet presAssocID="{E9D3E571-1BE7-4A2F-AE08-6CCCEBDECD37}" presName="parallelogram3" presStyleLbl="alignNode1" presStyleIdx="16" presStyleCnt="21" custLinFactY="100000" custLinFactNeighborX="1820" custLinFactNeighborY="105970"/>
      <dgm:spPr/>
    </dgm:pt>
    <dgm:pt modelId="{326D3222-93C2-4807-A2A7-DF4D692C0C07}" type="pres">
      <dgm:prSet presAssocID="{E9D3E571-1BE7-4A2F-AE08-6CCCEBDECD37}" presName="parallelogram4" presStyleLbl="alignNode1" presStyleIdx="17" presStyleCnt="21" custLinFactY="100000" custLinFactNeighborX="1820" custLinFactNeighborY="105970"/>
      <dgm:spPr/>
    </dgm:pt>
    <dgm:pt modelId="{A31A1993-7248-4E37-A778-B6D9D8984DCA}" type="pres">
      <dgm:prSet presAssocID="{E9D3E571-1BE7-4A2F-AE08-6CCCEBDECD37}" presName="parallelogram5" presStyleLbl="alignNode1" presStyleIdx="18" presStyleCnt="21" custLinFactY="100000" custLinFactNeighborX="1820" custLinFactNeighborY="105970"/>
      <dgm:spPr/>
    </dgm:pt>
    <dgm:pt modelId="{361DA038-CB57-43B5-83DE-6614678C60C9}" type="pres">
      <dgm:prSet presAssocID="{E9D3E571-1BE7-4A2F-AE08-6CCCEBDECD37}" presName="parallelogram6" presStyleLbl="alignNode1" presStyleIdx="19" presStyleCnt="21" custLinFactY="100000" custLinFactNeighborX="1820" custLinFactNeighborY="105970"/>
      <dgm:spPr/>
    </dgm:pt>
    <dgm:pt modelId="{4A70EF20-B693-4928-B0DA-486915D85A52}" type="pres">
      <dgm:prSet presAssocID="{E9D3E571-1BE7-4A2F-AE08-6CCCEBDECD37}" presName="parallelogram7" presStyleLbl="alignNode1" presStyleIdx="20" presStyleCnt="21" custLinFactY="100000" custLinFactNeighborX="1820" custLinFactNeighborY="105970"/>
      <dgm:spPr/>
    </dgm:pt>
  </dgm:ptLst>
  <dgm:cxnLst>
    <dgm:cxn modelId="{0C302D26-0D6C-471C-A1F6-30FC532A287C}" type="presOf" srcId="{E9D3E571-1BE7-4A2F-AE08-6CCCEBDECD37}" destId="{702609D9-0216-4E36-BE94-2DEE8D2CE25E}" srcOrd="0" destOrd="0" presId="urn:microsoft.com/office/officeart/2008/layout/VerticalAccentList"/>
    <dgm:cxn modelId="{7066938A-603D-4FBF-AA8A-34D906692BB7}" srcId="{875B33A0-A1F0-4021-B902-B1151324D764}" destId="{6AE20940-4FEC-4C8D-A82B-594BEF8E7A34}" srcOrd="1" destOrd="0" parTransId="{D3588C97-F1D9-4E0D-AB5B-C28249A7671C}" sibTransId="{8F070755-EDFB-4054-A7AE-FEB94887E5D2}"/>
    <dgm:cxn modelId="{29D9B834-DDE2-421C-8F6C-E73FB89F0599}" type="presOf" srcId="{6AE20940-4FEC-4C8D-A82B-594BEF8E7A34}" destId="{E6DD0374-13A1-40C9-80EC-FCDB557C1BEE}" srcOrd="0" destOrd="0" presId="urn:microsoft.com/office/officeart/2008/layout/VerticalAccentList"/>
    <dgm:cxn modelId="{C21A4B41-D4B1-446A-B2E3-0D0716AC6830}" type="presOf" srcId="{0E126377-C8F3-493F-8B78-F682696D26D5}" destId="{E6489C77-62BF-491F-878B-93C92B5281BB}" srcOrd="0" destOrd="0" presId="urn:microsoft.com/office/officeart/2008/layout/VerticalAccentList"/>
    <dgm:cxn modelId="{51072EA8-45FC-414D-AFBD-D153F0D493EC}" type="presOf" srcId="{875B33A0-A1F0-4021-B902-B1151324D764}" destId="{39CF8210-39C2-4EDA-90C4-31244A7E3AC6}" srcOrd="0" destOrd="0" presId="urn:microsoft.com/office/officeart/2008/layout/VerticalAccentList"/>
    <dgm:cxn modelId="{778FA27E-5E49-44C8-8AE0-094E44C056FD}" srcId="{875B33A0-A1F0-4021-B902-B1151324D764}" destId="{0E126377-C8F3-493F-8B78-F682696D26D5}" srcOrd="0" destOrd="0" parTransId="{CE6D2D46-EB5E-4705-99D4-635E51A45501}" sibTransId="{FFBE37CC-CD81-4530-9BF6-9790016F8C85}"/>
    <dgm:cxn modelId="{4D03F6AF-73B8-4353-995B-8E166C542E7A}" srcId="{875B33A0-A1F0-4021-B902-B1151324D764}" destId="{E9D3E571-1BE7-4A2F-AE08-6CCCEBDECD37}" srcOrd="2" destOrd="0" parTransId="{A1199E76-80FA-4CBF-AB1A-BD3F449AD264}" sibTransId="{B2D7036D-968F-4BE8-B450-ED5AF7E82A3A}"/>
    <dgm:cxn modelId="{8A0E4E7D-D009-45C7-9327-B8F5D0872D59}" type="presParOf" srcId="{39CF8210-39C2-4EDA-90C4-31244A7E3AC6}" destId="{0C27CA2D-AB30-4775-885B-6A95CD4A651B}" srcOrd="0" destOrd="0" presId="urn:microsoft.com/office/officeart/2008/layout/VerticalAccentList"/>
    <dgm:cxn modelId="{FED88D27-74F7-4AE1-932B-1E78BD00D705}" type="presParOf" srcId="{0C27CA2D-AB30-4775-885B-6A95CD4A651B}" destId="{E6489C77-62BF-491F-878B-93C92B5281BB}" srcOrd="0" destOrd="0" presId="urn:microsoft.com/office/officeart/2008/layout/VerticalAccentList"/>
    <dgm:cxn modelId="{735A83DE-14B9-43D7-A188-E90F02289969}" type="presParOf" srcId="{39CF8210-39C2-4EDA-90C4-31244A7E3AC6}" destId="{4CB11533-10AF-4B12-A0C6-4E6A5336774B}" srcOrd="1" destOrd="0" presId="urn:microsoft.com/office/officeart/2008/layout/VerticalAccentList"/>
    <dgm:cxn modelId="{88A27EDE-CC2A-4869-AD30-0DC3F8B345FB}" type="presParOf" srcId="{4CB11533-10AF-4B12-A0C6-4E6A5336774B}" destId="{2D59A9C7-E04F-4582-90FC-033D176BF614}" srcOrd="0" destOrd="0" presId="urn:microsoft.com/office/officeart/2008/layout/VerticalAccentList"/>
    <dgm:cxn modelId="{BD644313-C5A6-4125-BE3E-754497735897}" type="presParOf" srcId="{4CB11533-10AF-4B12-A0C6-4E6A5336774B}" destId="{118E412B-17D4-471E-B2E7-F8DEC297D52B}" srcOrd="1" destOrd="0" presId="urn:microsoft.com/office/officeart/2008/layout/VerticalAccentList"/>
    <dgm:cxn modelId="{A5D8937C-6757-4CD6-9087-58602DD6DDC0}" type="presParOf" srcId="{4CB11533-10AF-4B12-A0C6-4E6A5336774B}" destId="{AF2EB249-FBF6-4DD3-82E4-2ABACBCAE9BE}" srcOrd="2" destOrd="0" presId="urn:microsoft.com/office/officeart/2008/layout/VerticalAccentList"/>
    <dgm:cxn modelId="{5167DCD1-EB23-4B01-B818-30AC2CE40B47}" type="presParOf" srcId="{4CB11533-10AF-4B12-A0C6-4E6A5336774B}" destId="{3DBAE2A8-A6DA-4488-9E4F-B4B9FBB4516C}" srcOrd="3" destOrd="0" presId="urn:microsoft.com/office/officeart/2008/layout/VerticalAccentList"/>
    <dgm:cxn modelId="{6EFCEC88-F254-4009-837C-1DFB4C826237}" type="presParOf" srcId="{4CB11533-10AF-4B12-A0C6-4E6A5336774B}" destId="{CF90B830-8924-4D3A-A3DA-0018A457771A}" srcOrd="4" destOrd="0" presId="urn:microsoft.com/office/officeart/2008/layout/VerticalAccentList"/>
    <dgm:cxn modelId="{C754EABD-D0CE-4A35-BA21-4994C55DC0D4}" type="presParOf" srcId="{4CB11533-10AF-4B12-A0C6-4E6A5336774B}" destId="{F631B76E-82FC-4207-96C7-A5E9885E951E}" srcOrd="5" destOrd="0" presId="urn:microsoft.com/office/officeart/2008/layout/VerticalAccentList"/>
    <dgm:cxn modelId="{0C4C23EC-5C66-4924-8DB4-8EA5B732B640}" type="presParOf" srcId="{4CB11533-10AF-4B12-A0C6-4E6A5336774B}" destId="{6F368D87-09B0-4734-8537-D540C7B8A7E3}" srcOrd="6" destOrd="0" presId="urn:microsoft.com/office/officeart/2008/layout/VerticalAccentList"/>
    <dgm:cxn modelId="{2F68FF5E-7B9C-4B70-8404-2A7A495329AE}" type="presParOf" srcId="{39CF8210-39C2-4EDA-90C4-31244A7E3AC6}" destId="{288D5674-8E53-4684-B0B7-A24C4882A599}" srcOrd="2" destOrd="0" presId="urn:microsoft.com/office/officeart/2008/layout/VerticalAccentList"/>
    <dgm:cxn modelId="{DA396A30-3FF3-423B-9FAC-7F4B723DDCC9}" type="presParOf" srcId="{39CF8210-39C2-4EDA-90C4-31244A7E3AC6}" destId="{A74ED801-6A73-429E-929C-EC8D12848D92}" srcOrd="3" destOrd="0" presId="urn:microsoft.com/office/officeart/2008/layout/VerticalAccentList"/>
    <dgm:cxn modelId="{DE843308-C59E-40FA-8E66-7AAD0DAE3B60}" type="presParOf" srcId="{A74ED801-6A73-429E-929C-EC8D12848D92}" destId="{E6DD0374-13A1-40C9-80EC-FCDB557C1BEE}" srcOrd="0" destOrd="0" presId="urn:microsoft.com/office/officeart/2008/layout/VerticalAccentList"/>
    <dgm:cxn modelId="{3D8A8797-16EB-4875-86A0-8F1415AC0EAC}" type="presParOf" srcId="{39CF8210-39C2-4EDA-90C4-31244A7E3AC6}" destId="{1038E7F8-0979-44FC-9F67-A1CFA3439B9C}" srcOrd="4" destOrd="0" presId="urn:microsoft.com/office/officeart/2008/layout/VerticalAccentList"/>
    <dgm:cxn modelId="{F71989F2-14AA-4A6B-928E-81D86BC952D1}" type="presParOf" srcId="{1038E7F8-0979-44FC-9F67-A1CFA3439B9C}" destId="{F53FB3BE-71B5-4800-9454-A1F53E3C359F}" srcOrd="0" destOrd="0" presId="urn:microsoft.com/office/officeart/2008/layout/VerticalAccentList"/>
    <dgm:cxn modelId="{10EBE738-C42C-43EA-928A-CD46FB96719A}" type="presParOf" srcId="{1038E7F8-0979-44FC-9F67-A1CFA3439B9C}" destId="{53A05ACE-7775-4E0D-83C0-403B033CC02C}" srcOrd="1" destOrd="0" presId="urn:microsoft.com/office/officeart/2008/layout/VerticalAccentList"/>
    <dgm:cxn modelId="{12BC61F8-1EF3-4849-9D4C-A07A5BA842D6}" type="presParOf" srcId="{1038E7F8-0979-44FC-9F67-A1CFA3439B9C}" destId="{AB0C23D6-E6FA-4C92-874F-857CD399B5DB}" srcOrd="2" destOrd="0" presId="urn:microsoft.com/office/officeart/2008/layout/VerticalAccentList"/>
    <dgm:cxn modelId="{579D27E4-8934-4CA6-9565-E16037086F6F}" type="presParOf" srcId="{1038E7F8-0979-44FC-9F67-A1CFA3439B9C}" destId="{B8B15D63-C038-4A26-A3F3-E79B13C1BD90}" srcOrd="3" destOrd="0" presId="urn:microsoft.com/office/officeart/2008/layout/VerticalAccentList"/>
    <dgm:cxn modelId="{DB02EE22-93ED-4B1F-A93A-EC4404A34CE1}" type="presParOf" srcId="{1038E7F8-0979-44FC-9F67-A1CFA3439B9C}" destId="{2290CB98-1EB3-4368-A0AB-1B184ED12123}" srcOrd="4" destOrd="0" presId="urn:microsoft.com/office/officeart/2008/layout/VerticalAccentList"/>
    <dgm:cxn modelId="{50272478-7D2D-4E68-B96A-A54E9BCD5654}" type="presParOf" srcId="{1038E7F8-0979-44FC-9F67-A1CFA3439B9C}" destId="{79EAD51B-74A8-4E11-B217-263B3CBD6D1E}" srcOrd="5" destOrd="0" presId="urn:microsoft.com/office/officeart/2008/layout/VerticalAccentList"/>
    <dgm:cxn modelId="{6B5C3DF9-F7FF-4F90-9186-8D9C4EC7A6A0}" type="presParOf" srcId="{1038E7F8-0979-44FC-9F67-A1CFA3439B9C}" destId="{21FAACFD-A588-4322-954F-EEE902B49509}" srcOrd="6" destOrd="0" presId="urn:microsoft.com/office/officeart/2008/layout/VerticalAccentList"/>
    <dgm:cxn modelId="{F1A697C5-4F26-4C9A-A96A-A2DE12073F8C}" type="presParOf" srcId="{39CF8210-39C2-4EDA-90C4-31244A7E3AC6}" destId="{DF79A6EF-EA2C-4272-B2EB-2C388BD3B3AF}" srcOrd="5" destOrd="0" presId="urn:microsoft.com/office/officeart/2008/layout/VerticalAccentList"/>
    <dgm:cxn modelId="{C18715B2-FE47-42FE-8F0D-9176F5099256}" type="presParOf" srcId="{39CF8210-39C2-4EDA-90C4-31244A7E3AC6}" destId="{1B0DBD2E-6021-4987-A631-D66CB893E603}" srcOrd="6" destOrd="0" presId="urn:microsoft.com/office/officeart/2008/layout/VerticalAccentList"/>
    <dgm:cxn modelId="{EF3BBCF0-F694-4574-9A4E-E395151A33E0}" type="presParOf" srcId="{1B0DBD2E-6021-4987-A631-D66CB893E603}" destId="{702609D9-0216-4E36-BE94-2DEE8D2CE25E}" srcOrd="0" destOrd="0" presId="urn:microsoft.com/office/officeart/2008/layout/VerticalAccentList"/>
    <dgm:cxn modelId="{0B9625F7-5D95-4562-99AA-36A68B0607DA}" type="presParOf" srcId="{39CF8210-39C2-4EDA-90C4-31244A7E3AC6}" destId="{41B6AF27-3B97-4F69-A356-201ECE3B8D8D}" srcOrd="7" destOrd="0" presId="urn:microsoft.com/office/officeart/2008/layout/VerticalAccentList"/>
    <dgm:cxn modelId="{C30BFF74-793A-4822-9681-0597E01A1FAE}" type="presParOf" srcId="{41B6AF27-3B97-4F69-A356-201ECE3B8D8D}" destId="{AB7D17F0-AA95-41CD-90AA-31E567EFA930}" srcOrd="0" destOrd="0" presId="urn:microsoft.com/office/officeart/2008/layout/VerticalAccentList"/>
    <dgm:cxn modelId="{ACE9A94D-C1DA-4B22-8591-E7E2CE0D47B9}" type="presParOf" srcId="{41B6AF27-3B97-4F69-A356-201ECE3B8D8D}" destId="{78DD8001-D968-4AFE-8D51-7FBDAB08F219}" srcOrd="1" destOrd="0" presId="urn:microsoft.com/office/officeart/2008/layout/VerticalAccentList"/>
    <dgm:cxn modelId="{AE58E03B-A5A8-4592-BE98-BF5F146A6916}" type="presParOf" srcId="{41B6AF27-3B97-4F69-A356-201ECE3B8D8D}" destId="{A329E7F8-8982-47AE-B00A-1D888A58101F}" srcOrd="2" destOrd="0" presId="urn:microsoft.com/office/officeart/2008/layout/VerticalAccentList"/>
    <dgm:cxn modelId="{AB936540-520C-4DD1-9D03-4100EDB14F39}" type="presParOf" srcId="{41B6AF27-3B97-4F69-A356-201ECE3B8D8D}" destId="{326D3222-93C2-4807-A2A7-DF4D692C0C07}" srcOrd="3" destOrd="0" presId="urn:microsoft.com/office/officeart/2008/layout/VerticalAccentList"/>
    <dgm:cxn modelId="{EB9BF12E-5865-45C4-9029-61942B85F4FF}" type="presParOf" srcId="{41B6AF27-3B97-4F69-A356-201ECE3B8D8D}" destId="{A31A1993-7248-4E37-A778-B6D9D8984DCA}" srcOrd="4" destOrd="0" presId="urn:microsoft.com/office/officeart/2008/layout/VerticalAccentList"/>
    <dgm:cxn modelId="{83046C8B-EFC8-486B-A2F9-6E1F7C89C9BD}" type="presParOf" srcId="{41B6AF27-3B97-4F69-A356-201ECE3B8D8D}" destId="{361DA038-CB57-43B5-83DE-6614678C60C9}" srcOrd="5" destOrd="0" presId="urn:microsoft.com/office/officeart/2008/layout/VerticalAccentList"/>
    <dgm:cxn modelId="{DB9AD156-7A34-4188-BCE6-4A18FCD5953A}" type="presParOf" srcId="{41B6AF27-3B97-4F69-A356-201ECE3B8D8D}" destId="{4A70EF20-B693-4928-B0DA-486915D85A5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5B33A0-A1F0-4021-B902-B1151324D764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E126377-C8F3-493F-8B78-F682696D26D5}">
      <dgm:prSet phldrT="[Text]" custT="1"/>
      <dgm:spPr/>
      <dgm:t>
        <a:bodyPr/>
        <a:lstStyle/>
        <a:p>
          <a:r>
            <a:rPr lang="en-US" sz="2400" b="1" dirty="0" smtClean="0">
              <a:latin typeface="Futura Lt BT" panose="020B0402020204020303"/>
            </a:rPr>
            <a:t>Project Model</a:t>
          </a:r>
          <a:endParaRPr lang="en-US" sz="2400" b="1" dirty="0">
            <a:latin typeface="Futura Lt BT" panose="020B0402020204020303"/>
          </a:endParaRPr>
        </a:p>
      </dgm:t>
    </dgm:pt>
    <dgm:pt modelId="{CE6D2D46-EB5E-4705-99D4-635E51A45501}" type="parTrans" cxnId="{778FA27E-5E49-44C8-8AE0-094E44C056FD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FFBE37CC-CD81-4530-9BF6-9790016F8C85}" type="sibTrans" cxnId="{778FA27E-5E49-44C8-8AE0-094E44C056FD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E9D3E571-1BE7-4A2F-AE08-6CCCEBDECD37}">
      <dgm:prSet phldrT="[Text]" custT="1"/>
      <dgm:spPr/>
      <dgm:t>
        <a:bodyPr/>
        <a:lstStyle/>
        <a:p>
          <a:r>
            <a:rPr lang="en-US" sz="2400" b="1" smtClean="0">
              <a:latin typeface="Futura Lt BT" panose="020B0402020204020303"/>
            </a:rPr>
            <a:t>Organization Structure</a:t>
          </a:r>
          <a:endParaRPr lang="en-US" sz="2400" b="1">
            <a:latin typeface="Futura Lt BT" panose="020B0402020204020303"/>
          </a:endParaRPr>
        </a:p>
      </dgm:t>
    </dgm:pt>
    <dgm:pt modelId="{A1199E76-80FA-4CBF-AB1A-BD3F449AD264}" type="parTrans" cxnId="{4D03F6AF-73B8-4353-995B-8E166C542E7A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B2D7036D-968F-4BE8-B450-ED5AF7E82A3A}" type="sibTrans" cxnId="{4D03F6AF-73B8-4353-995B-8E166C542E7A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C0FD1653-F812-4568-A932-237B607CBACD}">
      <dgm:prSet phldrT="[Text]" custT="1"/>
      <dgm:spPr/>
      <dgm:t>
        <a:bodyPr/>
        <a:lstStyle/>
        <a:p>
          <a:r>
            <a:rPr lang="en-US" sz="2400" b="1" smtClean="0">
              <a:latin typeface="Futura Lt BT" panose="020B0402020204020303"/>
            </a:rPr>
            <a:t>Master Schedule</a:t>
          </a:r>
          <a:endParaRPr lang="en-US" sz="2400" b="1">
            <a:latin typeface="Futura Lt BT" panose="020B0402020204020303"/>
          </a:endParaRPr>
        </a:p>
      </dgm:t>
    </dgm:pt>
    <dgm:pt modelId="{F99ACCF1-E549-4387-B05B-44BF27A41800}" type="parTrans" cxnId="{36837ADD-7559-4A82-9D07-22CDE35284FF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A6957255-EB39-46CB-A6C5-892DC628E226}" type="sibTrans" cxnId="{36837ADD-7559-4A82-9D07-22CDE35284FF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62E18E4B-4028-47F9-B91F-F7B06D8DFE4B}">
      <dgm:prSet phldrT="[Text]" custT="1"/>
      <dgm:spPr/>
      <dgm:t>
        <a:bodyPr/>
        <a:lstStyle/>
        <a:p>
          <a:r>
            <a:rPr lang="en-US" sz="2400" b="1" dirty="0" smtClean="0">
              <a:latin typeface="Futura Lt BT" panose="020B0402020204020303"/>
            </a:rPr>
            <a:t>Deliverables</a:t>
          </a:r>
        </a:p>
      </dgm:t>
    </dgm:pt>
    <dgm:pt modelId="{11B1CDC6-A500-452E-9F09-528F80C78233}" type="parTrans" cxnId="{15DEB33C-9D75-4C0C-85E1-D8E5B27415CD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CA13D029-4932-42C4-A76D-B066C206BAA4}" type="sibTrans" cxnId="{15DEB33C-9D75-4C0C-85E1-D8E5B27415CD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3EAC73A0-5C64-4646-BE48-41EC372DB358}">
      <dgm:prSet phldrT="[Text]" custT="1"/>
      <dgm:spPr/>
      <dgm:t>
        <a:bodyPr/>
        <a:lstStyle/>
        <a:p>
          <a:r>
            <a:rPr lang="en-US" sz="2400" b="1" smtClean="0">
              <a:latin typeface="Futura Lt BT" panose="020B0402020204020303"/>
            </a:rPr>
            <a:t>Tools &amp; Environment</a:t>
          </a:r>
        </a:p>
      </dgm:t>
    </dgm:pt>
    <dgm:pt modelId="{C3B88D75-EDC1-4063-919B-83E82A12771F}" type="parTrans" cxnId="{2DC0DFC2-6E48-4867-8116-B927155ABAA7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144975A2-704C-4F3F-97B1-F35C0F355842}" type="sibTrans" cxnId="{2DC0DFC2-6E48-4867-8116-B927155ABAA7}">
      <dgm:prSet/>
      <dgm:spPr/>
      <dgm:t>
        <a:bodyPr/>
        <a:lstStyle/>
        <a:p>
          <a:endParaRPr lang="en-US" sz="2400" b="1">
            <a:latin typeface="Futura Lt BT" panose="020B0402020204020303"/>
          </a:endParaRPr>
        </a:p>
      </dgm:t>
    </dgm:pt>
    <dgm:pt modelId="{6AE20940-4FEC-4C8D-A82B-594BEF8E7A34}">
      <dgm:prSet phldrT="[Text]" custT="1"/>
      <dgm:spPr/>
      <dgm:t>
        <a:bodyPr/>
        <a:lstStyle/>
        <a:p>
          <a:r>
            <a:rPr lang="en-US" sz="2400" b="1" dirty="0" smtClean="0">
              <a:latin typeface="Futura Lt BT" panose="020B0402020204020303"/>
            </a:rPr>
            <a:t>Project Life cycle</a:t>
          </a:r>
          <a:endParaRPr lang="en-US" sz="2400" b="1" dirty="0">
            <a:latin typeface="Futura Lt BT" panose="020B0402020204020303"/>
          </a:endParaRPr>
        </a:p>
      </dgm:t>
    </dgm:pt>
    <dgm:pt modelId="{D3588C97-F1D9-4E0D-AB5B-C28249A7671C}" type="parTrans" cxnId="{7066938A-603D-4FBF-AA8A-34D906692BB7}">
      <dgm:prSet/>
      <dgm:spPr/>
      <dgm:t>
        <a:bodyPr/>
        <a:lstStyle/>
        <a:p>
          <a:endParaRPr lang="en-US" sz="2400" b="1"/>
        </a:p>
      </dgm:t>
    </dgm:pt>
    <dgm:pt modelId="{8F070755-EDFB-4054-A7AE-FEB94887E5D2}" type="sibTrans" cxnId="{7066938A-603D-4FBF-AA8A-34D906692BB7}">
      <dgm:prSet/>
      <dgm:spPr/>
      <dgm:t>
        <a:bodyPr/>
        <a:lstStyle/>
        <a:p>
          <a:endParaRPr lang="en-US" sz="2400" b="1"/>
        </a:p>
      </dgm:t>
    </dgm:pt>
    <dgm:pt modelId="{FC396770-AA99-4F2F-9BF0-C86441BA84CD}">
      <dgm:prSet phldrT="[Text]" custT="1"/>
      <dgm:spPr/>
      <dgm:t>
        <a:bodyPr/>
        <a:lstStyle/>
        <a:p>
          <a:r>
            <a:rPr lang="en-US" sz="2400" b="1" smtClean="0">
              <a:latin typeface="Futura Lt BT" panose="020B0402020204020303"/>
            </a:rPr>
            <a:t>Objectives</a:t>
          </a:r>
          <a:endParaRPr lang="en-US" sz="2400" b="1">
            <a:latin typeface="Futura Lt BT" panose="020B0402020204020303"/>
          </a:endParaRPr>
        </a:p>
      </dgm:t>
    </dgm:pt>
    <dgm:pt modelId="{B76E8B88-97C9-48C3-B208-77288FB196BC}" type="parTrans" cxnId="{E91DE16C-B38F-4A75-AA29-921C6CB84268}">
      <dgm:prSet/>
      <dgm:spPr/>
      <dgm:t>
        <a:bodyPr/>
        <a:lstStyle/>
        <a:p>
          <a:endParaRPr lang="en-US" sz="2400" b="1"/>
        </a:p>
      </dgm:t>
    </dgm:pt>
    <dgm:pt modelId="{A343CBB9-EAD2-43F7-89DF-A6D2BE3A7B35}" type="sibTrans" cxnId="{E91DE16C-B38F-4A75-AA29-921C6CB84268}">
      <dgm:prSet/>
      <dgm:spPr/>
      <dgm:t>
        <a:bodyPr/>
        <a:lstStyle/>
        <a:p>
          <a:endParaRPr lang="en-US" sz="2400" b="1"/>
        </a:p>
      </dgm:t>
    </dgm:pt>
    <dgm:pt modelId="{39CF8210-39C2-4EDA-90C4-31244A7E3AC6}" type="pres">
      <dgm:prSet presAssocID="{875B33A0-A1F0-4021-B902-B1151324D7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C27CA2D-AB30-4775-885B-6A95CD4A651B}" type="pres">
      <dgm:prSet presAssocID="{0E126377-C8F3-493F-8B78-F682696D26D5}" presName="parenttextcomposite" presStyleCnt="0"/>
      <dgm:spPr/>
    </dgm:pt>
    <dgm:pt modelId="{E6489C77-62BF-491F-878B-93C92B5281BB}" type="pres">
      <dgm:prSet presAssocID="{0E126377-C8F3-493F-8B78-F682696D26D5}" presName="parenttext" presStyleLbl="revTx" presStyleIdx="0" presStyleCnt="7" custLinFactNeighborX="332" custLinFactNeighborY="-4310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11533-10AF-4B12-A0C6-4E6A5336774B}" type="pres">
      <dgm:prSet presAssocID="{0E126377-C8F3-493F-8B78-F682696D26D5}" presName="parallelogramComposite" presStyleCnt="0"/>
      <dgm:spPr/>
    </dgm:pt>
    <dgm:pt modelId="{2D59A9C7-E04F-4582-90FC-033D176BF614}" type="pres">
      <dgm:prSet presAssocID="{0E126377-C8F3-493F-8B78-F682696D26D5}" presName="parallelogram1" presStyleLbl="alignNode1" presStyleIdx="0" presStyleCnt="49"/>
      <dgm:spPr/>
    </dgm:pt>
    <dgm:pt modelId="{118E412B-17D4-471E-B2E7-F8DEC297D52B}" type="pres">
      <dgm:prSet presAssocID="{0E126377-C8F3-493F-8B78-F682696D26D5}" presName="parallelogram2" presStyleLbl="alignNode1" presStyleIdx="1" presStyleCnt="49"/>
      <dgm:spPr/>
    </dgm:pt>
    <dgm:pt modelId="{AF2EB249-FBF6-4DD3-82E4-2ABACBCAE9BE}" type="pres">
      <dgm:prSet presAssocID="{0E126377-C8F3-493F-8B78-F682696D26D5}" presName="parallelogram3" presStyleLbl="alignNode1" presStyleIdx="2" presStyleCnt="49"/>
      <dgm:spPr/>
    </dgm:pt>
    <dgm:pt modelId="{3DBAE2A8-A6DA-4488-9E4F-B4B9FBB4516C}" type="pres">
      <dgm:prSet presAssocID="{0E126377-C8F3-493F-8B78-F682696D26D5}" presName="parallelogram4" presStyleLbl="alignNode1" presStyleIdx="3" presStyleCnt="49"/>
      <dgm:spPr/>
    </dgm:pt>
    <dgm:pt modelId="{CF90B830-8924-4D3A-A3DA-0018A457771A}" type="pres">
      <dgm:prSet presAssocID="{0E126377-C8F3-493F-8B78-F682696D26D5}" presName="parallelogram5" presStyleLbl="alignNode1" presStyleIdx="4" presStyleCnt="49"/>
      <dgm:spPr/>
    </dgm:pt>
    <dgm:pt modelId="{F631B76E-82FC-4207-96C7-A5E9885E951E}" type="pres">
      <dgm:prSet presAssocID="{0E126377-C8F3-493F-8B78-F682696D26D5}" presName="parallelogram6" presStyleLbl="alignNode1" presStyleIdx="5" presStyleCnt="49"/>
      <dgm:spPr/>
    </dgm:pt>
    <dgm:pt modelId="{6F368D87-09B0-4734-8537-D540C7B8A7E3}" type="pres">
      <dgm:prSet presAssocID="{0E126377-C8F3-493F-8B78-F682696D26D5}" presName="parallelogram7" presStyleLbl="alignNode1" presStyleIdx="6" presStyleCnt="49"/>
      <dgm:spPr/>
    </dgm:pt>
    <dgm:pt modelId="{288D5674-8E53-4684-B0B7-A24C4882A599}" type="pres">
      <dgm:prSet presAssocID="{FFBE37CC-CD81-4530-9BF6-9790016F8C85}" presName="sibTrans" presStyleCnt="0"/>
      <dgm:spPr/>
    </dgm:pt>
    <dgm:pt modelId="{A74ED801-6A73-429E-929C-EC8D12848D92}" type="pres">
      <dgm:prSet presAssocID="{6AE20940-4FEC-4C8D-A82B-594BEF8E7A34}" presName="parenttextcomposite" presStyleCnt="0"/>
      <dgm:spPr/>
    </dgm:pt>
    <dgm:pt modelId="{E6DD0374-13A1-40C9-80EC-FCDB557C1BEE}" type="pres">
      <dgm:prSet presAssocID="{6AE20940-4FEC-4C8D-A82B-594BEF8E7A34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8E7F8-0979-44FC-9F67-A1CFA3439B9C}" type="pres">
      <dgm:prSet presAssocID="{6AE20940-4FEC-4C8D-A82B-594BEF8E7A34}" presName="parallelogramComposite" presStyleCnt="0"/>
      <dgm:spPr/>
    </dgm:pt>
    <dgm:pt modelId="{F53FB3BE-71B5-4800-9454-A1F53E3C359F}" type="pres">
      <dgm:prSet presAssocID="{6AE20940-4FEC-4C8D-A82B-594BEF8E7A34}" presName="parallelogram1" presStyleLbl="alignNode1" presStyleIdx="7" presStyleCnt="49"/>
      <dgm:spPr/>
    </dgm:pt>
    <dgm:pt modelId="{53A05ACE-7775-4E0D-83C0-403B033CC02C}" type="pres">
      <dgm:prSet presAssocID="{6AE20940-4FEC-4C8D-A82B-594BEF8E7A34}" presName="parallelogram2" presStyleLbl="alignNode1" presStyleIdx="8" presStyleCnt="49"/>
      <dgm:spPr/>
    </dgm:pt>
    <dgm:pt modelId="{AB0C23D6-E6FA-4C92-874F-857CD399B5DB}" type="pres">
      <dgm:prSet presAssocID="{6AE20940-4FEC-4C8D-A82B-594BEF8E7A34}" presName="parallelogram3" presStyleLbl="alignNode1" presStyleIdx="9" presStyleCnt="49"/>
      <dgm:spPr/>
    </dgm:pt>
    <dgm:pt modelId="{B8B15D63-C038-4A26-A3F3-E79B13C1BD90}" type="pres">
      <dgm:prSet presAssocID="{6AE20940-4FEC-4C8D-A82B-594BEF8E7A34}" presName="parallelogram4" presStyleLbl="alignNode1" presStyleIdx="10" presStyleCnt="49"/>
      <dgm:spPr/>
    </dgm:pt>
    <dgm:pt modelId="{2290CB98-1EB3-4368-A0AB-1B184ED12123}" type="pres">
      <dgm:prSet presAssocID="{6AE20940-4FEC-4C8D-A82B-594BEF8E7A34}" presName="parallelogram5" presStyleLbl="alignNode1" presStyleIdx="11" presStyleCnt="49"/>
      <dgm:spPr/>
    </dgm:pt>
    <dgm:pt modelId="{79EAD51B-74A8-4E11-B217-263B3CBD6D1E}" type="pres">
      <dgm:prSet presAssocID="{6AE20940-4FEC-4C8D-A82B-594BEF8E7A34}" presName="parallelogram6" presStyleLbl="alignNode1" presStyleIdx="12" presStyleCnt="49"/>
      <dgm:spPr/>
    </dgm:pt>
    <dgm:pt modelId="{21FAACFD-A588-4322-954F-EEE902B49509}" type="pres">
      <dgm:prSet presAssocID="{6AE20940-4FEC-4C8D-A82B-594BEF8E7A34}" presName="parallelogram7" presStyleLbl="alignNode1" presStyleIdx="13" presStyleCnt="49"/>
      <dgm:spPr/>
    </dgm:pt>
    <dgm:pt modelId="{DF79A6EF-EA2C-4272-B2EB-2C388BD3B3AF}" type="pres">
      <dgm:prSet presAssocID="{8F070755-EDFB-4054-A7AE-FEB94887E5D2}" presName="sibTrans" presStyleCnt="0"/>
      <dgm:spPr/>
    </dgm:pt>
    <dgm:pt modelId="{1B0DBD2E-6021-4987-A631-D66CB893E603}" type="pres">
      <dgm:prSet presAssocID="{E9D3E571-1BE7-4A2F-AE08-6CCCEBDECD37}" presName="parenttextcomposite" presStyleCnt="0"/>
      <dgm:spPr/>
    </dgm:pt>
    <dgm:pt modelId="{702609D9-0216-4E36-BE94-2DEE8D2CE25E}" type="pres">
      <dgm:prSet presAssocID="{E9D3E571-1BE7-4A2F-AE08-6CCCEBDECD37}" presName="parenttext" presStyleLbl="revTx" presStyleIdx="2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6AF27-3B97-4F69-A356-201ECE3B8D8D}" type="pres">
      <dgm:prSet presAssocID="{E9D3E571-1BE7-4A2F-AE08-6CCCEBDECD37}" presName="parallelogramComposite" presStyleCnt="0"/>
      <dgm:spPr/>
    </dgm:pt>
    <dgm:pt modelId="{AB7D17F0-AA95-41CD-90AA-31E567EFA930}" type="pres">
      <dgm:prSet presAssocID="{E9D3E571-1BE7-4A2F-AE08-6CCCEBDECD37}" presName="parallelogram1" presStyleLbl="alignNode1" presStyleIdx="14" presStyleCnt="49"/>
      <dgm:spPr/>
    </dgm:pt>
    <dgm:pt modelId="{78DD8001-D968-4AFE-8D51-7FBDAB08F219}" type="pres">
      <dgm:prSet presAssocID="{E9D3E571-1BE7-4A2F-AE08-6CCCEBDECD37}" presName="parallelogram2" presStyleLbl="alignNode1" presStyleIdx="15" presStyleCnt="49"/>
      <dgm:spPr/>
    </dgm:pt>
    <dgm:pt modelId="{A329E7F8-8982-47AE-B00A-1D888A58101F}" type="pres">
      <dgm:prSet presAssocID="{E9D3E571-1BE7-4A2F-AE08-6CCCEBDECD37}" presName="parallelogram3" presStyleLbl="alignNode1" presStyleIdx="16" presStyleCnt="49"/>
      <dgm:spPr/>
    </dgm:pt>
    <dgm:pt modelId="{326D3222-93C2-4807-A2A7-DF4D692C0C07}" type="pres">
      <dgm:prSet presAssocID="{E9D3E571-1BE7-4A2F-AE08-6CCCEBDECD37}" presName="parallelogram4" presStyleLbl="alignNode1" presStyleIdx="17" presStyleCnt="49"/>
      <dgm:spPr/>
    </dgm:pt>
    <dgm:pt modelId="{A31A1993-7248-4E37-A778-B6D9D8984DCA}" type="pres">
      <dgm:prSet presAssocID="{E9D3E571-1BE7-4A2F-AE08-6CCCEBDECD37}" presName="parallelogram5" presStyleLbl="alignNode1" presStyleIdx="18" presStyleCnt="49"/>
      <dgm:spPr/>
    </dgm:pt>
    <dgm:pt modelId="{361DA038-CB57-43B5-83DE-6614678C60C9}" type="pres">
      <dgm:prSet presAssocID="{E9D3E571-1BE7-4A2F-AE08-6CCCEBDECD37}" presName="parallelogram6" presStyleLbl="alignNode1" presStyleIdx="19" presStyleCnt="49"/>
      <dgm:spPr/>
    </dgm:pt>
    <dgm:pt modelId="{4A70EF20-B693-4928-B0DA-486915D85A52}" type="pres">
      <dgm:prSet presAssocID="{E9D3E571-1BE7-4A2F-AE08-6CCCEBDECD37}" presName="parallelogram7" presStyleLbl="alignNode1" presStyleIdx="20" presStyleCnt="49"/>
      <dgm:spPr/>
    </dgm:pt>
    <dgm:pt modelId="{E02367C3-3C0B-4C82-8DF1-0C71F2B03101}" type="pres">
      <dgm:prSet presAssocID="{B2D7036D-968F-4BE8-B450-ED5AF7E82A3A}" presName="sibTrans" presStyleCnt="0"/>
      <dgm:spPr/>
    </dgm:pt>
    <dgm:pt modelId="{5610F810-3831-49F0-BCA1-E60CFAC799A6}" type="pres">
      <dgm:prSet presAssocID="{C0FD1653-F812-4568-A932-237B607CBACD}" presName="parenttextcomposite" presStyleCnt="0"/>
      <dgm:spPr/>
    </dgm:pt>
    <dgm:pt modelId="{A1ED886E-F53B-4A8C-AD1C-97F4C419DB36}" type="pres">
      <dgm:prSet presAssocID="{C0FD1653-F812-4568-A932-237B607CBACD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8BF4F-43E7-490D-A1B8-2BF284ADDBDC}" type="pres">
      <dgm:prSet presAssocID="{C0FD1653-F812-4568-A932-237B607CBACD}" presName="parallelogramComposite" presStyleCnt="0"/>
      <dgm:spPr/>
    </dgm:pt>
    <dgm:pt modelId="{689D1F82-A4E0-4FF5-907F-B24873425A10}" type="pres">
      <dgm:prSet presAssocID="{C0FD1653-F812-4568-A932-237B607CBACD}" presName="parallelogram1" presStyleLbl="alignNode1" presStyleIdx="21" presStyleCnt="49"/>
      <dgm:spPr/>
    </dgm:pt>
    <dgm:pt modelId="{57AAFA6B-4888-402F-8F85-5283E37B8503}" type="pres">
      <dgm:prSet presAssocID="{C0FD1653-F812-4568-A932-237B607CBACD}" presName="parallelogram2" presStyleLbl="alignNode1" presStyleIdx="22" presStyleCnt="49"/>
      <dgm:spPr/>
    </dgm:pt>
    <dgm:pt modelId="{34366A49-9AAD-4857-9BF4-C08155EAF677}" type="pres">
      <dgm:prSet presAssocID="{C0FD1653-F812-4568-A932-237B607CBACD}" presName="parallelogram3" presStyleLbl="alignNode1" presStyleIdx="23" presStyleCnt="49"/>
      <dgm:spPr/>
    </dgm:pt>
    <dgm:pt modelId="{5175A89E-5DA3-41D3-9028-FCBF9404FC56}" type="pres">
      <dgm:prSet presAssocID="{C0FD1653-F812-4568-A932-237B607CBACD}" presName="parallelogram4" presStyleLbl="alignNode1" presStyleIdx="24" presStyleCnt="49"/>
      <dgm:spPr/>
    </dgm:pt>
    <dgm:pt modelId="{ED8919E1-E786-4FA4-A692-A6CD18E8A5BB}" type="pres">
      <dgm:prSet presAssocID="{C0FD1653-F812-4568-A932-237B607CBACD}" presName="parallelogram5" presStyleLbl="alignNode1" presStyleIdx="25" presStyleCnt="49"/>
      <dgm:spPr/>
    </dgm:pt>
    <dgm:pt modelId="{2264FF8D-E745-4A92-B8B7-937E3AE202E3}" type="pres">
      <dgm:prSet presAssocID="{C0FD1653-F812-4568-A932-237B607CBACD}" presName="parallelogram6" presStyleLbl="alignNode1" presStyleIdx="26" presStyleCnt="49"/>
      <dgm:spPr/>
    </dgm:pt>
    <dgm:pt modelId="{E0AA56C5-1AF4-4513-99F1-E5B63246D208}" type="pres">
      <dgm:prSet presAssocID="{C0FD1653-F812-4568-A932-237B607CBACD}" presName="parallelogram7" presStyleLbl="alignNode1" presStyleIdx="27" presStyleCnt="49"/>
      <dgm:spPr/>
    </dgm:pt>
    <dgm:pt modelId="{2FEE300E-C66E-413F-9494-DB10B620CD22}" type="pres">
      <dgm:prSet presAssocID="{A6957255-EB39-46CB-A6C5-892DC628E226}" presName="sibTrans" presStyleCnt="0"/>
      <dgm:spPr/>
    </dgm:pt>
    <dgm:pt modelId="{4AD528D4-642D-4E3A-818F-ECA8240BF0C7}" type="pres">
      <dgm:prSet presAssocID="{FC396770-AA99-4F2F-9BF0-C86441BA84CD}" presName="parenttextcomposite" presStyleCnt="0"/>
      <dgm:spPr/>
    </dgm:pt>
    <dgm:pt modelId="{18BA28FA-8206-4CF9-9733-8051AE3BE05C}" type="pres">
      <dgm:prSet presAssocID="{FC396770-AA99-4F2F-9BF0-C86441BA84CD}" presName="parenttext" presStyleLbl="revTx" presStyleIdx="4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2F01D-4AB4-4170-89EC-99D90DA89CA9}" type="pres">
      <dgm:prSet presAssocID="{FC396770-AA99-4F2F-9BF0-C86441BA84CD}" presName="parallelogramComposite" presStyleCnt="0"/>
      <dgm:spPr/>
    </dgm:pt>
    <dgm:pt modelId="{32CA35D6-E00B-45BE-93CC-1FAFF952079A}" type="pres">
      <dgm:prSet presAssocID="{FC396770-AA99-4F2F-9BF0-C86441BA84CD}" presName="parallelogram1" presStyleLbl="alignNode1" presStyleIdx="28" presStyleCnt="49"/>
      <dgm:spPr/>
    </dgm:pt>
    <dgm:pt modelId="{2478CC6E-13DD-4B4B-8A66-55FA6A16B5CB}" type="pres">
      <dgm:prSet presAssocID="{FC396770-AA99-4F2F-9BF0-C86441BA84CD}" presName="parallelogram2" presStyleLbl="alignNode1" presStyleIdx="29" presStyleCnt="49"/>
      <dgm:spPr/>
    </dgm:pt>
    <dgm:pt modelId="{7EC3FD57-065C-46BA-B45F-72E3BDD09C15}" type="pres">
      <dgm:prSet presAssocID="{FC396770-AA99-4F2F-9BF0-C86441BA84CD}" presName="parallelogram3" presStyleLbl="alignNode1" presStyleIdx="30" presStyleCnt="49"/>
      <dgm:spPr/>
    </dgm:pt>
    <dgm:pt modelId="{BCF59DEF-1975-4099-B8D8-DDD679AB688D}" type="pres">
      <dgm:prSet presAssocID="{FC396770-AA99-4F2F-9BF0-C86441BA84CD}" presName="parallelogram4" presStyleLbl="alignNode1" presStyleIdx="31" presStyleCnt="49"/>
      <dgm:spPr/>
    </dgm:pt>
    <dgm:pt modelId="{E5594B9F-3B9E-40FE-9500-3BC8959D6FCF}" type="pres">
      <dgm:prSet presAssocID="{FC396770-AA99-4F2F-9BF0-C86441BA84CD}" presName="parallelogram5" presStyleLbl="alignNode1" presStyleIdx="32" presStyleCnt="49"/>
      <dgm:spPr/>
    </dgm:pt>
    <dgm:pt modelId="{705A9D6C-4EA1-497B-AF71-B8631F5697D1}" type="pres">
      <dgm:prSet presAssocID="{FC396770-AA99-4F2F-9BF0-C86441BA84CD}" presName="parallelogram6" presStyleLbl="alignNode1" presStyleIdx="33" presStyleCnt="49"/>
      <dgm:spPr/>
    </dgm:pt>
    <dgm:pt modelId="{2A61AB70-4D95-4316-9AD0-D2FBECE172C2}" type="pres">
      <dgm:prSet presAssocID="{FC396770-AA99-4F2F-9BF0-C86441BA84CD}" presName="parallelogram7" presStyleLbl="alignNode1" presStyleIdx="34" presStyleCnt="49"/>
      <dgm:spPr/>
    </dgm:pt>
    <dgm:pt modelId="{1A8154F9-42BF-4132-958D-0D73149136D2}" type="pres">
      <dgm:prSet presAssocID="{A343CBB9-EAD2-43F7-89DF-A6D2BE3A7B35}" presName="sibTrans" presStyleCnt="0"/>
      <dgm:spPr/>
    </dgm:pt>
    <dgm:pt modelId="{6AAAFBCE-789A-45F8-9AFF-561574B7BC5C}" type="pres">
      <dgm:prSet presAssocID="{62E18E4B-4028-47F9-B91F-F7B06D8DFE4B}" presName="parenttextcomposite" presStyleCnt="0"/>
      <dgm:spPr/>
    </dgm:pt>
    <dgm:pt modelId="{57331E15-998A-4A5E-BB40-19AF14FF521B}" type="pres">
      <dgm:prSet presAssocID="{62E18E4B-4028-47F9-B91F-F7B06D8DFE4B}" presName="parenttext" presStyleLbl="revTx" presStyleIdx="5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4FE96-B8C9-4E73-B736-50E7210B5860}" type="pres">
      <dgm:prSet presAssocID="{62E18E4B-4028-47F9-B91F-F7B06D8DFE4B}" presName="parallelogramComposite" presStyleCnt="0"/>
      <dgm:spPr/>
    </dgm:pt>
    <dgm:pt modelId="{C9DF15A3-DFFE-484B-8D9F-44E6BC73FC97}" type="pres">
      <dgm:prSet presAssocID="{62E18E4B-4028-47F9-B91F-F7B06D8DFE4B}" presName="parallelogram1" presStyleLbl="alignNode1" presStyleIdx="35" presStyleCnt="49"/>
      <dgm:spPr/>
    </dgm:pt>
    <dgm:pt modelId="{504F2432-23F1-44B2-9848-BF5BEE1C4F00}" type="pres">
      <dgm:prSet presAssocID="{62E18E4B-4028-47F9-B91F-F7B06D8DFE4B}" presName="parallelogram2" presStyleLbl="alignNode1" presStyleIdx="36" presStyleCnt="49"/>
      <dgm:spPr/>
    </dgm:pt>
    <dgm:pt modelId="{ADB834E1-6B4F-4E27-874B-E479A2E53B22}" type="pres">
      <dgm:prSet presAssocID="{62E18E4B-4028-47F9-B91F-F7B06D8DFE4B}" presName="parallelogram3" presStyleLbl="alignNode1" presStyleIdx="37" presStyleCnt="49"/>
      <dgm:spPr/>
    </dgm:pt>
    <dgm:pt modelId="{464EDDCC-0B4A-4B2B-9774-60F4D44033F2}" type="pres">
      <dgm:prSet presAssocID="{62E18E4B-4028-47F9-B91F-F7B06D8DFE4B}" presName="parallelogram4" presStyleLbl="alignNode1" presStyleIdx="38" presStyleCnt="49"/>
      <dgm:spPr/>
    </dgm:pt>
    <dgm:pt modelId="{5E6F0FD9-563B-41DA-A0FF-9ED67B310998}" type="pres">
      <dgm:prSet presAssocID="{62E18E4B-4028-47F9-B91F-F7B06D8DFE4B}" presName="parallelogram5" presStyleLbl="alignNode1" presStyleIdx="39" presStyleCnt="49"/>
      <dgm:spPr/>
    </dgm:pt>
    <dgm:pt modelId="{79363923-94A3-4A11-9B35-0099415A3144}" type="pres">
      <dgm:prSet presAssocID="{62E18E4B-4028-47F9-B91F-F7B06D8DFE4B}" presName="parallelogram6" presStyleLbl="alignNode1" presStyleIdx="40" presStyleCnt="49"/>
      <dgm:spPr/>
    </dgm:pt>
    <dgm:pt modelId="{4FB5D47E-4AC9-48D9-9DFA-CCEB4335A60A}" type="pres">
      <dgm:prSet presAssocID="{62E18E4B-4028-47F9-B91F-F7B06D8DFE4B}" presName="parallelogram7" presStyleLbl="alignNode1" presStyleIdx="41" presStyleCnt="49"/>
      <dgm:spPr/>
    </dgm:pt>
    <dgm:pt modelId="{165BD6BA-8393-4C21-8112-EA511E53945F}" type="pres">
      <dgm:prSet presAssocID="{CA13D029-4932-42C4-A76D-B066C206BAA4}" presName="sibTrans" presStyleCnt="0"/>
      <dgm:spPr/>
    </dgm:pt>
    <dgm:pt modelId="{9BF63D7C-79CE-4FE7-A4FF-1A943895C3D7}" type="pres">
      <dgm:prSet presAssocID="{3EAC73A0-5C64-4646-BE48-41EC372DB358}" presName="parenttextcomposite" presStyleCnt="0"/>
      <dgm:spPr/>
    </dgm:pt>
    <dgm:pt modelId="{670A110F-4A82-4832-AC70-80F922CCAABE}" type="pres">
      <dgm:prSet presAssocID="{3EAC73A0-5C64-4646-BE48-41EC372DB358}" presName="parenttext" presStyleLbl="revTx" presStyleIdx="6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C6085-1A54-49B2-89A9-2C7307942190}" type="pres">
      <dgm:prSet presAssocID="{3EAC73A0-5C64-4646-BE48-41EC372DB358}" presName="parallelogramComposite" presStyleCnt="0"/>
      <dgm:spPr/>
    </dgm:pt>
    <dgm:pt modelId="{E5B620B5-A957-4DB5-A76C-31C4304B9286}" type="pres">
      <dgm:prSet presAssocID="{3EAC73A0-5C64-4646-BE48-41EC372DB358}" presName="parallelogram1" presStyleLbl="alignNode1" presStyleIdx="42" presStyleCnt="49"/>
      <dgm:spPr/>
    </dgm:pt>
    <dgm:pt modelId="{C01D7EA1-D17A-477A-9A6E-A9EE71DF80E5}" type="pres">
      <dgm:prSet presAssocID="{3EAC73A0-5C64-4646-BE48-41EC372DB358}" presName="parallelogram2" presStyleLbl="alignNode1" presStyleIdx="43" presStyleCnt="49"/>
      <dgm:spPr/>
    </dgm:pt>
    <dgm:pt modelId="{F9CE7120-E188-4228-AB2C-9CABECCCC38A}" type="pres">
      <dgm:prSet presAssocID="{3EAC73A0-5C64-4646-BE48-41EC372DB358}" presName="parallelogram3" presStyleLbl="alignNode1" presStyleIdx="44" presStyleCnt="49"/>
      <dgm:spPr/>
    </dgm:pt>
    <dgm:pt modelId="{9D5D8243-6682-475E-9288-A0925F9F1D5D}" type="pres">
      <dgm:prSet presAssocID="{3EAC73A0-5C64-4646-BE48-41EC372DB358}" presName="parallelogram4" presStyleLbl="alignNode1" presStyleIdx="45" presStyleCnt="49"/>
      <dgm:spPr/>
    </dgm:pt>
    <dgm:pt modelId="{A0EE02F1-4C9A-4FBF-BD74-893F8DD334AF}" type="pres">
      <dgm:prSet presAssocID="{3EAC73A0-5C64-4646-BE48-41EC372DB358}" presName="parallelogram5" presStyleLbl="alignNode1" presStyleIdx="46" presStyleCnt="49"/>
      <dgm:spPr/>
    </dgm:pt>
    <dgm:pt modelId="{62F1A658-7F29-4D7E-8B93-D5F5949E6460}" type="pres">
      <dgm:prSet presAssocID="{3EAC73A0-5C64-4646-BE48-41EC372DB358}" presName="parallelogram6" presStyleLbl="alignNode1" presStyleIdx="47" presStyleCnt="49"/>
      <dgm:spPr/>
    </dgm:pt>
    <dgm:pt modelId="{C1F6BF72-CDA4-497D-9838-4EABB521E142}" type="pres">
      <dgm:prSet presAssocID="{3EAC73A0-5C64-4646-BE48-41EC372DB358}" presName="parallelogram7" presStyleLbl="alignNode1" presStyleIdx="48" presStyleCnt="49"/>
      <dgm:spPr/>
    </dgm:pt>
  </dgm:ptLst>
  <dgm:cxnLst>
    <dgm:cxn modelId="{9F3A4749-8E00-4363-87FE-EDC913E6515C}" type="presOf" srcId="{6AE20940-4FEC-4C8D-A82B-594BEF8E7A34}" destId="{E6DD0374-13A1-40C9-80EC-FCDB557C1BEE}" srcOrd="0" destOrd="0" presId="urn:microsoft.com/office/officeart/2008/layout/VerticalAccentList"/>
    <dgm:cxn modelId="{2DC0DFC2-6E48-4867-8116-B927155ABAA7}" srcId="{875B33A0-A1F0-4021-B902-B1151324D764}" destId="{3EAC73A0-5C64-4646-BE48-41EC372DB358}" srcOrd="6" destOrd="0" parTransId="{C3B88D75-EDC1-4063-919B-83E82A12771F}" sibTransId="{144975A2-704C-4F3F-97B1-F35C0F355842}"/>
    <dgm:cxn modelId="{5677231B-AAD9-4669-9DD9-B3E95FA4A7AF}" type="presOf" srcId="{FC396770-AA99-4F2F-9BF0-C86441BA84CD}" destId="{18BA28FA-8206-4CF9-9733-8051AE3BE05C}" srcOrd="0" destOrd="0" presId="urn:microsoft.com/office/officeart/2008/layout/VerticalAccentList"/>
    <dgm:cxn modelId="{778FA27E-5E49-44C8-8AE0-094E44C056FD}" srcId="{875B33A0-A1F0-4021-B902-B1151324D764}" destId="{0E126377-C8F3-493F-8B78-F682696D26D5}" srcOrd="0" destOrd="0" parTransId="{CE6D2D46-EB5E-4705-99D4-635E51A45501}" sibTransId="{FFBE37CC-CD81-4530-9BF6-9790016F8C85}"/>
    <dgm:cxn modelId="{E91DE16C-B38F-4A75-AA29-921C6CB84268}" srcId="{875B33A0-A1F0-4021-B902-B1151324D764}" destId="{FC396770-AA99-4F2F-9BF0-C86441BA84CD}" srcOrd="4" destOrd="0" parTransId="{B76E8B88-97C9-48C3-B208-77288FB196BC}" sibTransId="{A343CBB9-EAD2-43F7-89DF-A6D2BE3A7B35}"/>
    <dgm:cxn modelId="{80D09509-DA10-4EB9-91C3-D57EECD12CAB}" type="presOf" srcId="{875B33A0-A1F0-4021-B902-B1151324D764}" destId="{39CF8210-39C2-4EDA-90C4-31244A7E3AC6}" srcOrd="0" destOrd="0" presId="urn:microsoft.com/office/officeart/2008/layout/VerticalAccentList"/>
    <dgm:cxn modelId="{4D03F6AF-73B8-4353-995B-8E166C542E7A}" srcId="{875B33A0-A1F0-4021-B902-B1151324D764}" destId="{E9D3E571-1BE7-4A2F-AE08-6CCCEBDECD37}" srcOrd="2" destOrd="0" parTransId="{A1199E76-80FA-4CBF-AB1A-BD3F449AD264}" sibTransId="{B2D7036D-968F-4BE8-B450-ED5AF7E82A3A}"/>
    <dgm:cxn modelId="{15DEB33C-9D75-4C0C-85E1-D8E5B27415CD}" srcId="{875B33A0-A1F0-4021-B902-B1151324D764}" destId="{62E18E4B-4028-47F9-B91F-F7B06D8DFE4B}" srcOrd="5" destOrd="0" parTransId="{11B1CDC6-A500-452E-9F09-528F80C78233}" sibTransId="{CA13D029-4932-42C4-A76D-B066C206BAA4}"/>
    <dgm:cxn modelId="{E2EAD00E-2843-4678-82D4-3B0A72683E6F}" type="presOf" srcId="{62E18E4B-4028-47F9-B91F-F7B06D8DFE4B}" destId="{57331E15-998A-4A5E-BB40-19AF14FF521B}" srcOrd="0" destOrd="0" presId="urn:microsoft.com/office/officeart/2008/layout/VerticalAccentList"/>
    <dgm:cxn modelId="{64B95BB6-F9D1-4772-9FDC-6261F3F3BB73}" type="presOf" srcId="{E9D3E571-1BE7-4A2F-AE08-6CCCEBDECD37}" destId="{702609D9-0216-4E36-BE94-2DEE8D2CE25E}" srcOrd="0" destOrd="0" presId="urn:microsoft.com/office/officeart/2008/layout/VerticalAccentList"/>
    <dgm:cxn modelId="{7066938A-603D-4FBF-AA8A-34D906692BB7}" srcId="{875B33A0-A1F0-4021-B902-B1151324D764}" destId="{6AE20940-4FEC-4C8D-A82B-594BEF8E7A34}" srcOrd="1" destOrd="0" parTransId="{D3588C97-F1D9-4E0D-AB5B-C28249A7671C}" sibTransId="{8F070755-EDFB-4054-A7AE-FEB94887E5D2}"/>
    <dgm:cxn modelId="{0B50B4B7-7130-457E-B41A-2E8BDF3C529E}" type="presOf" srcId="{3EAC73A0-5C64-4646-BE48-41EC372DB358}" destId="{670A110F-4A82-4832-AC70-80F922CCAABE}" srcOrd="0" destOrd="0" presId="urn:microsoft.com/office/officeart/2008/layout/VerticalAccentList"/>
    <dgm:cxn modelId="{36837ADD-7559-4A82-9D07-22CDE35284FF}" srcId="{875B33A0-A1F0-4021-B902-B1151324D764}" destId="{C0FD1653-F812-4568-A932-237B607CBACD}" srcOrd="3" destOrd="0" parTransId="{F99ACCF1-E549-4387-B05B-44BF27A41800}" sibTransId="{A6957255-EB39-46CB-A6C5-892DC628E226}"/>
    <dgm:cxn modelId="{37C52001-B955-47DF-8C71-BAF444A73239}" type="presOf" srcId="{0E126377-C8F3-493F-8B78-F682696D26D5}" destId="{E6489C77-62BF-491F-878B-93C92B5281BB}" srcOrd="0" destOrd="0" presId="urn:microsoft.com/office/officeart/2008/layout/VerticalAccentList"/>
    <dgm:cxn modelId="{CDBEC495-7B65-483E-BA68-8B5CBB39FB31}" type="presOf" srcId="{C0FD1653-F812-4568-A932-237B607CBACD}" destId="{A1ED886E-F53B-4A8C-AD1C-97F4C419DB36}" srcOrd="0" destOrd="0" presId="urn:microsoft.com/office/officeart/2008/layout/VerticalAccentList"/>
    <dgm:cxn modelId="{5C4A07F0-3239-4B70-AAA7-231F1E669545}" type="presParOf" srcId="{39CF8210-39C2-4EDA-90C4-31244A7E3AC6}" destId="{0C27CA2D-AB30-4775-885B-6A95CD4A651B}" srcOrd="0" destOrd="0" presId="urn:microsoft.com/office/officeart/2008/layout/VerticalAccentList"/>
    <dgm:cxn modelId="{A1B65074-6D5C-4945-B939-CCC12F9373A7}" type="presParOf" srcId="{0C27CA2D-AB30-4775-885B-6A95CD4A651B}" destId="{E6489C77-62BF-491F-878B-93C92B5281BB}" srcOrd="0" destOrd="0" presId="urn:microsoft.com/office/officeart/2008/layout/VerticalAccentList"/>
    <dgm:cxn modelId="{F16EFC43-ED9D-4F09-A9A3-666D4AFBBE5A}" type="presParOf" srcId="{39CF8210-39C2-4EDA-90C4-31244A7E3AC6}" destId="{4CB11533-10AF-4B12-A0C6-4E6A5336774B}" srcOrd="1" destOrd="0" presId="urn:microsoft.com/office/officeart/2008/layout/VerticalAccentList"/>
    <dgm:cxn modelId="{38521187-4BE3-43ED-AF7F-60F2807EC2DE}" type="presParOf" srcId="{4CB11533-10AF-4B12-A0C6-4E6A5336774B}" destId="{2D59A9C7-E04F-4582-90FC-033D176BF614}" srcOrd="0" destOrd="0" presId="urn:microsoft.com/office/officeart/2008/layout/VerticalAccentList"/>
    <dgm:cxn modelId="{44503F89-BAA3-44DF-BAA1-082581D1D76F}" type="presParOf" srcId="{4CB11533-10AF-4B12-A0C6-4E6A5336774B}" destId="{118E412B-17D4-471E-B2E7-F8DEC297D52B}" srcOrd="1" destOrd="0" presId="urn:microsoft.com/office/officeart/2008/layout/VerticalAccentList"/>
    <dgm:cxn modelId="{6CAD4F1A-F1C6-4B1D-B7DA-187D3579C19B}" type="presParOf" srcId="{4CB11533-10AF-4B12-A0C6-4E6A5336774B}" destId="{AF2EB249-FBF6-4DD3-82E4-2ABACBCAE9BE}" srcOrd="2" destOrd="0" presId="urn:microsoft.com/office/officeart/2008/layout/VerticalAccentList"/>
    <dgm:cxn modelId="{197642E5-A38C-4CB9-A949-D71824C3453D}" type="presParOf" srcId="{4CB11533-10AF-4B12-A0C6-4E6A5336774B}" destId="{3DBAE2A8-A6DA-4488-9E4F-B4B9FBB4516C}" srcOrd="3" destOrd="0" presId="urn:microsoft.com/office/officeart/2008/layout/VerticalAccentList"/>
    <dgm:cxn modelId="{AED11888-E102-4CB8-9797-793F3BB88D3D}" type="presParOf" srcId="{4CB11533-10AF-4B12-A0C6-4E6A5336774B}" destId="{CF90B830-8924-4D3A-A3DA-0018A457771A}" srcOrd="4" destOrd="0" presId="urn:microsoft.com/office/officeart/2008/layout/VerticalAccentList"/>
    <dgm:cxn modelId="{87FF64E9-4F37-464C-BE41-680EAD70A436}" type="presParOf" srcId="{4CB11533-10AF-4B12-A0C6-4E6A5336774B}" destId="{F631B76E-82FC-4207-96C7-A5E9885E951E}" srcOrd="5" destOrd="0" presId="urn:microsoft.com/office/officeart/2008/layout/VerticalAccentList"/>
    <dgm:cxn modelId="{D5DE4E58-4508-4C35-96FB-9E7FE66F2090}" type="presParOf" srcId="{4CB11533-10AF-4B12-A0C6-4E6A5336774B}" destId="{6F368D87-09B0-4734-8537-D540C7B8A7E3}" srcOrd="6" destOrd="0" presId="urn:microsoft.com/office/officeart/2008/layout/VerticalAccentList"/>
    <dgm:cxn modelId="{70EBF152-AAB6-4809-8ADF-FA16B3D1F4E6}" type="presParOf" srcId="{39CF8210-39C2-4EDA-90C4-31244A7E3AC6}" destId="{288D5674-8E53-4684-B0B7-A24C4882A599}" srcOrd="2" destOrd="0" presId="urn:microsoft.com/office/officeart/2008/layout/VerticalAccentList"/>
    <dgm:cxn modelId="{324D9C23-3680-4BCF-BA33-6692CC2C5789}" type="presParOf" srcId="{39CF8210-39C2-4EDA-90C4-31244A7E3AC6}" destId="{A74ED801-6A73-429E-929C-EC8D12848D92}" srcOrd="3" destOrd="0" presId="urn:microsoft.com/office/officeart/2008/layout/VerticalAccentList"/>
    <dgm:cxn modelId="{E5D7DD40-A98B-4826-82B4-1201B3DD043A}" type="presParOf" srcId="{A74ED801-6A73-429E-929C-EC8D12848D92}" destId="{E6DD0374-13A1-40C9-80EC-FCDB557C1BEE}" srcOrd="0" destOrd="0" presId="urn:microsoft.com/office/officeart/2008/layout/VerticalAccentList"/>
    <dgm:cxn modelId="{C7A97F3B-32F8-45DE-B375-E2FF4C85EBF5}" type="presParOf" srcId="{39CF8210-39C2-4EDA-90C4-31244A7E3AC6}" destId="{1038E7F8-0979-44FC-9F67-A1CFA3439B9C}" srcOrd="4" destOrd="0" presId="urn:microsoft.com/office/officeart/2008/layout/VerticalAccentList"/>
    <dgm:cxn modelId="{14828A80-C5A3-4414-B7EB-0BE31A630130}" type="presParOf" srcId="{1038E7F8-0979-44FC-9F67-A1CFA3439B9C}" destId="{F53FB3BE-71B5-4800-9454-A1F53E3C359F}" srcOrd="0" destOrd="0" presId="urn:microsoft.com/office/officeart/2008/layout/VerticalAccentList"/>
    <dgm:cxn modelId="{0ABA792F-5719-4FC0-89F6-A441849115EC}" type="presParOf" srcId="{1038E7F8-0979-44FC-9F67-A1CFA3439B9C}" destId="{53A05ACE-7775-4E0D-83C0-403B033CC02C}" srcOrd="1" destOrd="0" presId="urn:microsoft.com/office/officeart/2008/layout/VerticalAccentList"/>
    <dgm:cxn modelId="{25345FF1-99F1-4D97-9930-5A608358196C}" type="presParOf" srcId="{1038E7F8-0979-44FC-9F67-A1CFA3439B9C}" destId="{AB0C23D6-E6FA-4C92-874F-857CD399B5DB}" srcOrd="2" destOrd="0" presId="urn:microsoft.com/office/officeart/2008/layout/VerticalAccentList"/>
    <dgm:cxn modelId="{77F14D26-DF2F-4487-8894-B9616E8F75D8}" type="presParOf" srcId="{1038E7F8-0979-44FC-9F67-A1CFA3439B9C}" destId="{B8B15D63-C038-4A26-A3F3-E79B13C1BD90}" srcOrd="3" destOrd="0" presId="urn:microsoft.com/office/officeart/2008/layout/VerticalAccentList"/>
    <dgm:cxn modelId="{0E8949A8-6387-4883-ABE8-9E260958818D}" type="presParOf" srcId="{1038E7F8-0979-44FC-9F67-A1CFA3439B9C}" destId="{2290CB98-1EB3-4368-A0AB-1B184ED12123}" srcOrd="4" destOrd="0" presId="urn:microsoft.com/office/officeart/2008/layout/VerticalAccentList"/>
    <dgm:cxn modelId="{370BA158-5612-491B-AB53-64FD3AD63842}" type="presParOf" srcId="{1038E7F8-0979-44FC-9F67-A1CFA3439B9C}" destId="{79EAD51B-74A8-4E11-B217-263B3CBD6D1E}" srcOrd="5" destOrd="0" presId="urn:microsoft.com/office/officeart/2008/layout/VerticalAccentList"/>
    <dgm:cxn modelId="{1BD12B1B-FB33-4B30-A12B-C9DF27362009}" type="presParOf" srcId="{1038E7F8-0979-44FC-9F67-A1CFA3439B9C}" destId="{21FAACFD-A588-4322-954F-EEE902B49509}" srcOrd="6" destOrd="0" presId="urn:microsoft.com/office/officeart/2008/layout/VerticalAccentList"/>
    <dgm:cxn modelId="{B8D3F296-6919-4DC8-915B-92FAD2A16400}" type="presParOf" srcId="{39CF8210-39C2-4EDA-90C4-31244A7E3AC6}" destId="{DF79A6EF-EA2C-4272-B2EB-2C388BD3B3AF}" srcOrd="5" destOrd="0" presId="urn:microsoft.com/office/officeart/2008/layout/VerticalAccentList"/>
    <dgm:cxn modelId="{9B2F10C8-A875-464C-979A-817E02D37215}" type="presParOf" srcId="{39CF8210-39C2-4EDA-90C4-31244A7E3AC6}" destId="{1B0DBD2E-6021-4987-A631-D66CB893E603}" srcOrd="6" destOrd="0" presId="urn:microsoft.com/office/officeart/2008/layout/VerticalAccentList"/>
    <dgm:cxn modelId="{B6CA04D9-B768-4B58-B251-E5DFE8E5E9F0}" type="presParOf" srcId="{1B0DBD2E-6021-4987-A631-D66CB893E603}" destId="{702609D9-0216-4E36-BE94-2DEE8D2CE25E}" srcOrd="0" destOrd="0" presId="urn:microsoft.com/office/officeart/2008/layout/VerticalAccentList"/>
    <dgm:cxn modelId="{C10D292A-0BD6-4EEC-A4EE-8BE6B9626A04}" type="presParOf" srcId="{39CF8210-39C2-4EDA-90C4-31244A7E3AC6}" destId="{41B6AF27-3B97-4F69-A356-201ECE3B8D8D}" srcOrd="7" destOrd="0" presId="urn:microsoft.com/office/officeart/2008/layout/VerticalAccentList"/>
    <dgm:cxn modelId="{ABF4E40C-AD0D-4CBB-A669-FB607201441D}" type="presParOf" srcId="{41B6AF27-3B97-4F69-A356-201ECE3B8D8D}" destId="{AB7D17F0-AA95-41CD-90AA-31E567EFA930}" srcOrd="0" destOrd="0" presId="urn:microsoft.com/office/officeart/2008/layout/VerticalAccentList"/>
    <dgm:cxn modelId="{64FB3A46-28B4-40F4-A338-CD517DE81965}" type="presParOf" srcId="{41B6AF27-3B97-4F69-A356-201ECE3B8D8D}" destId="{78DD8001-D968-4AFE-8D51-7FBDAB08F219}" srcOrd="1" destOrd="0" presId="urn:microsoft.com/office/officeart/2008/layout/VerticalAccentList"/>
    <dgm:cxn modelId="{6D6B7EF3-DFE3-480B-9794-202060B922E4}" type="presParOf" srcId="{41B6AF27-3B97-4F69-A356-201ECE3B8D8D}" destId="{A329E7F8-8982-47AE-B00A-1D888A58101F}" srcOrd="2" destOrd="0" presId="urn:microsoft.com/office/officeart/2008/layout/VerticalAccentList"/>
    <dgm:cxn modelId="{9A87AB9D-189B-44D3-B7A3-7C743FF8434A}" type="presParOf" srcId="{41B6AF27-3B97-4F69-A356-201ECE3B8D8D}" destId="{326D3222-93C2-4807-A2A7-DF4D692C0C07}" srcOrd="3" destOrd="0" presId="urn:microsoft.com/office/officeart/2008/layout/VerticalAccentList"/>
    <dgm:cxn modelId="{57128D1F-0AD8-4EBA-8627-754DA7117892}" type="presParOf" srcId="{41B6AF27-3B97-4F69-A356-201ECE3B8D8D}" destId="{A31A1993-7248-4E37-A778-B6D9D8984DCA}" srcOrd="4" destOrd="0" presId="urn:microsoft.com/office/officeart/2008/layout/VerticalAccentList"/>
    <dgm:cxn modelId="{93C2A202-7505-4E15-A956-BE8608A8237C}" type="presParOf" srcId="{41B6AF27-3B97-4F69-A356-201ECE3B8D8D}" destId="{361DA038-CB57-43B5-83DE-6614678C60C9}" srcOrd="5" destOrd="0" presId="urn:microsoft.com/office/officeart/2008/layout/VerticalAccentList"/>
    <dgm:cxn modelId="{6BAB7D2F-0CAC-4CEB-9D60-682A0E5AC4DB}" type="presParOf" srcId="{41B6AF27-3B97-4F69-A356-201ECE3B8D8D}" destId="{4A70EF20-B693-4928-B0DA-486915D85A52}" srcOrd="6" destOrd="0" presId="urn:microsoft.com/office/officeart/2008/layout/VerticalAccentList"/>
    <dgm:cxn modelId="{E48AC6C2-649C-45F0-BD92-F9A6F2DAD8B0}" type="presParOf" srcId="{39CF8210-39C2-4EDA-90C4-31244A7E3AC6}" destId="{E02367C3-3C0B-4C82-8DF1-0C71F2B03101}" srcOrd="8" destOrd="0" presId="urn:microsoft.com/office/officeart/2008/layout/VerticalAccentList"/>
    <dgm:cxn modelId="{AE096F7D-3832-46BB-8672-D2688B6E52F2}" type="presParOf" srcId="{39CF8210-39C2-4EDA-90C4-31244A7E3AC6}" destId="{5610F810-3831-49F0-BCA1-E60CFAC799A6}" srcOrd="9" destOrd="0" presId="urn:microsoft.com/office/officeart/2008/layout/VerticalAccentList"/>
    <dgm:cxn modelId="{81275F91-2811-42E1-B33B-4AB866EF6970}" type="presParOf" srcId="{5610F810-3831-49F0-BCA1-E60CFAC799A6}" destId="{A1ED886E-F53B-4A8C-AD1C-97F4C419DB36}" srcOrd="0" destOrd="0" presId="urn:microsoft.com/office/officeart/2008/layout/VerticalAccentList"/>
    <dgm:cxn modelId="{B60F0A88-5FD2-4EA7-8466-512C5F681BE1}" type="presParOf" srcId="{39CF8210-39C2-4EDA-90C4-31244A7E3AC6}" destId="{0BD8BF4F-43E7-490D-A1B8-2BF284ADDBDC}" srcOrd="10" destOrd="0" presId="urn:microsoft.com/office/officeart/2008/layout/VerticalAccentList"/>
    <dgm:cxn modelId="{CB892C22-8509-435C-AE1C-6EE1EAE91F93}" type="presParOf" srcId="{0BD8BF4F-43E7-490D-A1B8-2BF284ADDBDC}" destId="{689D1F82-A4E0-4FF5-907F-B24873425A10}" srcOrd="0" destOrd="0" presId="urn:microsoft.com/office/officeart/2008/layout/VerticalAccentList"/>
    <dgm:cxn modelId="{3E5929BB-5302-4D7D-8CE9-E837BD810FE1}" type="presParOf" srcId="{0BD8BF4F-43E7-490D-A1B8-2BF284ADDBDC}" destId="{57AAFA6B-4888-402F-8F85-5283E37B8503}" srcOrd="1" destOrd="0" presId="urn:microsoft.com/office/officeart/2008/layout/VerticalAccentList"/>
    <dgm:cxn modelId="{348C6A76-3FE5-48FC-BE02-544FCB2E7746}" type="presParOf" srcId="{0BD8BF4F-43E7-490D-A1B8-2BF284ADDBDC}" destId="{34366A49-9AAD-4857-9BF4-C08155EAF677}" srcOrd="2" destOrd="0" presId="urn:microsoft.com/office/officeart/2008/layout/VerticalAccentList"/>
    <dgm:cxn modelId="{E3E5079A-49FA-4A02-A37C-2C964DD1C652}" type="presParOf" srcId="{0BD8BF4F-43E7-490D-A1B8-2BF284ADDBDC}" destId="{5175A89E-5DA3-41D3-9028-FCBF9404FC56}" srcOrd="3" destOrd="0" presId="urn:microsoft.com/office/officeart/2008/layout/VerticalAccentList"/>
    <dgm:cxn modelId="{A987B85C-0A87-44A4-8B14-420C15C3B8FA}" type="presParOf" srcId="{0BD8BF4F-43E7-490D-A1B8-2BF284ADDBDC}" destId="{ED8919E1-E786-4FA4-A692-A6CD18E8A5BB}" srcOrd="4" destOrd="0" presId="urn:microsoft.com/office/officeart/2008/layout/VerticalAccentList"/>
    <dgm:cxn modelId="{A9F063E1-FB06-4753-9AB3-6822984C6424}" type="presParOf" srcId="{0BD8BF4F-43E7-490D-A1B8-2BF284ADDBDC}" destId="{2264FF8D-E745-4A92-B8B7-937E3AE202E3}" srcOrd="5" destOrd="0" presId="urn:microsoft.com/office/officeart/2008/layout/VerticalAccentList"/>
    <dgm:cxn modelId="{4A418A7C-8DAA-4EDE-B360-59A9FE4ABF40}" type="presParOf" srcId="{0BD8BF4F-43E7-490D-A1B8-2BF284ADDBDC}" destId="{E0AA56C5-1AF4-4513-99F1-E5B63246D208}" srcOrd="6" destOrd="0" presId="urn:microsoft.com/office/officeart/2008/layout/VerticalAccentList"/>
    <dgm:cxn modelId="{CF2FDC23-7317-487F-BA5A-3623C7C5F84B}" type="presParOf" srcId="{39CF8210-39C2-4EDA-90C4-31244A7E3AC6}" destId="{2FEE300E-C66E-413F-9494-DB10B620CD22}" srcOrd="11" destOrd="0" presId="urn:microsoft.com/office/officeart/2008/layout/VerticalAccentList"/>
    <dgm:cxn modelId="{E8A26594-101A-4355-B61D-D2E445093EF2}" type="presParOf" srcId="{39CF8210-39C2-4EDA-90C4-31244A7E3AC6}" destId="{4AD528D4-642D-4E3A-818F-ECA8240BF0C7}" srcOrd="12" destOrd="0" presId="urn:microsoft.com/office/officeart/2008/layout/VerticalAccentList"/>
    <dgm:cxn modelId="{D4205A06-CAAD-4967-BE63-CEF39DE31E3D}" type="presParOf" srcId="{4AD528D4-642D-4E3A-818F-ECA8240BF0C7}" destId="{18BA28FA-8206-4CF9-9733-8051AE3BE05C}" srcOrd="0" destOrd="0" presId="urn:microsoft.com/office/officeart/2008/layout/VerticalAccentList"/>
    <dgm:cxn modelId="{5E8AB6EB-3D09-4425-A94F-B5A4939430BC}" type="presParOf" srcId="{39CF8210-39C2-4EDA-90C4-31244A7E3AC6}" destId="{1B52F01D-4AB4-4170-89EC-99D90DA89CA9}" srcOrd="13" destOrd="0" presId="urn:microsoft.com/office/officeart/2008/layout/VerticalAccentList"/>
    <dgm:cxn modelId="{F6712F30-1949-461C-A440-0CC7E5D0BE99}" type="presParOf" srcId="{1B52F01D-4AB4-4170-89EC-99D90DA89CA9}" destId="{32CA35D6-E00B-45BE-93CC-1FAFF952079A}" srcOrd="0" destOrd="0" presId="urn:microsoft.com/office/officeart/2008/layout/VerticalAccentList"/>
    <dgm:cxn modelId="{F4860AC0-E266-49E9-B2D3-B37DB4EEF4EB}" type="presParOf" srcId="{1B52F01D-4AB4-4170-89EC-99D90DA89CA9}" destId="{2478CC6E-13DD-4B4B-8A66-55FA6A16B5CB}" srcOrd="1" destOrd="0" presId="urn:microsoft.com/office/officeart/2008/layout/VerticalAccentList"/>
    <dgm:cxn modelId="{E8397CAD-726B-43F3-9440-6D4F82E9DA9A}" type="presParOf" srcId="{1B52F01D-4AB4-4170-89EC-99D90DA89CA9}" destId="{7EC3FD57-065C-46BA-B45F-72E3BDD09C15}" srcOrd="2" destOrd="0" presId="urn:microsoft.com/office/officeart/2008/layout/VerticalAccentList"/>
    <dgm:cxn modelId="{44DCC658-DB44-44EC-90DF-991BF38E4910}" type="presParOf" srcId="{1B52F01D-4AB4-4170-89EC-99D90DA89CA9}" destId="{BCF59DEF-1975-4099-B8D8-DDD679AB688D}" srcOrd="3" destOrd="0" presId="urn:microsoft.com/office/officeart/2008/layout/VerticalAccentList"/>
    <dgm:cxn modelId="{23436DBF-6568-4AB2-8136-066C4B5E4937}" type="presParOf" srcId="{1B52F01D-4AB4-4170-89EC-99D90DA89CA9}" destId="{E5594B9F-3B9E-40FE-9500-3BC8959D6FCF}" srcOrd="4" destOrd="0" presId="urn:microsoft.com/office/officeart/2008/layout/VerticalAccentList"/>
    <dgm:cxn modelId="{FCD87B8B-29EC-441E-AFB2-4B418888772C}" type="presParOf" srcId="{1B52F01D-4AB4-4170-89EC-99D90DA89CA9}" destId="{705A9D6C-4EA1-497B-AF71-B8631F5697D1}" srcOrd="5" destOrd="0" presId="urn:microsoft.com/office/officeart/2008/layout/VerticalAccentList"/>
    <dgm:cxn modelId="{119DCED3-613C-478C-830E-1695E2DCAE4C}" type="presParOf" srcId="{1B52F01D-4AB4-4170-89EC-99D90DA89CA9}" destId="{2A61AB70-4D95-4316-9AD0-D2FBECE172C2}" srcOrd="6" destOrd="0" presId="urn:microsoft.com/office/officeart/2008/layout/VerticalAccentList"/>
    <dgm:cxn modelId="{2945A0F5-E134-4011-98EA-225CBD719A15}" type="presParOf" srcId="{39CF8210-39C2-4EDA-90C4-31244A7E3AC6}" destId="{1A8154F9-42BF-4132-958D-0D73149136D2}" srcOrd="14" destOrd="0" presId="urn:microsoft.com/office/officeart/2008/layout/VerticalAccentList"/>
    <dgm:cxn modelId="{FF112AAB-E5C4-40B0-AD71-B2B39295E93B}" type="presParOf" srcId="{39CF8210-39C2-4EDA-90C4-31244A7E3AC6}" destId="{6AAAFBCE-789A-45F8-9AFF-561574B7BC5C}" srcOrd="15" destOrd="0" presId="urn:microsoft.com/office/officeart/2008/layout/VerticalAccentList"/>
    <dgm:cxn modelId="{55E36286-DF5D-42C5-9900-94D83CBFE2F3}" type="presParOf" srcId="{6AAAFBCE-789A-45F8-9AFF-561574B7BC5C}" destId="{57331E15-998A-4A5E-BB40-19AF14FF521B}" srcOrd="0" destOrd="0" presId="urn:microsoft.com/office/officeart/2008/layout/VerticalAccentList"/>
    <dgm:cxn modelId="{7E3A1435-450E-4DE1-BC0E-BBD9BF27C5C6}" type="presParOf" srcId="{39CF8210-39C2-4EDA-90C4-31244A7E3AC6}" destId="{60E4FE96-B8C9-4E73-B736-50E7210B5860}" srcOrd="16" destOrd="0" presId="urn:microsoft.com/office/officeart/2008/layout/VerticalAccentList"/>
    <dgm:cxn modelId="{06709FAE-0D1F-4840-9667-290BC0ADBEE1}" type="presParOf" srcId="{60E4FE96-B8C9-4E73-B736-50E7210B5860}" destId="{C9DF15A3-DFFE-484B-8D9F-44E6BC73FC97}" srcOrd="0" destOrd="0" presId="urn:microsoft.com/office/officeart/2008/layout/VerticalAccentList"/>
    <dgm:cxn modelId="{91D72CD3-DAE4-487F-A3C5-324AA1D0CAB3}" type="presParOf" srcId="{60E4FE96-B8C9-4E73-B736-50E7210B5860}" destId="{504F2432-23F1-44B2-9848-BF5BEE1C4F00}" srcOrd="1" destOrd="0" presId="urn:microsoft.com/office/officeart/2008/layout/VerticalAccentList"/>
    <dgm:cxn modelId="{8B064ADE-8DAD-46CA-9494-6D76D6408D6A}" type="presParOf" srcId="{60E4FE96-B8C9-4E73-B736-50E7210B5860}" destId="{ADB834E1-6B4F-4E27-874B-E479A2E53B22}" srcOrd="2" destOrd="0" presId="urn:microsoft.com/office/officeart/2008/layout/VerticalAccentList"/>
    <dgm:cxn modelId="{4D87AC86-AAF6-4B9C-9ABE-721D8C9989FF}" type="presParOf" srcId="{60E4FE96-B8C9-4E73-B736-50E7210B5860}" destId="{464EDDCC-0B4A-4B2B-9774-60F4D44033F2}" srcOrd="3" destOrd="0" presId="urn:microsoft.com/office/officeart/2008/layout/VerticalAccentList"/>
    <dgm:cxn modelId="{11D374AF-8C98-4EB8-983A-87D415D773A1}" type="presParOf" srcId="{60E4FE96-B8C9-4E73-B736-50E7210B5860}" destId="{5E6F0FD9-563B-41DA-A0FF-9ED67B310998}" srcOrd="4" destOrd="0" presId="urn:microsoft.com/office/officeart/2008/layout/VerticalAccentList"/>
    <dgm:cxn modelId="{4FBBDA31-39B8-465D-9559-6FDA63B1E299}" type="presParOf" srcId="{60E4FE96-B8C9-4E73-B736-50E7210B5860}" destId="{79363923-94A3-4A11-9B35-0099415A3144}" srcOrd="5" destOrd="0" presId="urn:microsoft.com/office/officeart/2008/layout/VerticalAccentList"/>
    <dgm:cxn modelId="{ACD78A22-D27F-40DD-A4CE-73AD9DBF53B4}" type="presParOf" srcId="{60E4FE96-B8C9-4E73-B736-50E7210B5860}" destId="{4FB5D47E-4AC9-48D9-9DFA-CCEB4335A60A}" srcOrd="6" destOrd="0" presId="urn:microsoft.com/office/officeart/2008/layout/VerticalAccentList"/>
    <dgm:cxn modelId="{B76DB40A-13C7-4D7E-9031-1C723C03D228}" type="presParOf" srcId="{39CF8210-39C2-4EDA-90C4-31244A7E3AC6}" destId="{165BD6BA-8393-4C21-8112-EA511E53945F}" srcOrd="17" destOrd="0" presId="urn:microsoft.com/office/officeart/2008/layout/VerticalAccentList"/>
    <dgm:cxn modelId="{FA245424-933C-464C-AE91-DC08D3BAA574}" type="presParOf" srcId="{39CF8210-39C2-4EDA-90C4-31244A7E3AC6}" destId="{9BF63D7C-79CE-4FE7-A4FF-1A943895C3D7}" srcOrd="18" destOrd="0" presId="urn:microsoft.com/office/officeart/2008/layout/VerticalAccentList"/>
    <dgm:cxn modelId="{A458B2D1-BB15-40CC-9C18-27C7941882A8}" type="presParOf" srcId="{9BF63D7C-79CE-4FE7-A4FF-1A943895C3D7}" destId="{670A110F-4A82-4832-AC70-80F922CCAABE}" srcOrd="0" destOrd="0" presId="urn:microsoft.com/office/officeart/2008/layout/VerticalAccentList"/>
    <dgm:cxn modelId="{E7B23E48-A68A-4721-93C3-6CEEF0D12C98}" type="presParOf" srcId="{39CF8210-39C2-4EDA-90C4-31244A7E3AC6}" destId="{10AC6085-1A54-49B2-89A9-2C7307942190}" srcOrd="19" destOrd="0" presId="urn:microsoft.com/office/officeart/2008/layout/VerticalAccentList"/>
    <dgm:cxn modelId="{D41883C6-E471-4D77-8C4D-5502DBE28C55}" type="presParOf" srcId="{10AC6085-1A54-49B2-89A9-2C7307942190}" destId="{E5B620B5-A957-4DB5-A76C-31C4304B9286}" srcOrd="0" destOrd="0" presId="urn:microsoft.com/office/officeart/2008/layout/VerticalAccentList"/>
    <dgm:cxn modelId="{0ABCA338-81A9-4288-A976-397EB829C0CC}" type="presParOf" srcId="{10AC6085-1A54-49B2-89A9-2C7307942190}" destId="{C01D7EA1-D17A-477A-9A6E-A9EE71DF80E5}" srcOrd="1" destOrd="0" presId="urn:microsoft.com/office/officeart/2008/layout/VerticalAccentList"/>
    <dgm:cxn modelId="{C437B2AE-DAFC-427E-8611-FE625A4A05B6}" type="presParOf" srcId="{10AC6085-1A54-49B2-89A9-2C7307942190}" destId="{F9CE7120-E188-4228-AB2C-9CABECCCC38A}" srcOrd="2" destOrd="0" presId="urn:microsoft.com/office/officeart/2008/layout/VerticalAccentList"/>
    <dgm:cxn modelId="{075683F2-E276-433B-BCDD-5FC114D17B8C}" type="presParOf" srcId="{10AC6085-1A54-49B2-89A9-2C7307942190}" destId="{9D5D8243-6682-475E-9288-A0925F9F1D5D}" srcOrd="3" destOrd="0" presId="urn:microsoft.com/office/officeart/2008/layout/VerticalAccentList"/>
    <dgm:cxn modelId="{ABF1CB9F-7B8C-4436-B53D-A4BCFA976542}" type="presParOf" srcId="{10AC6085-1A54-49B2-89A9-2C7307942190}" destId="{A0EE02F1-4C9A-4FBF-BD74-893F8DD334AF}" srcOrd="4" destOrd="0" presId="urn:microsoft.com/office/officeart/2008/layout/VerticalAccentList"/>
    <dgm:cxn modelId="{78619057-1CAF-472B-B53B-779802865869}" type="presParOf" srcId="{10AC6085-1A54-49B2-89A9-2C7307942190}" destId="{62F1A658-7F29-4D7E-8B93-D5F5949E6460}" srcOrd="5" destOrd="0" presId="urn:microsoft.com/office/officeart/2008/layout/VerticalAccentList"/>
    <dgm:cxn modelId="{880B335D-06AA-47D0-9548-60734028156B}" type="presParOf" srcId="{10AC6085-1A54-49B2-89A9-2C7307942190}" destId="{C1F6BF72-CDA4-497D-9838-4EABB521E14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DB5584-3468-4546-8158-B1C9F1E006E1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80455B-D2F4-4D5D-89B0-C76CBC8E32B8}">
      <dgm:prSet phldrT="[Text]" custT="1"/>
      <dgm:spPr/>
      <dgm:t>
        <a:bodyPr/>
        <a:lstStyle/>
        <a:p>
          <a:r>
            <a:rPr lang="en-US" sz="1600" smtClean="0"/>
            <a:t>Project Manager</a:t>
          </a:r>
        </a:p>
        <a:p>
          <a:r>
            <a:rPr lang="en-US" sz="1600" smtClean="0"/>
            <a:t>HoangLD</a:t>
          </a:r>
          <a:endParaRPr lang="en-US" sz="1600"/>
        </a:p>
      </dgm:t>
    </dgm:pt>
    <dgm:pt modelId="{22564839-E64A-43A5-A27E-5147C846563D}" type="parTrans" cxnId="{772781CB-E410-461B-BE8F-2B1E4747C422}">
      <dgm:prSet/>
      <dgm:spPr/>
      <dgm:t>
        <a:bodyPr/>
        <a:lstStyle/>
        <a:p>
          <a:endParaRPr lang="en-US" sz="1600"/>
        </a:p>
      </dgm:t>
    </dgm:pt>
    <dgm:pt modelId="{3988EC56-D802-4C31-9A80-20CB0B512E54}" type="sibTrans" cxnId="{772781CB-E410-461B-BE8F-2B1E4747C422}">
      <dgm:prSet/>
      <dgm:spPr/>
      <dgm:t>
        <a:bodyPr/>
        <a:lstStyle/>
        <a:p>
          <a:endParaRPr lang="en-US" sz="1600"/>
        </a:p>
      </dgm:t>
    </dgm:pt>
    <dgm:pt modelId="{62750613-1315-4439-93DC-52F98875B167}">
      <dgm:prSet phldrT="[Text]" custT="1"/>
      <dgm:spPr/>
      <dgm:t>
        <a:bodyPr/>
        <a:lstStyle/>
        <a:p>
          <a:r>
            <a:rPr lang="en-US" sz="1600" smtClean="0"/>
            <a:t>QA Team</a:t>
          </a:r>
        </a:p>
        <a:p>
          <a:r>
            <a:rPr lang="en-US" sz="1600" smtClean="0"/>
            <a:t>HoangLD</a:t>
          </a:r>
          <a:endParaRPr lang="en-US" sz="1600"/>
        </a:p>
      </dgm:t>
    </dgm:pt>
    <dgm:pt modelId="{F541152B-3F79-4A34-8085-5EB70A87584C}" type="parTrans" cxnId="{75FF006D-B968-423E-B8B1-9581AEFAC832}">
      <dgm:prSet/>
      <dgm:spPr/>
      <dgm:t>
        <a:bodyPr/>
        <a:lstStyle/>
        <a:p>
          <a:endParaRPr lang="en-US" sz="1600"/>
        </a:p>
      </dgm:t>
    </dgm:pt>
    <dgm:pt modelId="{417E66BA-103B-4933-81AD-CE82B593C514}" type="sibTrans" cxnId="{75FF006D-B968-423E-B8B1-9581AEFAC832}">
      <dgm:prSet/>
      <dgm:spPr/>
      <dgm:t>
        <a:bodyPr/>
        <a:lstStyle/>
        <a:p>
          <a:endParaRPr lang="en-US" sz="1600"/>
        </a:p>
      </dgm:t>
    </dgm:pt>
    <dgm:pt modelId="{47A8FDBE-B51A-422A-9875-BB71DE14C259}">
      <dgm:prSet phldrT="[Text]" custT="1"/>
      <dgm:spPr/>
      <dgm:t>
        <a:bodyPr/>
        <a:lstStyle/>
        <a:p>
          <a:r>
            <a:rPr lang="en-US" sz="1600" smtClean="0"/>
            <a:t>Test Team</a:t>
          </a:r>
        </a:p>
        <a:p>
          <a:r>
            <a:rPr lang="en-US" sz="1600" smtClean="0"/>
            <a:t>TuanTA</a:t>
          </a:r>
          <a:endParaRPr lang="en-US" sz="1600"/>
        </a:p>
      </dgm:t>
    </dgm:pt>
    <dgm:pt modelId="{DA6CCBE5-E565-4FA7-BA98-7ED08F1CD255}" type="parTrans" cxnId="{03BDF8AE-B331-4A51-9C08-B9E873429956}">
      <dgm:prSet/>
      <dgm:spPr/>
      <dgm:t>
        <a:bodyPr/>
        <a:lstStyle/>
        <a:p>
          <a:endParaRPr lang="en-US" sz="1600"/>
        </a:p>
      </dgm:t>
    </dgm:pt>
    <dgm:pt modelId="{13559A9C-6770-4383-9565-72FB771F959E}" type="sibTrans" cxnId="{03BDF8AE-B331-4A51-9C08-B9E873429956}">
      <dgm:prSet/>
      <dgm:spPr/>
      <dgm:t>
        <a:bodyPr/>
        <a:lstStyle/>
        <a:p>
          <a:endParaRPr lang="en-US" sz="1600"/>
        </a:p>
      </dgm:t>
    </dgm:pt>
    <dgm:pt modelId="{D3D80166-D9B0-4A70-BE88-92617FC7CBC2}">
      <dgm:prSet phldrT="[Text]" custT="1"/>
      <dgm:spPr/>
      <dgm:t>
        <a:bodyPr/>
        <a:lstStyle/>
        <a:p>
          <a:r>
            <a:rPr lang="en-US" sz="1600" smtClean="0"/>
            <a:t>Develop Team</a:t>
          </a:r>
        </a:p>
        <a:p>
          <a:r>
            <a:rPr lang="en-US" sz="1600" smtClean="0"/>
            <a:t>HoangLD</a:t>
          </a:r>
          <a:endParaRPr lang="en-US" sz="1600"/>
        </a:p>
      </dgm:t>
    </dgm:pt>
    <dgm:pt modelId="{1DD3D94F-36D7-4BE1-81AB-BD469AD17046}" type="parTrans" cxnId="{E38F0918-94C8-4C66-840E-29229DA7AD5F}">
      <dgm:prSet/>
      <dgm:spPr/>
      <dgm:t>
        <a:bodyPr/>
        <a:lstStyle/>
        <a:p>
          <a:endParaRPr lang="en-US" sz="1600"/>
        </a:p>
      </dgm:t>
    </dgm:pt>
    <dgm:pt modelId="{0C607F19-7FAF-4371-A5CB-1CE87C4D3CB4}" type="sibTrans" cxnId="{E38F0918-94C8-4C66-840E-29229DA7AD5F}">
      <dgm:prSet/>
      <dgm:spPr/>
      <dgm:t>
        <a:bodyPr/>
        <a:lstStyle/>
        <a:p>
          <a:endParaRPr lang="en-US" sz="1600"/>
        </a:p>
      </dgm:t>
    </dgm:pt>
    <dgm:pt modelId="{7CDDD7F5-46B9-4630-818A-09D6881FA35D}">
      <dgm:prSet custT="1"/>
      <dgm:spPr/>
      <dgm:t>
        <a:bodyPr/>
        <a:lstStyle/>
        <a:p>
          <a:r>
            <a:rPr lang="en-US" sz="1600" smtClean="0"/>
            <a:t>KhiemDN</a:t>
          </a:r>
          <a:endParaRPr lang="en-US" sz="1600"/>
        </a:p>
      </dgm:t>
    </dgm:pt>
    <dgm:pt modelId="{67B6A49E-B3E4-4AFC-A3F2-6A517C48E1CA}" type="parTrans" cxnId="{A6E633CF-42DA-41D5-938C-2D15DE44E00F}">
      <dgm:prSet/>
      <dgm:spPr/>
      <dgm:t>
        <a:bodyPr/>
        <a:lstStyle/>
        <a:p>
          <a:endParaRPr lang="en-US" sz="1600"/>
        </a:p>
      </dgm:t>
    </dgm:pt>
    <dgm:pt modelId="{1577B2CF-3CDE-4DF6-BFC7-7F963743A567}" type="sibTrans" cxnId="{A6E633CF-42DA-41D5-938C-2D15DE44E00F}">
      <dgm:prSet/>
      <dgm:spPr/>
      <dgm:t>
        <a:bodyPr/>
        <a:lstStyle/>
        <a:p>
          <a:endParaRPr lang="en-US" sz="1600"/>
        </a:p>
      </dgm:t>
    </dgm:pt>
    <dgm:pt modelId="{AF43D50E-3514-4964-802E-3EE525D4F60A}">
      <dgm:prSet custT="1"/>
      <dgm:spPr/>
      <dgm:t>
        <a:bodyPr/>
        <a:lstStyle/>
        <a:p>
          <a:r>
            <a:rPr lang="en-US" sz="1600" smtClean="0"/>
            <a:t>HoangLD</a:t>
          </a:r>
          <a:endParaRPr lang="en-US" sz="1600"/>
        </a:p>
      </dgm:t>
    </dgm:pt>
    <dgm:pt modelId="{9EF66305-4872-4DE7-8C67-BA07A3861F7E}" type="parTrans" cxnId="{006893A6-E617-4349-896A-701361F54D51}">
      <dgm:prSet/>
      <dgm:spPr/>
      <dgm:t>
        <a:bodyPr/>
        <a:lstStyle/>
        <a:p>
          <a:endParaRPr lang="en-US" sz="1600"/>
        </a:p>
      </dgm:t>
    </dgm:pt>
    <dgm:pt modelId="{D44894B8-9660-446E-8BA5-4358D129D690}" type="sibTrans" cxnId="{006893A6-E617-4349-896A-701361F54D51}">
      <dgm:prSet/>
      <dgm:spPr/>
      <dgm:t>
        <a:bodyPr/>
        <a:lstStyle/>
        <a:p>
          <a:endParaRPr lang="en-US" sz="1600"/>
        </a:p>
      </dgm:t>
    </dgm:pt>
    <dgm:pt modelId="{2B62AD0B-DFDD-48E3-BF0F-9C8C6449A2E8}">
      <dgm:prSet custT="1"/>
      <dgm:spPr/>
      <dgm:t>
        <a:bodyPr/>
        <a:lstStyle/>
        <a:p>
          <a:r>
            <a:rPr lang="en-US" sz="1600" smtClean="0"/>
            <a:t>DuyPV</a:t>
          </a:r>
          <a:endParaRPr lang="en-US" sz="1600"/>
        </a:p>
      </dgm:t>
    </dgm:pt>
    <dgm:pt modelId="{1891C5F5-9599-448D-9DF7-9AE39D439251}" type="parTrans" cxnId="{CCF6D0A3-8E71-425C-8AA1-5A16132905C6}">
      <dgm:prSet/>
      <dgm:spPr/>
      <dgm:t>
        <a:bodyPr/>
        <a:lstStyle/>
        <a:p>
          <a:endParaRPr lang="en-US" sz="1600"/>
        </a:p>
      </dgm:t>
    </dgm:pt>
    <dgm:pt modelId="{D4926BBA-7188-4FE2-8B73-F0F6899F4983}" type="sibTrans" cxnId="{CCF6D0A3-8E71-425C-8AA1-5A16132905C6}">
      <dgm:prSet/>
      <dgm:spPr/>
      <dgm:t>
        <a:bodyPr/>
        <a:lstStyle/>
        <a:p>
          <a:endParaRPr lang="en-US" sz="1600"/>
        </a:p>
      </dgm:t>
    </dgm:pt>
    <dgm:pt modelId="{478076F4-198E-4862-8B88-6178D07DA7B8}">
      <dgm:prSet custT="1"/>
      <dgm:spPr/>
      <dgm:t>
        <a:bodyPr/>
        <a:lstStyle/>
        <a:p>
          <a:r>
            <a:rPr lang="en-US" sz="1600" smtClean="0"/>
            <a:t>TuanTA</a:t>
          </a:r>
          <a:endParaRPr lang="en-US" sz="1600"/>
        </a:p>
      </dgm:t>
    </dgm:pt>
    <dgm:pt modelId="{D727C569-A514-4AEA-8E36-0F25C9AA9975}" type="parTrans" cxnId="{C906B4B1-FE49-4260-9A8C-1D0CA31B683C}">
      <dgm:prSet/>
      <dgm:spPr/>
      <dgm:t>
        <a:bodyPr/>
        <a:lstStyle/>
        <a:p>
          <a:endParaRPr lang="en-US" sz="1600"/>
        </a:p>
      </dgm:t>
    </dgm:pt>
    <dgm:pt modelId="{E25DD12B-D8CC-439E-A275-E8D95EBCAD4C}" type="sibTrans" cxnId="{C906B4B1-FE49-4260-9A8C-1D0CA31B683C}">
      <dgm:prSet/>
      <dgm:spPr/>
      <dgm:t>
        <a:bodyPr/>
        <a:lstStyle/>
        <a:p>
          <a:endParaRPr lang="en-US" sz="1600"/>
        </a:p>
      </dgm:t>
    </dgm:pt>
    <dgm:pt modelId="{A28CDECC-3C17-4E92-8F90-15FD29F85649}">
      <dgm:prSet custT="1"/>
      <dgm:spPr/>
      <dgm:t>
        <a:bodyPr/>
        <a:lstStyle/>
        <a:p>
          <a:r>
            <a:rPr lang="en-US" sz="1600" smtClean="0"/>
            <a:t>TuanTA</a:t>
          </a:r>
          <a:endParaRPr lang="en-US" sz="1600"/>
        </a:p>
      </dgm:t>
    </dgm:pt>
    <dgm:pt modelId="{AF235B05-1051-4B3C-B9DF-3ABA62ED24A6}" type="parTrans" cxnId="{4EB95E6B-97C8-4A6F-815E-A86A09AC67C1}">
      <dgm:prSet/>
      <dgm:spPr/>
      <dgm:t>
        <a:bodyPr/>
        <a:lstStyle/>
        <a:p>
          <a:endParaRPr lang="en-US" sz="1600"/>
        </a:p>
      </dgm:t>
    </dgm:pt>
    <dgm:pt modelId="{EEEAA3C9-0F03-4E7F-8D33-E2035A2586D5}" type="sibTrans" cxnId="{4EB95E6B-97C8-4A6F-815E-A86A09AC67C1}">
      <dgm:prSet/>
      <dgm:spPr/>
      <dgm:t>
        <a:bodyPr/>
        <a:lstStyle/>
        <a:p>
          <a:endParaRPr lang="en-US" sz="1600"/>
        </a:p>
      </dgm:t>
    </dgm:pt>
    <dgm:pt modelId="{FE38DEE1-B850-41AE-B526-565AE307BF16}">
      <dgm:prSet custT="1"/>
      <dgm:spPr/>
      <dgm:t>
        <a:bodyPr/>
        <a:lstStyle/>
        <a:p>
          <a:r>
            <a:rPr lang="en-US" sz="1600" smtClean="0"/>
            <a:t>HoangLD</a:t>
          </a:r>
          <a:endParaRPr lang="en-US" sz="1600"/>
        </a:p>
      </dgm:t>
    </dgm:pt>
    <dgm:pt modelId="{55E859BD-FBE0-43FA-8AE0-798C6E709ADB}" type="parTrans" cxnId="{3CC4C732-EE71-4781-A1B3-F6FA1F6039BF}">
      <dgm:prSet/>
      <dgm:spPr/>
      <dgm:t>
        <a:bodyPr/>
        <a:lstStyle/>
        <a:p>
          <a:endParaRPr lang="en-US" sz="1600"/>
        </a:p>
      </dgm:t>
    </dgm:pt>
    <dgm:pt modelId="{C20309B6-6BF5-4920-95B3-BE1F88946764}" type="sibTrans" cxnId="{3CC4C732-EE71-4781-A1B3-F6FA1F6039BF}">
      <dgm:prSet/>
      <dgm:spPr/>
      <dgm:t>
        <a:bodyPr/>
        <a:lstStyle/>
        <a:p>
          <a:endParaRPr lang="en-US" sz="1600"/>
        </a:p>
      </dgm:t>
    </dgm:pt>
    <dgm:pt modelId="{E28F2014-461D-4D9F-BBC6-4C7F4B7C10DE}">
      <dgm:prSet custT="1"/>
      <dgm:spPr/>
      <dgm:t>
        <a:bodyPr/>
        <a:lstStyle/>
        <a:p>
          <a:r>
            <a:rPr lang="en-US" sz="1600" smtClean="0"/>
            <a:t>DuyPV</a:t>
          </a:r>
          <a:endParaRPr lang="en-US" sz="1600"/>
        </a:p>
      </dgm:t>
    </dgm:pt>
    <dgm:pt modelId="{6DB68874-725C-4C80-B4C6-1327B7F1BDBE}" type="parTrans" cxnId="{79D22D81-79B3-4D1A-B47C-B93775DF8A1B}">
      <dgm:prSet/>
      <dgm:spPr/>
      <dgm:t>
        <a:bodyPr/>
        <a:lstStyle/>
        <a:p>
          <a:endParaRPr lang="en-US" sz="1600"/>
        </a:p>
      </dgm:t>
    </dgm:pt>
    <dgm:pt modelId="{8066C88B-7DD7-420B-9DD9-B12AE60DE38E}" type="sibTrans" cxnId="{79D22D81-79B3-4D1A-B47C-B93775DF8A1B}">
      <dgm:prSet/>
      <dgm:spPr/>
      <dgm:t>
        <a:bodyPr/>
        <a:lstStyle/>
        <a:p>
          <a:endParaRPr lang="en-US" sz="1600"/>
        </a:p>
      </dgm:t>
    </dgm:pt>
    <dgm:pt modelId="{93D87169-3037-4AC6-A63C-0D21083BE17A}">
      <dgm:prSet custT="1"/>
      <dgm:spPr/>
      <dgm:t>
        <a:bodyPr/>
        <a:lstStyle/>
        <a:p>
          <a:r>
            <a:rPr lang="en-US" sz="1600" smtClean="0"/>
            <a:t>KhiemDN</a:t>
          </a:r>
          <a:endParaRPr lang="en-US" sz="1600"/>
        </a:p>
      </dgm:t>
    </dgm:pt>
    <dgm:pt modelId="{87E1FE72-107E-4DD6-AB76-B2DF476AB5E2}" type="parTrans" cxnId="{2FBA29FE-23CF-45EB-A1E4-A724EA5DD621}">
      <dgm:prSet/>
      <dgm:spPr/>
      <dgm:t>
        <a:bodyPr/>
        <a:lstStyle/>
        <a:p>
          <a:endParaRPr lang="en-US" sz="1600"/>
        </a:p>
      </dgm:t>
    </dgm:pt>
    <dgm:pt modelId="{F5C67A4D-B648-4F9B-A688-5EAF86DBBA2F}" type="sibTrans" cxnId="{2FBA29FE-23CF-45EB-A1E4-A724EA5DD621}">
      <dgm:prSet/>
      <dgm:spPr/>
      <dgm:t>
        <a:bodyPr/>
        <a:lstStyle/>
        <a:p>
          <a:endParaRPr lang="en-US" sz="1600"/>
        </a:p>
      </dgm:t>
    </dgm:pt>
    <dgm:pt modelId="{AA600D55-DBDC-40D5-A335-AE02711BB0EC}">
      <dgm:prSet phldrT="[Text]" custT="1"/>
      <dgm:spPr/>
      <dgm:t>
        <a:bodyPr/>
        <a:lstStyle/>
        <a:p>
          <a:r>
            <a:rPr lang="en-US" sz="1600" smtClean="0"/>
            <a:t>SRS Analysis Team</a:t>
          </a:r>
        </a:p>
        <a:p>
          <a:r>
            <a:rPr lang="en-US" sz="1600" smtClean="0"/>
            <a:t>KhiemDN</a:t>
          </a:r>
          <a:endParaRPr lang="en-US" sz="1600"/>
        </a:p>
      </dgm:t>
    </dgm:pt>
    <dgm:pt modelId="{501A359C-46B0-4E4E-827B-7A0D459E90EE}" type="parTrans" cxnId="{79F83D2A-33B1-462F-A4E4-988373FB42AD}">
      <dgm:prSet/>
      <dgm:spPr/>
      <dgm:t>
        <a:bodyPr/>
        <a:lstStyle/>
        <a:p>
          <a:endParaRPr lang="en-US"/>
        </a:p>
      </dgm:t>
    </dgm:pt>
    <dgm:pt modelId="{4C2017B5-268A-4E25-A74F-45EDEC8DD0EA}" type="sibTrans" cxnId="{79F83D2A-33B1-462F-A4E4-988373FB42AD}">
      <dgm:prSet/>
      <dgm:spPr/>
      <dgm:t>
        <a:bodyPr/>
        <a:lstStyle/>
        <a:p>
          <a:endParaRPr lang="en-US"/>
        </a:p>
      </dgm:t>
    </dgm:pt>
    <dgm:pt modelId="{596DCBD5-0CC1-4D62-98F8-FA14B5EBAB2B}">
      <dgm:prSet phldrT="[Text]" custT="1"/>
      <dgm:spPr/>
      <dgm:t>
        <a:bodyPr/>
        <a:lstStyle/>
        <a:p>
          <a:r>
            <a:rPr lang="en-US" sz="1600" smtClean="0"/>
            <a:t>Design Team</a:t>
          </a:r>
        </a:p>
        <a:p>
          <a:r>
            <a:rPr lang="en-US" sz="1600" smtClean="0"/>
            <a:t>DuyPV</a:t>
          </a:r>
          <a:endParaRPr lang="en-US" sz="1600"/>
        </a:p>
      </dgm:t>
    </dgm:pt>
    <dgm:pt modelId="{C50B83CE-A458-4C75-BD27-87391D7E17FA}" type="parTrans" cxnId="{EB42E91C-6DCC-43E6-B835-02DB81AB6652}">
      <dgm:prSet/>
      <dgm:spPr/>
      <dgm:t>
        <a:bodyPr/>
        <a:lstStyle/>
        <a:p>
          <a:endParaRPr lang="en-US"/>
        </a:p>
      </dgm:t>
    </dgm:pt>
    <dgm:pt modelId="{533C27C1-60F5-4795-94E6-A5687ACB35D4}" type="sibTrans" cxnId="{EB42E91C-6DCC-43E6-B835-02DB81AB6652}">
      <dgm:prSet/>
      <dgm:spPr/>
      <dgm:t>
        <a:bodyPr/>
        <a:lstStyle/>
        <a:p>
          <a:endParaRPr lang="en-US"/>
        </a:p>
      </dgm:t>
    </dgm:pt>
    <dgm:pt modelId="{7701A333-EE50-416E-94D3-2951C2DCEA93}">
      <dgm:prSet custT="1"/>
      <dgm:spPr/>
      <dgm:t>
        <a:bodyPr/>
        <a:lstStyle/>
        <a:p>
          <a:r>
            <a:rPr lang="en-US" sz="1600" smtClean="0"/>
            <a:t>Supervisior </a:t>
          </a:r>
        </a:p>
        <a:p>
          <a:r>
            <a:rPr lang="en-US" sz="1600" smtClean="0"/>
            <a:t>Mr. SangNV</a:t>
          </a:r>
          <a:endParaRPr lang="en-US" sz="1600"/>
        </a:p>
      </dgm:t>
    </dgm:pt>
    <dgm:pt modelId="{626476A6-69CF-4EA4-A43D-201B8841786B}" type="parTrans" cxnId="{79687D60-90B3-40C2-8A5B-2B79F45FD6F5}">
      <dgm:prSet/>
      <dgm:spPr/>
      <dgm:t>
        <a:bodyPr/>
        <a:lstStyle/>
        <a:p>
          <a:endParaRPr lang="en-US"/>
        </a:p>
      </dgm:t>
    </dgm:pt>
    <dgm:pt modelId="{F63D2495-7933-48F8-9749-D3BE804C978E}" type="sibTrans" cxnId="{79687D60-90B3-40C2-8A5B-2B79F45FD6F5}">
      <dgm:prSet/>
      <dgm:spPr/>
      <dgm:t>
        <a:bodyPr/>
        <a:lstStyle/>
        <a:p>
          <a:endParaRPr lang="en-US"/>
        </a:p>
      </dgm:t>
    </dgm:pt>
    <dgm:pt modelId="{215FCD85-4C2B-4B7B-BE51-CE6A159A4884}">
      <dgm:prSet custT="1"/>
      <dgm:spPr/>
      <dgm:t>
        <a:bodyPr/>
        <a:lstStyle/>
        <a:p>
          <a:r>
            <a:rPr lang="en-US" sz="1600" smtClean="0"/>
            <a:t>DuyPV</a:t>
          </a:r>
          <a:endParaRPr lang="en-US" sz="1600"/>
        </a:p>
      </dgm:t>
    </dgm:pt>
    <dgm:pt modelId="{B6C824FC-E157-4EAF-B1D7-2984357D956D}" type="parTrans" cxnId="{588B1644-191A-4073-B50A-3114D6AF8E02}">
      <dgm:prSet/>
      <dgm:spPr/>
      <dgm:t>
        <a:bodyPr/>
        <a:lstStyle/>
        <a:p>
          <a:endParaRPr lang="en-US"/>
        </a:p>
      </dgm:t>
    </dgm:pt>
    <dgm:pt modelId="{A795A2B7-6DB6-49C6-BB91-525436DFADA8}" type="sibTrans" cxnId="{588B1644-191A-4073-B50A-3114D6AF8E02}">
      <dgm:prSet/>
      <dgm:spPr/>
      <dgm:t>
        <a:bodyPr/>
        <a:lstStyle/>
        <a:p>
          <a:endParaRPr lang="en-US"/>
        </a:p>
      </dgm:t>
    </dgm:pt>
    <dgm:pt modelId="{F1D1826A-351C-4F5B-8B20-0A6C2708822E}">
      <dgm:prSet custT="1"/>
      <dgm:spPr/>
      <dgm:t>
        <a:bodyPr/>
        <a:lstStyle/>
        <a:p>
          <a:r>
            <a:rPr lang="en-US" sz="1600" smtClean="0"/>
            <a:t>HoangLD</a:t>
          </a:r>
          <a:endParaRPr lang="en-US" sz="1600"/>
        </a:p>
      </dgm:t>
    </dgm:pt>
    <dgm:pt modelId="{065FCBF8-C222-47E0-AEBC-425C2E2B8349}" type="parTrans" cxnId="{533354D3-164C-489F-BD46-4DA2C1FB096E}">
      <dgm:prSet/>
      <dgm:spPr/>
      <dgm:t>
        <a:bodyPr/>
        <a:lstStyle/>
        <a:p>
          <a:endParaRPr lang="en-US"/>
        </a:p>
      </dgm:t>
    </dgm:pt>
    <dgm:pt modelId="{C837524F-8DDB-41E7-A8DA-A0BCFBB950CE}" type="sibTrans" cxnId="{533354D3-164C-489F-BD46-4DA2C1FB096E}">
      <dgm:prSet/>
      <dgm:spPr/>
      <dgm:t>
        <a:bodyPr/>
        <a:lstStyle/>
        <a:p>
          <a:endParaRPr lang="en-US"/>
        </a:p>
      </dgm:t>
    </dgm:pt>
    <dgm:pt modelId="{02AE4E06-5CC5-4DBA-AA63-6A4412B11BE0}">
      <dgm:prSet custT="1"/>
      <dgm:spPr/>
      <dgm:t>
        <a:bodyPr/>
        <a:lstStyle/>
        <a:p>
          <a:r>
            <a:rPr lang="en-US" sz="1600" smtClean="0"/>
            <a:t>TuanTA</a:t>
          </a:r>
          <a:endParaRPr lang="en-US" sz="1600"/>
        </a:p>
      </dgm:t>
    </dgm:pt>
    <dgm:pt modelId="{C908DD53-42FB-4BD3-A9D4-CF8FDEEF4D4F}" type="parTrans" cxnId="{FAD46238-1A31-4F8A-B04E-2B9C81774127}">
      <dgm:prSet/>
      <dgm:spPr/>
      <dgm:t>
        <a:bodyPr/>
        <a:lstStyle/>
        <a:p>
          <a:endParaRPr lang="en-US"/>
        </a:p>
      </dgm:t>
    </dgm:pt>
    <dgm:pt modelId="{F2C3E4ED-2981-42DD-BA99-6557AD55D2C5}" type="sibTrans" cxnId="{FAD46238-1A31-4F8A-B04E-2B9C81774127}">
      <dgm:prSet/>
      <dgm:spPr/>
      <dgm:t>
        <a:bodyPr/>
        <a:lstStyle/>
        <a:p>
          <a:endParaRPr lang="en-US"/>
        </a:p>
      </dgm:t>
    </dgm:pt>
    <dgm:pt modelId="{183C3AB7-E7E8-45EB-9CE0-A9D88DB1C6DB}">
      <dgm:prSet custT="1"/>
      <dgm:spPr/>
      <dgm:t>
        <a:bodyPr/>
        <a:lstStyle/>
        <a:p>
          <a:r>
            <a:rPr lang="en-US" sz="1600" smtClean="0"/>
            <a:t>HoangLD</a:t>
          </a:r>
          <a:endParaRPr lang="en-US" sz="1600"/>
        </a:p>
      </dgm:t>
    </dgm:pt>
    <dgm:pt modelId="{2362D349-01D5-453A-8654-20A9E76DA85C}" type="parTrans" cxnId="{4B03D911-D096-4A93-9DDF-B7D6A35C7D28}">
      <dgm:prSet/>
      <dgm:spPr/>
      <dgm:t>
        <a:bodyPr/>
        <a:lstStyle/>
        <a:p>
          <a:endParaRPr lang="en-US"/>
        </a:p>
      </dgm:t>
    </dgm:pt>
    <dgm:pt modelId="{2969EE5D-6553-47C9-902C-E9F439F9D2B0}" type="sibTrans" cxnId="{4B03D911-D096-4A93-9DDF-B7D6A35C7D28}">
      <dgm:prSet/>
      <dgm:spPr/>
      <dgm:t>
        <a:bodyPr/>
        <a:lstStyle/>
        <a:p>
          <a:endParaRPr lang="en-US"/>
        </a:p>
      </dgm:t>
    </dgm:pt>
    <dgm:pt modelId="{566067C2-C04A-4D69-A8DD-A04EBC9080CA}">
      <dgm:prSet custT="1"/>
      <dgm:spPr/>
      <dgm:t>
        <a:bodyPr/>
        <a:lstStyle/>
        <a:p>
          <a:r>
            <a:rPr lang="en-US" sz="1600" smtClean="0"/>
            <a:t>DuyPV</a:t>
          </a:r>
          <a:endParaRPr lang="en-US" sz="1600"/>
        </a:p>
      </dgm:t>
    </dgm:pt>
    <dgm:pt modelId="{6B4211B5-BB1E-406B-ACE9-EC635D62C46F}" type="parTrans" cxnId="{2501B3C2-7540-4E5C-B8E0-FB77FF4E6BD3}">
      <dgm:prSet/>
      <dgm:spPr/>
      <dgm:t>
        <a:bodyPr/>
        <a:lstStyle/>
        <a:p>
          <a:endParaRPr lang="en-US"/>
        </a:p>
      </dgm:t>
    </dgm:pt>
    <dgm:pt modelId="{ADE23F47-B464-470F-8981-A0959F61DF03}" type="sibTrans" cxnId="{2501B3C2-7540-4E5C-B8E0-FB77FF4E6BD3}">
      <dgm:prSet/>
      <dgm:spPr/>
      <dgm:t>
        <a:bodyPr/>
        <a:lstStyle/>
        <a:p>
          <a:endParaRPr lang="en-US"/>
        </a:p>
      </dgm:t>
    </dgm:pt>
    <dgm:pt modelId="{207FC836-8213-49C0-A9C3-4A9E08734FAD}">
      <dgm:prSet custT="1"/>
      <dgm:spPr/>
      <dgm:t>
        <a:bodyPr/>
        <a:lstStyle/>
        <a:p>
          <a:r>
            <a:rPr lang="en-US" sz="1600" smtClean="0"/>
            <a:t>KhiemDN</a:t>
          </a:r>
          <a:endParaRPr lang="en-US" sz="1600"/>
        </a:p>
      </dgm:t>
    </dgm:pt>
    <dgm:pt modelId="{0805FF89-AA68-4154-B2B9-D0E995F10A7D}" type="parTrans" cxnId="{AA421B03-FAA1-4A1A-9386-EF3948E7DF5B}">
      <dgm:prSet/>
      <dgm:spPr/>
      <dgm:t>
        <a:bodyPr/>
        <a:lstStyle/>
        <a:p>
          <a:endParaRPr lang="en-US"/>
        </a:p>
      </dgm:t>
    </dgm:pt>
    <dgm:pt modelId="{16B488F9-3F5E-4682-8416-3C2C811058E7}" type="sibTrans" cxnId="{AA421B03-FAA1-4A1A-9386-EF3948E7DF5B}">
      <dgm:prSet/>
      <dgm:spPr/>
      <dgm:t>
        <a:bodyPr/>
        <a:lstStyle/>
        <a:p>
          <a:endParaRPr lang="en-US"/>
        </a:p>
      </dgm:t>
    </dgm:pt>
    <dgm:pt modelId="{25A83FBD-C925-4BD9-90A4-56FC39A3CDD4}" type="pres">
      <dgm:prSet presAssocID="{CFDB5584-3468-4546-8158-B1C9F1E006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46C0D-B899-402A-BF6F-A52681BA44AA}" type="pres">
      <dgm:prSet presAssocID="{7701A333-EE50-416E-94D3-2951C2DCEA9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894CD3C-D49E-4B4B-8EAA-AE26C0FF556B}" type="pres">
      <dgm:prSet presAssocID="{7701A333-EE50-416E-94D3-2951C2DCEA93}" presName="rootComposite1" presStyleCnt="0"/>
      <dgm:spPr/>
      <dgm:t>
        <a:bodyPr/>
        <a:lstStyle/>
        <a:p>
          <a:endParaRPr lang="en-US"/>
        </a:p>
      </dgm:t>
    </dgm:pt>
    <dgm:pt modelId="{B4B4978D-6077-493F-8687-9F2D8AA39208}" type="pres">
      <dgm:prSet presAssocID="{7701A333-EE50-416E-94D3-2951C2DCEA93}" presName="rootText1" presStyleLbl="node0" presStyleIdx="0" presStyleCnt="1" custScaleX="184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525191-8E57-4752-8372-F5AD30E5D997}" type="pres">
      <dgm:prSet presAssocID="{7701A333-EE50-416E-94D3-2951C2DCEA9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1E3961-EC48-4B89-B116-C875601B90BB}" type="pres">
      <dgm:prSet presAssocID="{7701A333-EE50-416E-94D3-2951C2DCEA93}" presName="hierChild2" presStyleCnt="0"/>
      <dgm:spPr/>
      <dgm:t>
        <a:bodyPr/>
        <a:lstStyle/>
        <a:p>
          <a:endParaRPr lang="en-US"/>
        </a:p>
      </dgm:t>
    </dgm:pt>
    <dgm:pt modelId="{B8C3A105-ACA8-498B-9A53-8070A811FC72}" type="pres">
      <dgm:prSet presAssocID="{22564839-E64A-43A5-A27E-5147C846563D}" presName="Name37" presStyleLbl="parChTrans1D2" presStyleIdx="0" presStyleCnt="1"/>
      <dgm:spPr/>
      <dgm:t>
        <a:bodyPr/>
        <a:lstStyle/>
        <a:p>
          <a:endParaRPr lang="en-US"/>
        </a:p>
      </dgm:t>
    </dgm:pt>
    <dgm:pt modelId="{CD3B22C4-3C6B-4EDB-B989-133A1D057362}" type="pres">
      <dgm:prSet presAssocID="{CE80455B-D2F4-4D5D-89B0-C76CBC8E32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7D4736F-7ECE-4547-830F-91BD9E6601C1}" type="pres">
      <dgm:prSet presAssocID="{CE80455B-D2F4-4D5D-89B0-C76CBC8E32B8}" presName="rootComposite" presStyleCnt="0"/>
      <dgm:spPr/>
      <dgm:t>
        <a:bodyPr/>
        <a:lstStyle/>
        <a:p>
          <a:endParaRPr lang="en-US"/>
        </a:p>
      </dgm:t>
    </dgm:pt>
    <dgm:pt modelId="{3909042D-380A-4195-BE35-DED575E71C64}" type="pres">
      <dgm:prSet presAssocID="{CE80455B-D2F4-4D5D-89B0-C76CBC8E32B8}" presName="rootText" presStyleLbl="node2" presStyleIdx="0" presStyleCnt="1" custScaleX="173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5151FF-6659-4387-B327-622EDB416CED}" type="pres">
      <dgm:prSet presAssocID="{CE80455B-D2F4-4D5D-89B0-C76CBC8E32B8}" presName="rootConnector" presStyleLbl="node2" presStyleIdx="0" presStyleCnt="1"/>
      <dgm:spPr/>
      <dgm:t>
        <a:bodyPr/>
        <a:lstStyle/>
        <a:p>
          <a:endParaRPr lang="en-US"/>
        </a:p>
      </dgm:t>
    </dgm:pt>
    <dgm:pt modelId="{2C1FD678-C0D9-4940-A547-9BA8E1C777C7}" type="pres">
      <dgm:prSet presAssocID="{CE80455B-D2F4-4D5D-89B0-C76CBC8E32B8}" presName="hierChild4" presStyleCnt="0"/>
      <dgm:spPr/>
      <dgm:t>
        <a:bodyPr/>
        <a:lstStyle/>
        <a:p>
          <a:endParaRPr lang="en-US"/>
        </a:p>
      </dgm:t>
    </dgm:pt>
    <dgm:pt modelId="{FC151E68-8EB8-429F-8916-B9E6C9CF7985}" type="pres">
      <dgm:prSet presAssocID="{501A359C-46B0-4E4E-827B-7A0D459E90EE}" presName="Name37" presStyleLbl="parChTrans1D3" presStyleIdx="0" presStyleCnt="5"/>
      <dgm:spPr/>
      <dgm:t>
        <a:bodyPr/>
        <a:lstStyle/>
        <a:p>
          <a:endParaRPr lang="en-US"/>
        </a:p>
      </dgm:t>
    </dgm:pt>
    <dgm:pt modelId="{87F8918C-C8B7-43F1-888A-76BDDEBCD386}" type="pres">
      <dgm:prSet presAssocID="{AA600D55-DBDC-40D5-A335-AE02711BB0E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359756-E526-48DC-9F11-D0019FA11CBC}" type="pres">
      <dgm:prSet presAssocID="{AA600D55-DBDC-40D5-A335-AE02711BB0EC}" presName="rootComposite" presStyleCnt="0"/>
      <dgm:spPr/>
      <dgm:t>
        <a:bodyPr/>
        <a:lstStyle/>
        <a:p>
          <a:endParaRPr lang="en-US"/>
        </a:p>
      </dgm:t>
    </dgm:pt>
    <dgm:pt modelId="{8238A591-DEB0-4710-B067-2A5B20FFB414}" type="pres">
      <dgm:prSet presAssocID="{AA600D55-DBDC-40D5-A335-AE02711BB0EC}" presName="rootText" presStyleLbl="node3" presStyleIdx="0" presStyleCnt="5" custScaleX="140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CABCE-935D-45A5-84C4-E53E5AA01C7C}" type="pres">
      <dgm:prSet presAssocID="{AA600D55-DBDC-40D5-A335-AE02711BB0EC}" presName="rootConnector" presStyleLbl="node3" presStyleIdx="0" presStyleCnt="5"/>
      <dgm:spPr/>
      <dgm:t>
        <a:bodyPr/>
        <a:lstStyle/>
        <a:p>
          <a:endParaRPr lang="en-US"/>
        </a:p>
      </dgm:t>
    </dgm:pt>
    <dgm:pt modelId="{55F50108-B922-413E-9EAC-C322A857F307}" type="pres">
      <dgm:prSet presAssocID="{AA600D55-DBDC-40D5-A335-AE02711BB0EC}" presName="hierChild4" presStyleCnt="0"/>
      <dgm:spPr/>
      <dgm:t>
        <a:bodyPr/>
        <a:lstStyle/>
        <a:p>
          <a:endParaRPr lang="en-US"/>
        </a:p>
      </dgm:t>
    </dgm:pt>
    <dgm:pt modelId="{0E074FEB-8288-4A0A-B815-7C56D5E8EFCD}" type="pres">
      <dgm:prSet presAssocID="{55E859BD-FBE0-43FA-8AE0-798C6E709ADB}" presName="Name37" presStyleLbl="parChTrans1D4" presStyleIdx="0" presStyleCnt="14"/>
      <dgm:spPr/>
      <dgm:t>
        <a:bodyPr/>
        <a:lstStyle/>
        <a:p>
          <a:endParaRPr lang="en-US"/>
        </a:p>
      </dgm:t>
    </dgm:pt>
    <dgm:pt modelId="{48454367-5477-46C0-A0BE-63449B88188E}" type="pres">
      <dgm:prSet presAssocID="{FE38DEE1-B850-41AE-B526-565AE307BF1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9E02BA-2F54-4DC7-A436-302C597872F8}" type="pres">
      <dgm:prSet presAssocID="{FE38DEE1-B850-41AE-B526-565AE307BF16}" presName="rootComposite" presStyleCnt="0"/>
      <dgm:spPr/>
      <dgm:t>
        <a:bodyPr/>
        <a:lstStyle/>
        <a:p>
          <a:endParaRPr lang="en-US"/>
        </a:p>
      </dgm:t>
    </dgm:pt>
    <dgm:pt modelId="{A9C8FCF1-2CB4-4CF7-A64E-5F46FBC0B411}" type="pres">
      <dgm:prSet presAssocID="{FE38DEE1-B850-41AE-B526-565AE307BF16}" presName="rootText" presStyleLbl="node4" presStyleIdx="0" presStyleCnt="14" custLinFactY="100000" custLinFactNeighborX="0" custLinFactNeighborY="158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ED780-01CB-4FC2-B0DE-CFC446DC6558}" type="pres">
      <dgm:prSet presAssocID="{FE38DEE1-B850-41AE-B526-565AE307BF16}" presName="rootConnector" presStyleLbl="node4" presStyleIdx="0" presStyleCnt="14"/>
      <dgm:spPr/>
      <dgm:t>
        <a:bodyPr/>
        <a:lstStyle/>
        <a:p>
          <a:endParaRPr lang="en-US"/>
        </a:p>
      </dgm:t>
    </dgm:pt>
    <dgm:pt modelId="{8CC22E37-BBCF-458D-B1E2-0F0DBF84F70C}" type="pres">
      <dgm:prSet presAssocID="{FE38DEE1-B850-41AE-B526-565AE307BF16}" presName="hierChild4" presStyleCnt="0"/>
      <dgm:spPr/>
      <dgm:t>
        <a:bodyPr/>
        <a:lstStyle/>
        <a:p>
          <a:endParaRPr lang="en-US"/>
        </a:p>
      </dgm:t>
    </dgm:pt>
    <dgm:pt modelId="{433C6623-C239-471D-B12A-4431BC2BC682}" type="pres">
      <dgm:prSet presAssocID="{FE38DEE1-B850-41AE-B526-565AE307BF16}" presName="hierChild5" presStyleCnt="0"/>
      <dgm:spPr/>
      <dgm:t>
        <a:bodyPr/>
        <a:lstStyle/>
        <a:p>
          <a:endParaRPr lang="en-US"/>
        </a:p>
      </dgm:t>
    </dgm:pt>
    <dgm:pt modelId="{B4E13B35-2F43-44F2-BB90-8FD62ECD0BBF}" type="pres">
      <dgm:prSet presAssocID="{6DB68874-725C-4C80-B4C6-1327B7F1BDBE}" presName="Name37" presStyleLbl="parChTrans1D4" presStyleIdx="1" presStyleCnt="14"/>
      <dgm:spPr/>
      <dgm:t>
        <a:bodyPr/>
        <a:lstStyle/>
        <a:p>
          <a:endParaRPr lang="en-US"/>
        </a:p>
      </dgm:t>
    </dgm:pt>
    <dgm:pt modelId="{C1C13D6D-2FBD-4F2B-A605-DDA369366EA2}" type="pres">
      <dgm:prSet presAssocID="{E28F2014-461D-4D9F-BBC6-4C7F4B7C10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20B53CB-557B-474F-9AE6-F34312B8AC76}" type="pres">
      <dgm:prSet presAssocID="{E28F2014-461D-4D9F-BBC6-4C7F4B7C10DE}" presName="rootComposite" presStyleCnt="0"/>
      <dgm:spPr/>
      <dgm:t>
        <a:bodyPr/>
        <a:lstStyle/>
        <a:p>
          <a:endParaRPr lang="en-US"/>
        </a:p>
      </dgm:t>
    </dgm:pt>
    <dgm:pt modelId="{F4D81048-AFDC-42BF-A3BF-0F4E0E0698F6}" type="pres">
      <dgm:prSet presAssocID="{E28F2014-461D-4D9F-BBC6-4C7F4B7C10DE}" presName="rootText" presStyleLbl="node4" presStyleIdx="1" presStyleCnt="14" custLinFactNeighborX="1405" custLinFactNeighborY="-16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BB2FA9-CA2D-43BD-8939-4A073DA96117}" type="pres">
      <dgm:prSet presAssocID="{E28F2014-461D-4D9F-BBC6-4C7F4B7C10DE}" presName="rootConnector" presStyleLbl="node4" presStyleIdx="1" presStyleCnt="14"/>
      <dgm:spPr/>
      <dgm:t>
        <a:bodyPr/>
        <a:lstStyle/>
        <a:p>
          <a:endParaRPr lang="en-US"/>
        </a:p>
      </dgm:t>
    </dgm:pt>
    <dgm:pt modelId="{E9F0A666-FF89-4A79-982C-B83D40D39B9C}" type="pres">
      <dgm:prSet presAssocID="{E28F2014-461D-4D9F-BBC6-4C7F4B7C10DE}" presName="hierChild4" presStyleCnt="0"/>
      <dgm:spPr/>
      <dgm:t>
        <a:bodyPr/>
        <a:lstStyle/>
        <a:p>
          <a:endParaRPr lang="en-US"/>
        </a:p>
      </dgm:t>
    </dgm:pt>
    <dgm:pt modelId="{E126925F-EF2A-4B13-80CA-154C473E7B7A}" type="pres">
      <dgm:prSet presAssocID="{E28F2014-461D-4D9F-BBC6-4C7F4B7C10DE}" presName="hierChild5" presStyleCnt="0"/>
      <dgm:spPr/>
      <dgm:t>
        <a:bodyPr/>
        <a:lstStyle/>
        <a:p>
          <a:endParaRPr lang="en-US"/>
        </a:p>
      </dgm:t>
    </dgm:pt>
    <dgm:pt modelId="{61E45441-CAFD-4D20-834C-7C60432DEACA}" type="pres">
      <dgm:prSet presAssocID="{87E1FE72-107E-4DD6-AB76-B2DF476AB5E2}" presName="Name37" presStyleLbl="parChTrans1D4" presStyleIdx="2" presStyleCnt="14"/>
      <dgm:spPr/>
      <dgm:t>
        <a:bodyPr/>
        <a:lstStyle/>
        <a:p>
          <a:endParaRPr lang="en-US"/>
        </a:p>
      </dgm:t>
    </dgm:pt>
    <dgm:pt modelId="{9E9302F9-D916-455A-8654-DADE9F04DAA4}" type="pres">
      <dgm:prSet presAssocID="{93D87169-3037-4AC6-A63C-0D21083BE17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44A0FD-11C0-440E-92F4-D6DA727C037E}" type="pres">
      <dgm:prSet presAssocID="{93D87169-3037-4AC6-A63C-0D21083BE17A}" presName="rootComposite" presStyleCnt="0"/>
      <dgm:spPr/>
      <dgm:t>
        <a:bodyPr/>
        <a:lstStyle/>
        <a:p>
          <a:endParaRPr lang="en-US"/>
        </a:p>
      </dgm:t>
    </dgm:pt>
    <dgm:pt modelId="{30902C46-249B-4231-9D1E-D733ACDF4676}" type="pres">
      <dgm:prSet presAssocID="{93D87169-3037-4AC6-A63C-0D21083BE17A}" presName="rootText" presStyleLbl="node4" presStyleIdx="2" presStyleCnt="14" custLinFactY="-100000" custLinFactNeighborX="0" custLinFactNeighborY="-1914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3958D9-3EA7-4B0F-8F1A-86AE031186A4}" type="pres">
      <dgm:prSet presAssocID="{93D87169-3037-4AC6-A63C-0D21083BE17A}" presName="rootConnector" presStyleLbl="node4" presStyleIdx="2" presStyleCnt="14"/>
      <dgm:spPr/>
      <dgm:t>
        <a:bodyPr/>
        <a:lstStyle/>
        <a:p>
          <a:endParaRPr lang="en-US"/>
        </a:p>
      </dgm:t>
    </dgm:pt>
    <dgm:pt modelId="{FA88FCC6-7462-4635-A280-66C8E99BDF74}" type="pres">
      <dgm:prSet presAssocID="{93D87169-3037-4AC6-A63C-0D21083BE17A}" presName="hierChild4" presStyleCnt="0"/>
      <dgm:spPr/>
      <dgm:t>
        <a:bodyPr/>
        <a:lstStyle/>
        <a:p>
          <a:endParaRPr lang="en-US"/>
        </a:p>
      </dgm:t>
    </dgm:pt>
    <dgm:pt modelId="{802EA561-2CB6-46B0-B749-F05905E778DC}" type="pres">
      <dgm:prSet presAssocID="{93D87169-3037-4AC6-A63C-0D21083BE17A}" presName="hierChild5" presStyleCnt="0"/>
      <dgm:spPr/>
      <dgm:t>
        <a:bodyPr/>
        <a:lstStyle/>
        <a:p>
          <a:endParaRPr lang="en-US"/>
        </a:p>
      </dgm:t>
    </dgm:pt>
    <dgm:pt modelId="{23E317DE-3B98-4FB9-B244-939F061A7A61}" type="pres">
      <dgm:prSet presAssocID="{AF235B05-1051-4B3C-B9DF-3ABA62ED24A6}" presName="Name37" presStyleLbl="parChTrans1D4" presStyleIdx="3" presStyleCnt="14"/>
      <dgm:spPr/>
      <dgm:t>
        <a:bodyPr/>
        <a:lstStyle/>
        <a:p>
          <a:endParaRPr lang="en-US"/>
        </a:p>
      </dgm:t>
    </dgm:pt>
    <dgm:pt modelId="{F09DBBC4-3D0B-4C05-9E91-C4B5C4FE2093}" type="pres">
      <dgm:prSet presAssocID="{A28CDECC-3C17-4E92-8F90-15FD29F8564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11F4BA-3BAC-46F0-BF0E-09645302D587}" type="pres">
      <dgm:prSet presAssocID="{A28CDECC-3C17-4E92-8F90-15FD29F85649}" presName="rootComposite" presStyleCnt="0"/>
      <dgm:spPr/>
      <dgm:t>
        <a:bodyPr/>
        <a:lstStyle/>
        <a:p>
          <a:endParaRPr lang="en-US"/>
        </a:p>
      </dgm:t>
    </dgm:pt>
    <dgm:pt modelId="{68C0A434-7874-4EA3-9D2C-5F30AD13550F}" type="pres">
      <dgm:prSet presAssocID="{A28CDECC-3C17-4E92-8F90-15FD29F85649}" presName="rootText" presStyleLbl="node4" presStyleIdx="3" presStyleCnt="14" custLinFactNeighborX="-1405" custLinFactNeighborY="-47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23E9DA-11DE-4EE0-975A-BE002753C3B6}" type="pres">
      <dgm:prSet presAssocID="{A28CDECC-3C17-4E92-8F90-15FD29F85649}" presName="rootConnector" presStyleLbl="node4" presStyleIdx="3" presStyleCnt="14"/>
      <dgm:spPr/>
      <dgm:t>
        <a:bodyPr/>
        <a:lstStyle/>
        <a:p>
          <a:endParaRPr lang="en-US"/>
        </a:p>
      </dgm:t>
    </dgm:pt>
    <dgm:pt modelId="{BC137E63-DA96-4535-BAFB-A65A86CCC52C}" type="pres">
      <dgm:prSet presAssocID="{A28CDECC-3C17-4E92-8F90-15FD29F85649}" presName="hierChild4" presStyleCnt="0"/>
      <dgm:spPr/>
      <dgm:t>
        <a:bodyPr/>
        <a:lstStyle/>
        <a:p>
          <a:endParaRPr lang="en-US"/>
        </a:p>
      </dgm:t>
    </dgm:pt>
    <dgm:pt modelId="{09397298-289A-46AE-A210-AFD4F93BE680}" type="pres">
      <dgm:prSet presAssocID="{A28CDECC-3C17-4E92-8F90-15FD29F85649}" presName="hierChild5" presStyleCnt="0"/>
      <dgm:spPr/>
      <dgm:t>
        <a:bodyPr/>
        <a:lstStyle/>
        <a:p>
          <a:endParaRPr lang="en-US"/>
        </a:p>
      </dgm:t>
    </dgm:pt>
    <dgm:pt modelId="{64500521-04DE-4848-894F-892419578CC9}" type="pres">
      <dgm:prSet presAssocID="{AA600D55-DBDC-40D5-A335-AE02711BB0EC}" presName="hierChild5" presStyleCnt="0"/>
      <dgm:spPr/>
      <dgm:t>
        <a:bodyPr/>
        <a:lstStyle/>
        <a:p>
          <a:endParaRPr lang="en-US"/>
        </a:p>
      </dgm:t>
    </dgm:pt>
    <dgm:pt modelId="{734F5A3B-8C36-43E8-B38C-96D3BF6575C5}" type="pres">
      <dgm:prSet presAssocID="{C50B83CE-A458-4C75-BD27-87391D7E17FA}" presName="Name37" presStyleLbl="parChTrans1D3" presStyleIdx="1" presStyleCnt="5"/>
      <dgm:spPr/>
      <dgm:t>
        <a:bodyPr/>
        <a:lstStyle/>
        <a:p>
          <a:endParaRPr lang="en-US"/>
        </a:p>
      </dgm:t>
    </dgm:pt>
    <dgm:pt modelId="{F5DCBBA7-667E-497D-8643-091ADC52D59E}" type="pres">
      <dgm:prSet presAssocID="{596DCBD5-0CC1-4D62-98F8-FA14B5EBAB2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978C87-531E-4DA4-BC69-B9D23B985F15}" type="pres">
      <dgm:prSet presAssocID="{596DCBD5-0CC1-4D62-98F8-FA14B5EBAB2B}" presName="rootComposite" presStyleCnt="0"/>
      <dgm:spPr/>
      <dgm:t>
        <a:bodyPr/>
        <a:lstStyle/>
        <a:p>
          <a:endParaRPr lang="en-US"/>
        </a:p>
      </dgm:t>
    </dgm:pt>
    <dgm:pt modelId="{8F87E03E-AF6A-4FB9-B508-EE51F3016104}" type="pres">
      <dgm:prSet presAssocID="{596DCBD5-0CC1-4D62-98F8-FA14B5EBAB2B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44566-AAB0-4B02-8356-330E600AF8D3}" type="pres">
      <dgm:prSet presAssocID="{596DCBD5-0CC1-4D62-98F8-FA14B5EBAB2B}" presName="rootConnector" presStyleLbl="node3" presStyleIdx="1" presStyleCnt="5"/>
      <dgm:spPr/>
      <dgm:t>
        <a:bodyPr/>
        <a:lstStyle/>
        <a:p>
          <a:endParaRPr lang="en-US"/>
        </a:p>
      </dgm:t>
    </dgm:pt>
    <dgm:pt modelId="{D65ED9EB-5FDA-4B45-8420-FB2C0A29D9BD}" type="pres">
      <dgm:prSet presAssocID="{596DCBD5-0CC1-4D62-98F8-FA14B5EBAB2B}" presName="hierChild4" presStyleCnt="0"/>
      <dgm:spPr/>
      <dgm:t>
        <a:bodyPr/>
        <a:lstStyle/>
        <a:p>
          <a:endParaRPr lang="en-US"/>
        </a:p>
      </dgm:t>
    </dgm:pt>
    <dgm:pt modelId="{DD9473FC-E750-4940-A968-49426D0DFA08}" type="pres">
      <dgm:prSet presAssocID="{B6C824FC-E157-4EAF-B1D7-2984357D956D}" presName="Name37" presStyleLbl="parChTrans1D4" presStyleIdx="4" presStyleCnt="14"/>
      <dgm:spPr/>
      <dgm:t>
        <a:bodyPr/>
        <a:lstStyle/>
        <a:p>
          <a:endParaRPr lang="en-US"/>
        </a:p>
      </dgm:t>
    </dgm:pt>
    <dgm:pt modelId="{4ECA04DE-3C46-4A8C-9324-687B45631AC5}" type="pres">
      <dgm:prSet presAssocID="{215FCD85-4C2B-4B7B-BE51-CE6A159A48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737548-21DE-4E05-B5CA-7CAF0D95D488}" type="pres">
      <dgm:prSet presAssocID="{215FCD85-4C2B-4B7B-BE51-CE6A159A4884}" presName="rootComposite" presStyleCnt="0"/>
      <dgm:spPr/>
      <dgm:t>
        <a:bodyPr/>
        <a:lstStyle/>
        <a:p>
          <a:endParaRPr lang="en-US"/>
        </a:p>
      </dgm:t>
    </dgm:pt>
    <dgm:pt modelId="{49486512-6BF7-4F6C-9782-4537C9139A39}" type="pres">
      <dgm:prSet presAssocID="{215FCD85-4C2B-4B7B-BE51-CE6A159A4884}" presName="rootText" presStyleLbl="node4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5E22E1-1FEC-4747-8108-30294FC8002A}" type="pres">
      <dgm:prSet presAssocID="{215FCD85-4C2B-4B7B-BE51-CE6A159A4884}" presName="rootConnector" presStyleLbl="node4" presStyleIdx="4" presStyleCnt="14"/>
      <dgm:spPr/>
      <dgm:t>
        <a:bodyPr/>
        <a:lstStyle/>
        <a:p>
          <a:endParaRPr lang="en-US"/>
        </a:p>
      </dgm:t>
    </dgm:pt>
    <dgm:pt modelId="{9EE22C3C-A0BA-42F6-A2D5-9E20B6428B08}" type="pres">
      <dgm:prSet presAssocID="{215FCD85-4C2B-4B7B-BE51-CE6A159A4884}" presName="hierChild4" presStyleCnt="0"/>
      <dgm:spPr/>
      <dgm:t>
        <a:bodyPr/>
        <a:lstStyle/>
        <a:p>
          <a:endParaRPr lang="en-US"/>
        </a:p>
      </dgm:t>
    </dgm:pt>
    <dgm:pt modelId="{7EE39203-7F0A-4D3F-88A5-0858392EF860}" type="pres">
      <dgm:prSet presAssocID="{215FCD85-4C2B-4B7B-BE51-CE6A159A4884}" presName="hierChild5" presStyleCnt="0"/>
      <dgm:spPr/>
      <dgm:t>
        <a:bodyPr/>
        <a:lstStyle/>
        <a:p>
          <a:endParaRPr lang="en-US"/>
        </a:p>
      </dgm:t>
    </dgm:pt>
    <dgm:pt modelId="{490B0AAD-3E33-472F-BC0F-746F31998173}" type="pres">
      <dgm:prSet presAssocID="{065FCBF8-C222-47E0-AEBC-425C2E2B8349}" presName="Name37" presStyleLbl="parChTrans1D4" presStyleIdx="5" presStyleCnt="14"/>
      <dgm:spPr/>
      <dgm:t>
        <a:bodyPr/>
        <a:lstStyle/>
        <a:p>
          <a:endParaRPr lang="en-US"/>
        </a:p>
      </dgm:t>
    </dgm:pt>
    <dgm:pt modelId="{D19014A8-B84E-4550-AB6D-0E489C858CFC}" type="pres">
      <dgm:prSet presAssocID="{F1D1826A-351C-4F5B-8B20-0A6C270882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3A75A1C-7089-4A3F-A628-CA9F7206BD02}" type="pres">
      <dgm:prSet presAssocID="{F1D1826A-351C-4F5B-8B20-0A6C2708822E}" presName="rootComposite" presStyleCnt="0"/>
      <dgm:spPr/>
      <dgm:t>
        <a:bodyPr/>
        <a:lstStyle/>
        <a:p>
          <a:endParaRPr lang="en-US"/>
        </a:p>
      </dgm:t>
    </dgm:pt>
    <dgm:pt modelId="{07C99813-26E5-40E4-BB70-B77554671B86}" type="pres">
      <dgm:prSet presAssocID="{F1D1826A-351C-4F5B-8B20-0A6C2708822E}" presName="rootText" presStyleLbl="node4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1518D9-D077-4BF7-8299-60FE4713E96D}" type="pres">
      <dgm:prSet presAssocID="{F1D1826A-351C-4F5B-8B20-0A6C2708822E}" presName="rootConnector" presStyleLbl="node4" presStyleIdx="5" presStyleCnt="14"/>
      <dgm:spPr/>
      <dgm:t>
        <a:bodyPr/>
        <a:lstStyle/>
        <a:p>
          <a:endParaRPr lang="en-US"/>
        </a:p>
      </dgm:t>
    </dgm:pt>
    <dgm:pt modelId="{67729309-88FC-44CB-B5F6-585BBAB95CA1}" type="pres">
      <dgm:prSet presAssocID="{F1D1826A-351C-4F5B-8B20-0A6C2708822E}" presName="hierChild4" presStyleCnt="0"/>
      <dgm:spPr/>
      <dgm:t>
        <a:bodyPr/>
        <a:lstStyle/>
        <a:p>
          <a:endParaRPr lang="en-US"/>
        </a:p>
      </dgm:t>
    </dgm:pt>
    <dgm:pt modelId="{5046DF50-70A9-4BE3-9328-1DDEA8A7CF9B}" type="pres">
      <dgm:prSet presAssocID="{F1D1826A-351C-4F5B-8B20-0A6C2708822E}" presName="hierChild5" presStyleCnt="0"/>
      <dgm:spPr/>
      <dgm:t>
        <a:bodyPr/>
        <a:lstStyle/>
        <a:p>
          <a:endParaRPr lang="en-US"/>
        </a:p>
      </dgm:t>
    </dgm:pt>
    <dgm:pt modelId="{2B22145D-C474-4D17-B3F4-A8D84D182FBC}" type="pres">
      <dgm:prSet presAssocID="{596DCBD5-0CC1-4D62-98F8-FA14B5EBAB2B}" presName="hierChild5" presStyleCnt="0"/>
      <dgm:spPr/>
      <dgm:t>
        <a:bodyPr/>
        <a:lstStyle/>
        <a:p>
          <a:endParaRPr lang="en-US"/>
        </a:p>
      </dgm:t>
    </dgm:pt>
    <dgm:pt modelId="{7C918D16-BFFE-4A9E-B5B2-F057AA7FEF51}" type="pres">
      <dgm:prSet presAssocID="{1DD3D94F-36D7-4BE1-81AB-BD469AD1704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579108D7-199B-4839-A4F0-22AD32B47244}" type="pres">
      <dgm:prSet presAssocID="{D3D80166-D9B0-4A70-BE88-92617FC7CB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1C8736-E5F3-4FF2-AEDF-33CAED3C0CA0}" type="pres">
      <dgm:prSet presAssocID="{D3D80166-D9B0-4A70-BE88-92617FC7CBC2}" presName="rootComposite" presStyleCnt="0"/>
      <dgm:spPr/>
      <dgm:t>
        <a:bodyPr/>
        <a:lstStyle/>
        <a:p>
          <a:endParaRPr lang="en-US"/>
        </a:p>
      </dgm:t>
    </dgm:pt>
    <dgm:pt modelId="{0C020D86-1708-47F6-864B-F00EA8ECE1B4}" type="pres">
      <dgm:prSet presAssocID="{D3D80166-D9B0-4A70-BE88-92617FC7CBC2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62ED1-43A8-4A8B-80C9-226F89CBED30}" type="pres">
      <dgm:prSet presAssocID="{D3D80166-D9B0-4A70-BE88-92617FC7CBC2}" presName="rootConnector" presStyleLbl="node3" presStyleIdx="2" presStyleCnt="5"/>
      <dgm:spPr/>
      <dgm:t>
        <a:bodyPr/>
        <a:lstStyle/>
        <a:p>
          <a:endParaRPr lang="en-US"/>
        </a:p>
      </dgm:t>
    </dgm:pt>
    <dgm:pt modelId="{F180E1D6-CF23-4CA6-969B-3E8A6CCF46B2}" type="pres">
      <dgm:prSet presAssocID="{D3D80166-D9B0-4A70-BE88-92617FC7CBC2}" presName="hierChild4" presStyleCnt="0"/>
      <dgm:spPr/>
      <dgm:t>
        <a:bodyPr/>
        <a:lstStyle/>
        <a:p>
          <a:endParaRPr lang="en-US"/>
        </a:p>
      </dgm:t>
    </dgm:pt>
    <dgm:pt modelId="{B21FD491-4202-41A8-8FDA-84983F842362}" type="pres">
      <dgm:prSet presAssocID="{2362D349-01D5-453A-8654-20A9E76DA85C}" presName="Name37" presStyleLbl="parChTrans1D4" presStyleIdx="6" presStyleCnt="14"/>
      <dgm:spPr/>
      <dgm:t>
        <a:bodyPr/>
        <a:lstStyle/>
        <a:p>
          <a:endParaRPr lang="en-US"/>
        </a:p>
      </dgm:t>
    </dgm:pt>
    <dgm:pt modelId="{0B5E605E-FDFF-4E3F-AC63-5B3AD2D68887}" type="pres">
      <dgm:prSet presAssocID="{183C3AB7-E7E8-45EB-9CE0-A9D88DB1C6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4D65C52-CAAA-4229-9C5F-C2B280F32F9B}" type="pres">
      <dgm:prSet presAssocID="{183C3AB7-E7E8-45EB-9CE0-A9D88DB1C6DB}" presName="rootComposite" presStyleCnt="0"/>
      <dgm:spPr/>
      <dgm:t>
        <a:bodyPr/>
        <a:lstStyle/>
        <a:p>
          <a:endParaRPr lang="en-US"/>
        </a:p>
      </dgm:t>
    </dgm:pt>
    <dgm:pt modelId="{B2B3AB68-4ADC-4E33-85EF-C9B47D2124E5}" type="pres">
      <dgm:prSet presAssocID="{183C3AB7-E7E8-45EB-9CE0-A9D88DB1C6DB}" presName="rootText" presStyleLbl="node4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627B5E-3BD3-44DF-9244-A4BB47B6FC78}" type="pres">
      <dgm:prSet presAssocID="{183C3AB7-E7E8-45EB-9CE0-A9D88DB1C6DB}" presName="rootConnector" presStyleLbl="node4" presStyleIdx="6" presStyleCnt="14"/>
      <dgm:spPr/>
      <dgm:t>
        <a:bodyPr/>
        <a:lstStyle/>
        <a:p>
          <a:endParaRPr lang="en-US"/>
        </a:p>
      </dgm:t>
    </dgm:pt>
    <dgm:pt modelId="{60763964-A72E-45F4-AEAC-8574119F1578}" type="pres">
      <dgm:prSet presAssocID="{183C3AB7-E7E8-45EB-9CE0-A9D88DB1C6DB}" presName="hierChild4" presStyleCnt="0"/>
      <dgm:spPr/>
      <dgm:t>
        <a:bodyPr/>
        <a:lstStyle/>
        <a:p>
          <a:endParaRPr lang="en-US"/>
        </a:p>
      </dgm:t>
    </dgm:pt>
    <dgm:pt modelId="{CBE2E386-2CE7-442A-9F68-CFAA9A45BB36}" type="pres">
      <dgm:prSet presAssocID="{183C3AB7-E7E8-45EB-9CE0-A9D88DB1C6DB}" presName="hierChild5" presStyleCnt="0"/>
      <dgm:spPr/>
      <dgm:t>
        <a:bodyPr/>
        <a:lstStyle/>
        <a:p>
          <a:endParaRPr lang="en-US"/>
        </a:p>
      </dgm:t>
    </dgm:pt>
    <dgm:pt modelId="{D2555695-7B9F-4648-8CF2-085CA247F977}" type="pres">
      <dgm:prSet presAssocID="{6B4211B5-BB1E-406B-ACE9-EC635D62C46F}" presName="Name37" presStyleLbl="parChTrans1D4" presStyleIdx="7" presStyleCnt="14"/>
      <dgm:spPr/>
      <dgm:t>
        <a:bodyPr/>
        <a:lstStyle/>
        <a:p>
          <a:endParaRPr lang="en-US"/>
        </a:p>
      </dgm:t>
    </dgm:pt>
    <dgm:pt modelId="{FDB98E49-8BEA-4250-BFA6-6A35B80C99C0}" type="pres">
      <dgm:prSet presAssocID="{566067C2-C04A-4D69-A8DD-A04EBC9080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822744-10A9-4CD5-A17C-53B4E9577AB2}" type="pres">
      <dgm:prSet presAssocID="{566067C2-C04A-4D69-A8DD-A04EBC9080CA}" presName="rootComposite" presStyleCnt="0"/>
      <dgm:spPr/>
      <dgm:t>
        <a:bodyPr/>
        <a:lstStyle/>
        <a:p>
          <a:endParaRPr lang="en-US"/>
        </a:p>
      </dgm:t>
    </dgm:pt>
    <dgm:pt modelId="{E26C1420-4DDC-4280-9921-47E5CE55B293}" type="pres">
      <dgm:prSet presAssocID="{566067C2-C04A-4D69-A8DD-A04EBC9080CA}" presName="rootText" presStyleLbl="node4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9CFAB-AE29-4E58-9601-7555CDBB6968}" type="pres">
      <dgm:prSet presAssocID="{566067C2-C04A-4D69-A8DD-A04EBC9080CA}" presName="rootConnector" presStyleLbl="node4" presStyleIdx="7" presStyleCnt="14"/>
      <dgm:spPr/>
      <dgm:t>
        <a:bodyPr/>
        <a:lstStyle/>
        <a:p>
          <a:endParaRPr lang="en-US"/>
        </a:p>
      </dgm:t>
    </dgm:pt>
    <dgm:pt modelId="{C5CC9E8D-5441-43C2-8399-8B16890A5023}" type="pres">
      <dgm:prSet presAssocID="{566067C2-C04A-4D69-A8DD-A04EBC9080CA}" presName="hierChild4" presStyleCnt="0"/>
      <dgm:spPr/>
      <dgm:t>
        <a:bodyPr/>
        <a:lstStyle/>
        <a:p>
          <a:endParaRPr lang="en-US"/>
        </a:p>
      </dgm:t>
    </dgm:pt>
    <dgm:pt modelId="{6A56C44E-9E97-4B06-9CC1-5330D0BA0802}" type="pres">
      <dgm:prSet presAssocID="{566067C2-C04A-4D69-A8DD-A04EBC9080CA}" presName="hierChild5" presStyleCnt="0"/>
      <dgm:spPr/>
      <dgm:t>
        <a:bodyPr/>
        <a:lstStyle/>
        <a:p>
          <a:endParaRPr lang="en-US"/>
        </a:p>
      </dgm:t>
    </dgm:pt>
    <dgm:pt modelId="{8D61FFA7-73D1-4A25-9CBC-58A4AC0DAD95}" type="pres">
      <dgm:prSet presAssocID="{0805FF89-AA68-4154-B2B9-D0E995F10A7D}" presName="Name37" presStyleLbl="parChTrans1D4" presStyleIdx="8" presStyleCnt="14"/>
      <dgm:spPr/>
      <dgm:t>
        <a:bodyPr/>
        <a:lstStyle/>
        <a:p>
          <a:endParaRPr lang="en-US"/>
        </a:p>
      </dgm:t>
    </dgm:pt>
    <dgm:pt modelId="{84F52739-D498-4E8D-AFE1-D8A1DA1045D3}" type="pres">
      <dgm:prSet presAssocID="{207FC836-8213-49C0-A9C3-4A9E08734F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4BC00F7-5334-43E0-95A3-BA4AE50E2CB3}" type="pres">
      <dgm:prSet presAssocID="{207FC836-8213-49C0-A9C3-4A9E08734FAD}" presName="rootComposite" presStyleCnt="0"/>
      <dgm:spPr/>
      <dgm:t>
        <a:bodyPr/>
        <a:lstStyle/>
        <a:p>
          <a:endParaRPr lang="en-US"/>
        </a:p>
      </dgm:t>
    </dgm:pt>
    <dgm:pt modelId="{85381768-E336-437D-95A6-132DA29A9F64}" type="pres">
      <dgm:prSet presAssocID="{207FC836-8213-49C0-A9C3-4A9E08734FAD}" presName="rootText" presStyleLbl="node4" presStyleIdx="8" presStyleCnt="14" custLinFactNeighborX="1404" custLinFactNeighborY="-16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496A21-CD92-4AEA-B2DF-4F44A9629B12}" type="pres">
      <dgm:prSet presAssocID="{207FC836-8213-49C0-A9C3-4A9E08734FAD}" presName="rootConnector" presStyleLbl="node4" presStyleIdx="8" presStyleCnt="14"/>
      <dgm:spPr/>
      <dgm:t>
        <a:bodyPr/>
        <a:lstStyle/>
        <a:p>
          <a:endParaRPr lang="en-US"/>
        </a:p>
      </dgm:t>
    </dgm:pt>
    <dgm:pt modelId="{D7BB92E8-7375-4236-A0E2-7E878213B7D2}" type="pres">
      <dgm:prSet presAssocID="{207FC836-8213-49C0-A9C3-4A9E08734FAD}" presName="hierChild4" presStyleCnt="0"/>
      <dgm:spPr/>
      <dgm:t>
        <a:bodyPr/>
        <a:lstStyle/>
        <a:p>
          <a:endParaRPr lang="en-US"/>
        </a:p>
      </dgm:t>
    </dgm:pt>
    <dgm:pt modelId="{1E27209A-9A32-4230-9DC1-7807B4736D04}" type="pres">
      <dgm:prSet presAssocID="{207FC836-8213-49C0-A9C3-4A9E08734FAD}" presName="hierChild5" presStyleCnt="0"/>
      <dgm:spPr/>
      <dgm:t>
        <a:bodyPr/>
        <a:lstStyle/>
        <a:p>
          <a:endParaRPr lang="en-US"/>
        </a:p>
      </dgm:t>
    </dgm:pt>
    <dgm:pt modelId="{5E9FBAD1-B427-489E-B89C-86A2DD465354}" type="pres">
      <dgm:prSet presAssocID="{C908DD53-42FB-4BD3-A9D4-CF8FDEEF4D4F}" presName="Name37" presStyleLbl="parChTrans1D4" presStyleIdx="9" presStyleCnt="14"/>
      <dgm:spPr/>
      <dgm:t>
        <a:bodyPr/>
        <a:lstStyle/>
        <a:p>
          <a:endParaRPr lang="en-US"/>
        </a:p>
      </dgm:t>
    </dgm:pt>
    <dgm:pt modelId="{8F9B0C92-B049-4E99-AA6A-B67B923AB379}" type="pres">
      <dgm:prSet presAssocID="{02AE4E06-5CC5-4DBA-AA63-6A4412B11B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EF7BB8-3A31-43CC-8FDF-D4CB6F0402D1}" type="pres">
      <dgm:prSet presAssocID="{02AE4E06-5CC5-4DBA-AA63-6A4412B11BE0}" presName="rootComposite" presStyleCnt="0"/>
      <dgm:spPr/>
      <dgm:t>
        <a:bodyPr/>
        <a:lstStyle/>
        <a:p>
          <a:endParaRPr lang="en-US"/>
        </a:p>
      </dgm:t>
    </dgm:pt>
    <dgm:pt modelId="{2F654FDA-A02A-45CF-8DBF-FEAC4DDCCF0E}" type="pres">
      <dgm:prSet presAssocID="{02AE4E06-5CC5-4DBA-AA63-6A4412B11BE0}" presName="rootText" presStyleLbl="node4" presStyleIdx="9" presStyleCnt="14" custLinFactNeighborY="-39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EB883-CBDE-4924-9E5B-2837C31CC2C9}" type="pres">
      <dgm:prSet presAssocID="{02AE4E06-5CC5-4DBA-AA63-6A4412B11BE0}" presName="rootConnector" presStyleLbl="node4" presStyleIdx="9" presStyleCnt="14"/>
      <dgm:spPr/>
      <dgm:t>
        <a:bodyPr/>
        <a:lstStyle/>
        <a:p>
          <a:endParaRPr lang="en-US"/>
        </a:p>
      </dgm:t>
    </dgm:pt>
    <dgm:pt modelId="{66864C7D-709B-480C-A0F6-0D9A18B3F792}" type="pres">
      <dgm:prSet presAssocID="{02AE4E06-5CC5-4DBA-AA63-6A4412B11BE0}" presName="hierChild4" presStyleCnt="0"/>
      <dgm:spPr/>
      <dgm:t>
        <a:bodyPr/>
        <a:lstStyle/>
        <a:p>
          <a:endParaRPr lang="en-US"/>
        </a:p>
      </dgm:t>
    </dgm:pt>
    <dgm:pt modelId="{0648355A-A609-4BDD-BF52-08A7F8F62751}" type="pres">
      <dgm:prSet presAssocID="{02AE4E06-5CC5-4DBA-AA63-6A4412B11BE0}" presName="hierChild5" presStyleCnt="0"/>
      <dgm:spPr/>
      <dgm:t>
        <a:bodyPr/>
        <a:lstStyle/>
        <a:p>
          <a:endParaRPr lang="en-US"/>
        </a:p>
      </dgm:t>
    </dgm:pt>
    <dgm:pt modelId="{322C588C-82B5-4503-B799-75EC12D5F3EE}" type="pres">
      <dgm:prSet presAssocID="{D3D80166-D9B0-4A70-BE88-92617FC7CBC2}" presName="hierChild5" presStyleCnt="0"/>
      <dgm:spPr/>
      <dgm:t>
        <a:bodyPr/>
        <a:lstStyle/>
        <a:p>
          <a:endParaRPr lang="en-US"/>
        </a:p>
      </dgm:t>
    </dgm:pt>
    <dgm:pt modelId="{9F4ED68E-532D-4153-8C0A-F512AC2A887C}" type="pres">
      <dgm:prSet presAssocID="{DA6CCBE5-E565-4FA7-BA98-7ED08F1CD255}" presName="Name37" presStyleLbl="parChTrans1D3" presStyleIdx="3" presStyleCnt="5"/>
      <dgm:spPr/>
      <dgm:t>
        <a:bodyPr/>
        <a:lstStyle/>
        <a:p>
          <a:endParaRPr lang="en-US"/>
        </a:p>
      </dgm:t>
    </dgm:pt>
    <dgm:pt modelId="{16271D56-BC20-438C-BF1E-A5DD02359895}" type="pres">
      <dgm:prSet presAssocID="{47A8FDBE-B51A-422A-9875-BB71DE14C25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1C21D29-1CE9-4281-B485-B234F1CD8767}" type="pres">
      <dgm:prSet presAssocID="{47A8FDBE-B51A-422A-9875-BB71DE14C259}" presName="rootComposite" presStyleCnt="0"/>
      <dgm:spPr/>
      <dgm:t>
        <a:bodyPr/>
        <a:lstStyle/>
        <a:p>
          <a:endParaRPr lang="en-US"/>
        </a:p>
      </dgm:t>
    </dgm:pt>
    <dgm:pt modelId="{6F39E241-082F-4BC0-8D61-8AC284DAE2B5}" type="pres">
      <dgm:prSet presAssocID="{47A8FDBE-B51A-422A-9875-BB71DE14C259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D16DF-F074-4AAD-A215-B354BF8A03B5}" type="pres">
      <dgm:prSet presAssocID="{47A8FDBE-B51A-422A-9875-BB71DE14C259}" presName="rootConnector" presStyleLbl="node3" presStyleIdx="3" presStyleCnt="5"/>
      <dgm:spPr/>
      <dgm:t>
        <a:bodyPr/>
        <a:lstStyle/>
        <a:p>
          <a:endParaRPr lang="en-US"/>
        </a:p>
      </dgm:t>
    </dgm:pt>
    <dgm:pt modelId="{75C936C5-A5E9-4F85-BFDA-30396B5374EF}" type="pres">
      <dgm:prSet presAssocID="{47A8FDBE-B51A-422A-9875-BB71DE14C259}" presName="hierChild4" presStyleCnt="0"/>
      <dgm:spPr/>
      <dgm:t>
        <a:bodyPr/>
        <a:lstStyle/>
        <a:p>
          <a:endParaRPr lang="en-US"/>
        </a:p>
      </dgm:t>
    </dgm:pt>
    <dgm:pt modelId="{B8049C60-715E-486D-9F96-B40CCD5EA5D6}" type="pres">
      <dgm:prSet presAssocID="{D727C569-A514-4AEA-8E36-0F25C9AA9975}" presName="Name37" presStyleLbl="parChTrans1D4" presStyleIdx="10" presStyleCnt="14"/>
      <dgm:spPr/>
      <dgm:t>
        <a:bodyPr/>
        <a:lstStyle/>
        <a:p>
          <a:endParaRPr lang="en-US"/>
        </a:p>
      </dgm:t>
    </dgm:pt>
    <dgm:pt modelId="{32CD5F72-A4B6-4FFF-9EFB-B3989AA816ED}" type="pres">
      <dgm:prSet presAssocID="{478076F4-198E-4862-8B88-6178D07DA7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A7D9BFD-3E4E-427F-9100-665B443F38D6}" type="pres">
      <dgm:prSet presAssocID="{478076F4-198E-4862-8B88-6178D07DA7B8}" presName="rootComposite" presStyleCnt="0"/>
      <dgm:spPr/>
      <dgm:t>
        <a:bodyPr/>
        <a:lstStyle/>
        <a:p>
          <a:endParaRPr lang="en-US"/>
        </a:p>
      </dgm:t>
    </dgm:pt>
    <dgm:pt modelId="{552220CD-BD02-4212-977D-8AF9A2B5CB2E}" type="pres">
      <dgm:prSet presAssocID="{478076F4-198E-4862-8B88-6178D07DA7B8}" presName="rootText" presStyleLbl="node4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6D7D64-806C-48F4-8D87-3F8F0E39C744}" type="pres">
      <dgm:prSet presAssocID="{478076F4-198E-4862-8B88-6178D07DA7B8}" presName="rootConnector" presStyleLbl="node4" presStyleIdx="10" presStyleCnt="14"/>
      <dgm:spPr/>
      <dgm:t>
        <a:bodyPr/>
        <a:lstStyle/>
        <a:p>
          <a:endParaRPr lang="en-US"/>
        </a:p>
      </dgm:t>
    </dgm:pt>
    <dgm:pt modelId="{DAD83437-7270-470F-B662-2A02DD20C0DB}" type="pres">
      <dgm:prSet presAssocID="{478076F4-198E-4862-8B88-6178D07DA7B8}" presName="hierChild4" presStyleCnt="0"/>
      <dgm:spPr/>
      <dgm:t>
        <a:bodyPr/>
        <a:lstStyle/>
        <a:p>
          <a:endParaRPr lang="en-US"/>
        </a:p>
      </dgm:t>
    </dgm:pt>
    <dgm:pt modelId="{BE3B3603-EDB0-441A-88F2-BC0C95239A37}" type="pres">
      <dgm:prSet presAssocID="{478076F4-198E-4862-8B88-6178D07DA7B8}" presName="hierChild5" presStyleCnt="0"/>
      <dgm:spPr/>
      <dgm:t>
        <a:bodyPr/>
        <a:lstStyle/>
        <a:p>
          <a:endParaRPr lang="en-US"/>
        </a:p>
      </dgm:t>
    </dgm:pt>
    <dgm:pt modelId="{0CAEE3F2-F31C-432A-A1C4-ED774D922CC6}" type="pres">
      <dgm:prSet presAssocID="{1891C5F5-9599-448D-9DF7-9AE39D439251}" presName="Name37" presStyleLbl="parChTrans1D4" presStyleIdx="11" presStyleCnt="14"/>
      <dgm:spPr/>
      <dgm:t>
        <a:bodyPr/>
        <a:lstStyle/>
        <a:p>
          <a:endParaRPr lang="en-US"/>
        </a:p>
      </dgm:t>
    </dgm:pt>
    <dgm:pt modelId="{C362AD81-D9E3-4E50-9FBF-A0B7423DA600}" type="pres">
      <dgm:prSet presAssocID="{2B62AD0B-DFDD-48E3-BF0F-9C8C6449A2E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C565F48-1ADB-4F05-AD91-BDB18A1A991B}" type="pres">
      <dgm:prSet presAssocID="{2B62AD0B-DFDD-48E3-BF0F-9C8C6449A2E8}" presName="rootComposite" presStyleCnt="0"/>
      <dgm:spPr/>
      <dgm:t>
        <a:bodyPr/>
        <a:lstStyle/>
        <a:p>
          <a:endParaRPr lang="en-US"/>
        </a:p>
      </dgm:t>
    </dgm:pt>
    <dgm:pt modelId="{D061E90D-229E-4CA5-AFD1-1D3EF26A31AF}" type="pres">
      <dgm:prSet presAssocID="{2B62AD0B-DFDD-48E3-BF0F-9C8C6449A2E8}" presName="rootText" presStyleLbl="node4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7795C7-8227-456F-8B24-65C32D1A521E}" type="pres">
      <dgm:prSet presAssocID="{2B62AD0B-DFDD-48E3-BF0F-9C8C6449A2E8}" presName="rootConnector" presStyleLbl="node4" presStyleIdx="11" presStyleCnt="14"/>
      <dgm:spPr/>
      <dgm:t>
        <a:bodyPr/>
        <a:lstStyle/>
        <a:p>
          <a:endParaRPr lang="en-US"/>
        </a:p>
      </dgm:t>
    </dgm:pt>
    <dgm:pt modelId="{3F172272-ACF6-4431-8A84-5788F2C007E5}" type="pres">
      <dgm:prSet presAssocID="{2B62AD0B-DFDD-48E3-BF0F-9C8C6449A2E8}" presName="hierChild4" presStyleCnt="0"/>
      <dgm:spPr/>
      <dgm:t>
        <a:bodyPr/>
        <a:lstStyle/>
        <a:p>
          <a:endParaRPr lang="en-US"/>
        </a:p>
      </dgm:t>
    </dgm:pt>
    <dgm:pt modelId="{03776A92-8E85-4454-AFD9-24ADFDA4B7AB}" type="pres">
      <dgm:prSet presAssocID="{2B62AD0B-DFDD-48E3-BF0F-9C8C6449A2E8}" presName="hierChild5" presStyleCnt="0"/>
      <dgm:spPr/>
      <dgm:t>
        <a:bodyPr/>
        <a:lstStyle/>
        <a:p>
          <a:endParaRPr lang="en-US"/>
        </a:p>
      </dgm:t>
    </dgm:pt>
    <dgm:pt modelId="{7D52D674-FE75-4DDE-A053-541A2BFE4AE3}" type="pres">
      <dgm:prSet presAssocID="{47A8FDBE-B51A-422A-9875-BB71DE14C259}" presName="hierChild5" presStyleCnt="0"/>
      <dgm:spPr/>
      <dgm:t>
        <a:bodyPr/>
        <a:lstStyle/>
        <a:p>
          <a:endParaRPr lang="en-US"/>
        </a:p>
      </dgm:t>
    </dgm:pt>
    <dgm:pt modelId="{41EC6A93-0F40-4DD4-B0A1-28AF397BFD98}" type="pres">
      <dgm:prSet presAssocID="{F541152B-3F79-4A34-8085-5EB70A87584C}" presName="Name37" presStyleLbl="parChTrans1D3" presStyleIdx="4" presStyleCnt="5"/>
      <dgm:spPr/>
      <dgm:t>
        <a:bodyPr/>
        <a:lstStyle/>
        <a:p>
          <a:endParaRPr lang="en-US"/>
        </a:p>
      </dgm:t>
    </dgm:pt>
    <dgm:pt modelId="{75A853BB-0ED5-4151-8243-63F5BD721036}" type="pres">
      <dgm:prSet presAssocID="{62750613-1315-4439-93DC-52F98875B1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5D2D312-0967-4278-A1B9-4A236CA904D5}" type="pres">
      <dgm:prSet presAssocID="{62750613-1315-4439-93DC-52F98875B167}" presName="rootComposite" presStyleCnt="0"/>
      <dgm:spPr/>
      <dgm:t>
        <a:bodyPr/>
        <a:lstStyle/>
        <a:p>
          <a:endParaRPr lang="en-US"/>
        </a:p>
      </dgm:t>
    </dgm:pt>
    <dgm:pt modelId="{E8EFFABF-F847-4251-9ECF-C8144BA3F58F}" type="pres">
      <dgm:prSet presAssocID="{62750613-1315-4439-93DC-52F98875B16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C3AAC-1AEB-4DC0-BACA-37E26F744386}" type="pres">
      <dgm:prSet presAssocID="{62750613-1315-4439-93DC-52F98875B167}" presName="rootConnector" presStyleLbl="node3" presStyleIdx="4" presStyleCnt="5"/>
      <dgm:spPr/>
      <dgm:t>
        <a:bodyPr/>
        <a:lstStyle/>
        <a:p>
          <a:endParaRPr lang="en-US"/>
        </a:p>
      </dgm:t>
    </dgm:pt>
    <dgm:pt modelId="{FB3C5492-C193-4085-97A9-D95F508DB870}" type="pres">
      <dgm:prSet presAssocID="{62750613-1315-4439-93DC-52F98875B167}" presName="hierChild4" presStyleCnt="0"/>
      <dgm:spPr/>
      <dgm:t>
        <a:bodyPr/>
        <a:lstStyle/>
        <a:p>
          <a:endParaRPr lang="en-US"/>
        </a:p>
      </dgm:t>
    </dgm:pt>
    <dgm:pt modelId="{49BF7D3A-CE3A-4310-BFB7-F9DE446AA9C5}" type="pres">
      <dgm:prSet presAssocID="{67B6A49E-B3E4-4AFC-A3F2-6A517C48E1CA}" presName="Name37" presStyleLbl="parChTrans1D4" presStyleIdx="12" presStyleCnt="14"/>
      <dgm:spPr/>
      <dgm:t>
        <a:bodyPr/>
        <a:lstStyle/>
        <a:p>
          <a:endParaRPr lang="en-US"/>
        </a:p>
      </dgm:t>
    </dgm:pt>
    <dgm:pt modelId="{3E764116-F352-4512-9BDB-193A2E56ABDD}" type="pres">
      <dgm:prSet presAssocID="{7CDDD7F5-46B9-4630-818A-09D6881FA35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CCA3AD-022C-4A20-9776-B7792D6324BA}" type="pres">
      <dgm:prSet presAssocID="{7CDDD7F5-46B9-4630-818A-09D6881FA35D}" presName="rootComposite" presStyleCnt="0"/>
      <dgm:spPr/>
      <dgm:t>
        <a:bodyPr/>
        <a:lstStyle/>
        <a:p>
          <a:endParaRPr lang="en-US"/>
        </a:p>
      </dgm:t>
    </dgm:pt>
    <dgm:pt modelId="{42D09F92-1CAC-4091-9F0C-EB37076EF4CA}" type="pres">
      <dgm:prSet presAssocID="{7CDDD7F5-46B9-4630-818A-09D6881FA35D}" presName="rootText" presStyleLbl="node4" presStyleIdx="12" presStyleCnt="14" custLinFactY="49036" custLinFactNeighborX="-266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C03200-05E1-41CA-86CA-1E6499C5C5A5}" type="pres">
      <dgm:prSet presAssocID="{7CDDD7F5-46B9-4630-818A-09D6881FA35D}" presName="rootConnector" presStyleLbl="node4" presStyleIdx="12" presStyleCnt="14"/>
      <dgm:spPr/>
      <dgm:t>
        <a:bodyPr/>
        <a:lstStyle/>
        <a:p>
          <a:endParaRPr lang="en-US"/>
        </a:p>
      </dgm:t>
    </dgm:pt>
    <dgm:pt modelId="{EB5C5ADA-ED20-4B49-9010-D453A2163A57}" type="pres">
      <dgm:prSet presAssocID="{7CDDD7F5-46B9-4630-818A-09D6881FA35D}" presName="hierChild4" presStyleCnt="0"/>
      <dgm:spPr/>
      <dgm:t>
        <a:bodyPr/>
        <a:lstStyle/>
        <a:p>
          <a:endParaRPr lang="en-US"/>
        </a:p>
      </dgm:t>
    </dgm:pt>
    <dgm:pt modelId="{2818B2BC-8F3D-413B-BE22-369C9F72510D}" type="pres">
      <dgm:prSet presAssocID="{7CDDD7F5-46B9-4630-818A-09D6881FA35D}" presName="hierChild5" presStyleCnt="0"/>
      <dgm:spPr/>
      <dgm:t>
        <a:bodyPr/>
        <a:lstStyle/>
        <a:p>
          <a:endParaRPr lang="en-US"/>
        </a:p>
      </dgm:t>
    </dgm:pt>
    <dgm:pt modelId="{836731AB-7EF3-4CCE-8AD5-16581B65FD2F}" type="pres">
      <dgm:prSet presAssocID="{9EF66305-4872-4DE7-8C67-BA07A3861F7E}" presName="Name37" presStyleLbl="parChTrans1D4" presStyleIdx="13" presStyleCnt="14"/>
      <dgm:spPr/>
      <dgm:t>
        <a:bodyPr/>
        <a:lstStyle/>
        <a:p>
          <a:endParaRPr lang="en-US"/>
        </a:p>
      </dgm:t>
    </dgm:pt>
    <dgm:pt modelId="{01FD08F0-F74A-4892-8E8B-5019CAA44A45}" type="pres">
      <dgm:prSet presAssocID="{AF43D50E-3514-4964-802E-3EE525D4F60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3F7AA08-DA06-4186-8827-6E9FC00BAE86}" type="pres">
      <dgm:prSet presAssocID="{AF43D50E-3514-4964-802E-3EE525D4F60A}" presName="rootComposite" presStyleCnt="0"/>
      <dgm:spPr/>
      <dgm:t>
        <a:bodyPr/>
        <a:lstStyle/>
        <a:p>
          <a:endParaRPr lang="en-US"/>
        </a:p>
      </dgm:t>
    </dgm:pt>
    <dgm:pt modelId="{31067D45-F2E9-420C-B084-DDCDD20D8D9B}" type="pres">
      <dgm:prSet presAssocID="{AF43D50E-3514-4964-802E-3EE525D4F60A}" presName="rootText" presStyleLbl="node4" presStyleIdx="13" presStyleCnt="14" custLinFactY="-33068" custLinFactNeighborX="-266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EEE866-CBF7-4806-9524-5E808023B644}" type="pres">
      <dgm:prSet presAssocID="{AF43D50E-3514-4964-802E-3EE525D4F60A}" presName="rootConnector" presStyleLbl="node4" presStyleIdx="13" presStyleCnt="14"/>
      <dgm:spPr/>
      <dgm:t>
        <a:bodyPr/>
        <a:lstStyle/>
        <a:p>
          <a:endParaRPr lang="en-US"/>
        </a:p>
      </dgm:t>
    </dgm:pt>
    <dgm:pt modelId="{9B4B4604-8102-4480-9626-FE5A98D02E55}" type="pres">
      <dgm:prSet presAssocID="{AF43D50E-3514-4964-802E-3EE525D4F60A}" presName="hierChild4" presStyleCnt="0"/>
      <dgm:spPr/>
      <dgm:t>
        <a:bodyPr/>
        <a:lstStyle/>
        <a:p>
          <a:endParaRPr lang="en-US"/>
        </a:p>
      </dgm:t>
    </dgm:pt>
    <dgm:pt modelId="{9B309268-F13B-44B0-96D0-33B560681001}" type="pres">
      <dgm:prSet presAssocID="{AF43D50E-3514-4964-802E-3EE525D4F60A}" presName="hierChild5" presStyleCnt="0"/>
      <dgm:spPr/>
      <dgm:t>
        <a:bodyPr/>
        <a:lstStyle/>
        <a:p>
          <a:endParaRPr lang="en-US"/>
        </a:p>
      </dgm:t>
    </dgm:pt>
    <dgm:pt modelId="{613DBDC2-29B1-4DAE-8E14-66FB8CE1C251}" type="pres">
      <dgm:prSet presAssocID="{62750613-1315-4439-93DC-52F98875B167}" presName="hierChild5" presStyleCnt="0"/>
      <dgm:spPr/>
      <dgm:t>
        <a:bodyPr/>
        <a:lstStyle/>
        <a:p>
          <a:endParaRPr lang="en-US"/>
        </a:p>
      </dgm:t>
    </dgm:pt>
    <dgm:pt modelId="{BACF5586-C336-45B8-A5D2-87A57539BB1D}" type="pres">
      <dgm:prSet presAssocID="{CE80455B-D2F4-4D5D-89B0-C76CBC8E32B8}" presName="hierChild5" presStyleCnt="0"/>
      <dgm:spPr/>
      <dgm:t>
        <a:bodyPr/>
        <a:lstStyle/>
        <a:p>
          <a:endParaRPr lang="en-US"/>
        </a:p>
      </dgm:t>
    </dgm:pt>
    <dgm:pt modelId="{696F24DE-02BD-4642-8FD7-473B2E2E6B92}" type="pres">
      <dgm:prSet presAssocID="{7701A333-EE50-416E-94D3-2951C2DCEA93}" presName="hierChild3" presStyleCnt="0"/>
      <dgm:spPr/>
      <dgm:t>
        <a:bodyPr/>
        <a:lstStyle/>
        <a:p>
          <a:endParaRPr lang="en-US"/>
        </a:p>
      </dgm:t>
    </dgm:pt>
  </dgm:ptLst>
  <dgm:cxnLst>
    <dgm:cxn modelId="{9AF74CA1-DE4D-4567-A2FF-55D22AB66C1F}" type="presOf" srcId="{CE80455B-D2F4-4D5D-89B0-C76CBC8E32B8}" destId="{4B5151FF-6659-4387-B327-622EDB416CED}" srcOrd="1" destOrd="0" presId="urn:microsoft.com/office/officeart/2005/8/layout/orgChart1"/>
    <dgm:cxn modelId="{79687D60-90B3-40C2-8A5B-2B79F45FD6F5}" srcId="{CFDB5584-3468-4546-8158-B1C9F1E006E1}" destId="{7701A333-EE50-416E-94D3-2951C2DCEA93}" srcOrd="0" destOrd="0" parTransId="{626476A6-69CF-4EA4-A43D-201B8841786B}" sibTransId="{F63D2495-7933-48F8-9749-D3BE804C978E}"/>
    <dgm:cxn modelId="{FAD46238-1A31-4F8A-B04E-2B9C81774127}" srcId="{D3D80166-D9B0-4A70-BE88-92617FC7CBC2}" destId="{02AE4E06-5CC5-4DBA-AA63-6A4412B11BE0}" srcOrd="3" destOrd="0" parTransId="{C908DD53-42FB-4BD3-A9D4-CF8FDEEF4D4F}" sibTransId="{F2C3E4ED-2981-42DD-BA99-6557AD55D2C5}"/>
    <dgm:cxn modelId="{85A92EB1-43DC-4352-8A95-B6A23AD631E8}" type="presOf" srcId="{DA6CCBE5-E565-4FA7-BA98-7ED08F1CD255}" destId="{9F4ED68E-532D-4153-8C0A-F512AC2A887C}" srcOrd="0" destOrd="0" presId="urn:microsoft.com/office/officeart/2005/8/layout/orgChart1"/>
    <dgm:cxn modelId="{FFAC5CA7-C713-4EA5-B0BA-5911E78F781E}" type="presOf" srcId="{AF43D50E-3514-4964-802E-3EE525D4F60A}" destId="{31067D45-F2E9-420C-B084-DDCDD20D8D9B}" srcOrd="0" destOrd="0" presId="urn:microsoft.com/office/officeart/2005/8/layout/orgChart1"/>
    <dgm:cxn modelId="{9D084814-A697-4CF5-AE1E-D05133E98D6C}" type="presOf" srcId="{FE38DEE1-B850-41AE-B526-565AE307BF16}" destId="{448ED780-01CB-4FC2-B0DE-CFC446DC6558}" srcOrd="1" destOrd="0" presId="urn:microsoft.com/office/officeart/2005/8/layout/orgChart1"/>
    <dgm:cxn modelId="{8F99E6B9-3F75-42C7-9C9C-D19EA22F8F29}" type="presOf" srcId="{566067C2-C04A-4D69-A8DD-A04EBC9080CA}" destId="{86B9CFAB-AE29-4E58-9601-7555CDBB6968}" srcOrd="1" destOrd="0" presId="urn:microsoft.com/office/officeart/2005/8/layout/orgChart1"/>
    <dgm:cxn modelId="{88E0DA94-707E-4C2F-911B-FEC77EC3C079}" type="presOf" srcId="{207FC836-8213-49C0-A9C3-4A9E08734FAD}" destId="{D0496A21-CD92-4AEA-B2DF-4F44A9629B12}" srcOrd="1" destOrd="0" presId="urn:microsoft.com/office/officeart/2005/8/layout/orgChart1"/>
    <dgm:cxn modelId="{2501B3C2-7540-4E5C-B8E0-FB77FF4E6BD3}" srcId="{D3D80166-D9B0-4A70-BE88-92617FC7CBC2}" destId="{566067C2-C04A-4D69-A8DD-A04EBC9080CA}" srcOrd="1" destOrd="0" parTransId="{6B4211B5-BB1E-406B-ACE9-EC635D62C46F}" sibTransId="{ADE23F47-B464-470F-8981-A0959F61DF03}"/>
    <dgm:cxn modelId="{346E6804-7B4F-4FEE-B912-8AE3627E4A81}" type="presOf" srcId="{93D87169-3037-4AC6-A63C-0D21083BE17A}" destId="{30902C46-249B-4231-9D1E-D733ACDF4676}" srcOrd="0" destOrd="0" presId="urn:microsoft.com/office/officeart/2005/8/layout/orgChart1"/>
    <dgm:cxn modelId="{2A58E560-3AAE-470E-A013-0E832AA90379}" type="presOf" srcId="{478076F4-198E-4862-8B88-6178D07DA7B8}" destId="{552220CD-BD02-4212-977D-8AF9A2B5CB2E}" srcOrd="0" destOrd="0" presId="urn:microsoft.com/office/officeart/2005/8/layout/orgChart1"/>
    <dgm:cxn modelId="{E38F0918-94C8-4C66-840E-29229DA7AD5F}" srcId="{CE80455B-D2F4-4D5D-89B0-C76CBC8E32B8}" destId="{D3D80166-D9B0-4A70-BE88-92617FC7CBC2}" srcOrd="2" destOrd="0" parTransId="{1DD3D94F-36D7-4BE1-81AB-BD469AD17046}" sibTransId="{0C607F19-7FAF-4371-A5CB-1CE87C4D3CB4}"/>
    <dgm:cxn modelId="{576D7BEA-1C59-466A-A9A0-F7376E4BD7B3}" type="presOf" srcId="{F1D1826A-351C-4F5B-8B20-0A6C2708822E}" destId="{B81518D9-D077-4BF7-8299-60FE4713E96D}" srcOrd="1" destOrd="0" presId="urn:microsoft.com/office/officeart/2005/8/layout/orgChart1"/>
    <dgm:cxn modelId="{3D69D69A-98E2-481A-BD67-8C5E19C17CEC}" type="presOf" srcId="{1891C5F5-9599-448D-9DF7-9AE39D439251}" destId="{0CAEE3F2-F31C-432A-A1C4-ED774D922CC6}" srcOrd="0" destOrd="0" presId="urn:microsoft.com/office/officeart/2005/8/layout/orgChart1"/>
    <dgm:cxn modelId="{772781CB-E410-461B-BE8F-2B1E4747C422}" srcId="{7701A333-EE50-416E-94D3-2951C2DCEA93}" destId="{CE80455B-D2F4-4D5D-89B0-C76CBC8E32B8}" srcOrd="0" destOrd="0" parTransId="{22564839-E64A-43A5-A27E-5147C846563D}" sibTransId="{3988EC56-D802-4C31-9A80-20CB0B512E54}"/>
    <dgm:cxn modelId="{CCF6D0A3-8E71-425C-8AA1-5A16132905C6}" srcId="{47A8FDBE-B51A-422A-9875-BB71DE14C259}" destId="{2B62AD0B-DFDD-48E3-BF0F-9C8C6449A2E8}" srcOrd="1" destOrd="0" parTransId="{1891C5F5-9599-448D-9DF7-9AE39D439251}" sibTransId="{D4926BBA-7188-4FE2-8B73-F0F6899F4983}"/>
    <dgm:cxn modelId="{29D36758-4913-4E84-8E1D-6890C6FE15B7}" type="presOf" srcId="{2B62AD0B-DFDD-48E3-BF0F-9C8C6449A2E8}" destId="{D061E90D-229E-4CA5-AFD1-1D3EF26A31AF}" srcOrd="0" destOrd="0" presId="urn:microsoft.com/office/officeart/2005/8/layout/orgChart1"/>
    <dgm:cxn modelId="{2A7B1430-F338-4B08-ADCF-DF351825FE0A}" type="presOf" srcId="{E28F2014-461D-4D9F-BBC6-4C7F4B7C10DE}" destId="{F4D81048-AFDC-42BF-A3BF-0F4E0E0698F6}" srcOrd="0" destOrd="0" presId="urn:microsoft.com/office/officeart/2005/8/layout/orgChart1"/>
    <dgm:cxn modelId="{A6E633CF-42DA-41D5-938C-2D15DE44E00F}" srcId="{62750613-1315-4439-93DC-52F98875B167}" destId="{7CDDD7F5-46B9-4630-818A-09D6881FA35D}" srcOrd="0" destOrd="0" parTransId="{67B6A49E-B3E4-4AFC-A3F2-6A517C48E1CA}" sibTransId="{1577B2CF-3CDE-4DF6-BFC7-7F963743A567}"/>
    <dgm:cxn modelId="{FCD79952-E015-40C3-80B4-D2A36DA5E8AD}" type="presOf" srcId="{596DCBD5-0CC1-4D62-98F8-FA14B5EBAB2B}" destId="{8F87E03E-AF6A-4FB9-B508-EE51F3016104}" srcOrd="0" destOrd="0" presId="urn:microsoft.com/office/officeart/2005/8/layout/orgChart1"/>
    <dgm:cxn modelId="{1A3FD196-33AC-4442-B0E7-2E81BC0CB7CF}" type="presOf" srcId="{7CDDD7F5-46B9-4630-818A-09D6881FA35D}" destId="{42D09F92-1CAC-4091-9F0C-EB37076EF4CA}" srcOrd="0" destOrd="0" presId="urn:microsoft.com/office/officeart/2005/8/layout/orgChart1"/>
    <dgm:cxn modelId="{006893A6-E617-4349-896A-701361F54D51}" srcId="{62750613-1315-4439-93DC-52F98875B167}" destId="{AF43D50E-3514-4964-802E-3EE525D4F60A}" srcOrd="1" destOrd="0" parTransId="{9EF66305-4872-4DE7-8C67-BA07A3861F7E}" sibTransId="{D44894B8-9660-446E-8BA5-4358D129D690}"/>
    <dgm:cxn modelId="{C2A26948-7CA3-41BE-A3C8-5AB9E559FFD0}" type="presOf" srcId="{566067C2-C04A-4D69-A8DD-A04EBC9080CA}" destId="{E26C1420-4DDC-4280-9921-47E5CE55B293}" srcOrd="0" destOrd="0" presId="urn:microsoft.com/office/officeart/2005/8/layout/orgChart1"/>
    <dgm:cxn modelId="{4EB95E6B-97C8-4A6F-815E-A86A09AC67C1}" srcId="{AA600D55-DBDC-40D5-A335-AE02711BB0EC}" destId="{A28CDECC-3C17-4E92-8F90-15FD29F85649}" srcOrd="3" destOrd="0" parTransId="{AF235B05-1051-4B3C-B9DF-3ABA62ED24A6}" sibTransId="{EEEAA3C9-0F03-4E7F-8D33-E2035A2586D5}"/>
    <dgm:cxn modelId="{E080A9B5-23F3-4E5E-8FA4-BF3FC3DD2D12}" type="presOf" srcId="{A28CDECC-3C17-4E92-8F90-15FD29F85649}" destId="{3723E9DA-11DE-4EE0-975A-BE002753C3B6}" srcOrd="1" destOrd="0" presId="urn:microsoft.com/office/officeart/2005/8/layout/orgChart1"/>
    <dgm:cxn modelId="{AD4BB3FD-ACD4-485D-9ECD-AA6632FB81C3}" type="presOf" srcId="{02AE4E06-5CC5-4DBA-AA63-6A4412B11BE0}" destId="{2F654FDA-A02A-45CF-8DBF-FEAC4DDCCF0E}" srcOrd="0" destOrd="0" presId="urn:microsoft.com/office/officeart/2005/8/layout/orgChart1"/>
    <dgm:cxn modelId="{27862BB3-F90F-46AF-950A-DB37478C8601}" type="presOf" srcId="{AF235B05-1051-4B3C-B9DF-3ABA62ED24A6}" destId="{23E317DE-3B98-4FB9-B244-939F061A7A61}" srcOrd="0" destOrd="0" presId="urn:microsoft.com/office/officeart/2005/8/layout/orgChart1"/>
    <dgm:cxn modelId="{FEC7B4B7-FAAE-400E-B5F5-E5C542876215}" type="presOf" srcId="{AA600D55-DBDC-40D5-A335-AE02711BB0EC}" destId="{8238A591-DEB0-4710-B067-2A5B20FFB414}" srcOrd="0" destOrd="0" presId="urn:microsoft.com/office/officeart/2005/8/layout/orgChart1"/>
    <dgm:cxn modelId="{33FAB131-43EA-496E-86B7-ECA5B631295F}" type="presOf" srcId="{D727C569-A514-4AEA-8E36-0F25C9AA9975}" destId="{B8049C60-715E-486D-9F96-B40CCD5EA5D6}" srcOrd="0" destOrd="0" presId="urn:microsoft.com/office/officeart/2005/8/layout/orgChart1"/>
    <dgm:cxn modelId="{03BDF8AE-B331-4A51-9C08-B9E873429956}" srcId="{CE80455B-D2F4-4D5D-89B0-C76CBC8E32B8}" destId="{47A8FDBE-B51A-422A-9875-BB71DE14C259}" srcOrd="3" destOrd="0" parTransId="{DA6CCBE5-E565-4FA7-BA98-7ED08F1CD255}" sibTransId="{13559A9C-6770-4383-9565-72FB771F959E}"/>
    <dgm:cxn modelId="{87694C57-467B-4297-B959-F6150D7B436C}" type="presOf" srcId="{CFDB5584-3468-4546-8158-B1C9F1E006E1}" destId="{25A83FBD-C925-4BD9-90A4-56FC39A3CDD4}" srcOrd="0" destOrd="0" presId="urn:microsoft.com/office/officeart/2005/8/layout/orgChart1"/>
    <dgm:cxn modelId="{1D7682F5-15E1-4D4A-BBB0-323E3458B0AB}" type="presOf" srcId="{6B4211B5-BB1E-406B-ACE9-EC635D62C46F}" destId="{D2555695-7B9F-4648-8CF2-085CA247F977}" srcOrd="0" destOrd="0" presId="urn:microsoft.com/office/officeart/2005/8/layout/orgChart1"/>
    <dgm:cxn modelId="{C4DD7837-06B8-48B8-BEC5-3C3576180214}" type="presOf" srcId="{CE80455B-D2F4-4D5D-89B0-C76CBC8E32B8}" destId="{3909042D-380A-4195-BE35-DED575E71C64}" srcOrd="0" destOrd="0" presId="urn:microsoft.com/office/officeart/2005/8/layout/orgChart1"/>
    <dgm:cxn modelId="{3CC4C732-EE71-4781-A1B3-F6FA1F6039BF}" srcId="{AA600D55-DBDC-40D5-A335-AE02711BB0EC}" destId="{FE38DEE1-B850-41AE-B526-565AE307BF16}" srcOrd="0" destOrd="0" parTransId="{55E859BD-FBE0-43FA-8AE0-798C6E709ADB}" sibTransId="{C20309B6-6BF5-4920-95B3-BE1F88946764}"/>
    <dgm:cxn modelId="{67D329C1-0945-4022-B052-0FE64866A7CF}" type="presOf" srcId="{1DD3D94F-36D7-4BE1-81AB-BD469AD17046}" destId="{7C918D16-BFFE-4A9E-B5B2-F057AA7FEF51}" srcOrd="0" destOrd="0" presId="urn:microsoft.com/office/officeart/2005/8/layout/orgChart1"/>
    <dgm:cxn modelId="{9A738AB9-10F4-4535-A367-99F45638F5BB}" type="presOf" srcId="{22564839-E64A-43A5-A27E-5147C846563D}" destId="{B8C3A105-ACA8-498B-9A53-8070A811FC72}" srcOrd="0" destOrd="0" presId="urn:microsoft.com/office/officeart/2005/8/layout/orgChart1"/>
    <dgm:cxn modelId="{C0699466-0B7F-44D7-80A7-1727A8302C80}" type="presOf" srcId="{93D87169-3037-4AC6-A63C-0D21083BE17A}" destId="{203958D9-3EA7-4B0F-8F1A-86AE031186A4}" srcOrd="1" destOrd="0" presId="urn:microsoft.com/office/officeart/2005/8/layout/orgChart1"/>
    <dgm:cxn modelId="{78F13896-9C7C-4A29-B0C3-0C6485D371A8}" type="presOf" srcId="{62750613-1315-4439-93DC-52F98875B167}" destId="{AF1C3AAC-1AEB-4DC0-BACA-37E26F744386}" srcOrd="1" destOrd="0" presId="urn:microsoft.com/office/officeart/2005/8/layout/orgChart1"/>
    <dgm:cxn modelId="{B780C268-8F52-447B-B545-1EBDCB2A30D9}" type="presOf" srcId="{E28F2014-461D-4D9F-BBC6-4C7F4B7C10DE}" destId="{FABB2FA9-CA2D-43BD-8939-4A073DA96117}" srcOrd="1" destOrd="0" presId="urn:microsoft.com/office/officeart/2005/8/layout/orgChart1"/>
    <dgm:cxn modelId="{588B1644-191A-4073-B50A-3114D6AF8E02}" srcId="{596DCBD5-0CC1-4D62-98F8-FA14B5EBAB2B}" destId="{215FCD85-4C2B-4B7B-BE51-CE6A159A4884}" srcOrd="0" destOrd="0" parTransId="{B6C824FC-E157-4EAF-B1D7-2984357D956D}" sibTransId="{A795A2B7-6DB6-49C6-BB91-525436DFADA8}"/>
    <dgm:cxn modelId="{79D22D81-79B3-4D1A-B47C-B93775DF8A1B}" srcId="{AA600D55-DBDC-40D5-A335-AE02711BB0EC}" destId="{E28F2014-461D-4D9F-BBC6-4C7F4B7C10DE}" srcOrd="1" destOrd="0" parTransId="{6DB68874-725C-4C80-B4C6-1327B7F1BDBE}" sibTransId="{8066C88B-7DD7-420B-9DD9-B12AE60DE38E}"/>
    <dgm:cxn modelId="{79F83D2A-33B1-462F-A4E4-988373FB42AD}" srcId="{CE80455B-D2F4-4D5D-89B0-C76CBC8E32B8}" destId="{AA600D55-DBDC-40D5-A335-AE02711BB0EC}" srcOrd="0" destOrd="0" parTransId="{501A359C-46B0-4E4E-827B-7A0D459E90EE}" sibTransId="{4C2017B5-268A-4E25-A74F-45EDEC8DD0EA}"/>
    <dgm:cxn modelId="{B9C92296-683F-4819-BD71-319904CD00B9}" type="presOf" srcId="{55E859BD-FBE0-43FA-8AE0-798C6E709ADB}" destId="{0E074FEB-8288-4A0A-B815-7C56D5E8EFCD}" srcOrd="0" destOrd="0" presId="urn:microsoft.com/office/officeart/2005/8/layout/orgChart1"/>
    <dgm:cxn modelId="{550D9483-D553-42BB-B874-BAC8E18630E2}" type="presOf" srcId="{F541152B-3F79-4A34-8085-5EB70A87584C}" destId="{41EC6A93-0F40-4DD4-B0A1-28AF397BFD98}" srcOrd="0" destOrd="0" presId="urn:microsoft.com/office/officeart/2005/8/layout/orgChart1"/>
    <dgm:cxn modelId="{15003FFB-C2BA-4A08-8B12-B536A365D4B1}" type="presOf" srcId="{596DCBD5-0CC1-4D62-98F8-FA14B5EBAB2B}" destId="{44C44566-AAB0-4B02-8356-330E600AF8D3}" srcOrd="1" destOrd="0" presId="urn:microsoft.com/office/officeart/2005/8/layout/orgChart1"/>
    <dgm:cxn modelId="{75FF006D-B968-423E-B8B1-9581AEFAC832}" srcId="{CE80455B-D2F4-4D5D-89B0-C76CBC8E32B8}" destId="{62750613-1315-4439-93DC-52F98875B167}" srcOrd="4" destOrd="0" parTransId="{F541152B-3F79-4A34-8085-5EB70A87584C}" sibTransId="{417E66BA-103B-4933-81AD-CE82B593C514}"/>
    <dgm:cxn modelId="{533354D3-164C-489F-BD46-4DA2C1FB096E}" srcId="{596DCBD5-0CC1-4D62-98F8-FA14B5EBAB2B}" destId="{F1D1826A-351C-4F5B-8B20-0A6C2708822E}" srcOrd="1" destOrd="0" parTransId="{065FCBF8-C222-47E0-AEBC-425C2E2B8349}" sibTransId="{C837524F-8DDB-41E7-A8DA-A0BCFBB950CE}"/>
    <dgm:cxn modelId="{0B26C08B-BC2C-452F-9F43-54BBADE1D3CE}" type="presOf" srcId="{9EF66305-4872-4DE7-8C67-BA07A3861F7E}" destId="{836731AB-7EF3-4CCE-8AD5-16581B65FD2F}" srcOrd="0" destOrd="0" presId="urn:microsoft.com/office/officeart/2005/8/layout/orgChart1"/>
    <dgm:cxn modelId="{732691F6-6052-46BE-9249-B1852E2F3545}" type="presOf" srcId="{2362D349-01D5-453A-8654-20A9E76DA85C}" destId="{B21FD491-4202-41A8-8FDA-84983F842362}" srcOrd="0" destOrd="0" presId="urn:microsoft.com/office/officeart/2005/8/layout/orgChart1"/>
    <dgm:cxn modelId="{8A664296-7F69-4564-83C9-C1327C9D6EF5}" type="presOf" srcId="{AA600D55-DBDC-40D5-A335-AE02711BB0EC}" destId="{EDFCABCE-935D-45A5-84C4-E53E5AA01C7C}" srcOrd="1" destOrd="0" presId="urn:microsoft.com/office/officeart/2005/8/layout/orgChart1"/>
    <dgm:cxn modelId="{40C7ACEF-4BBA-4ECD-BFA4-8A560383E3C5}" type="presOf" srcId="{62750613-1315-4439-93DC-52F98875B167}" destId="{E8EFFABF-F847-4251-9ECF-C8144BA3F58F}" srcOrd="0" destOrd="0" presId="urn:microsoft.com/office/officeart/2005/8/layout/orgChart1"/>
    <dgm:cxn modelId="{53681C7F-DA11-4FAB-9FB7-F20BE499EE2A}" type="presOf" srcId="{67B6A49E-B3E4-4AFC-A3F2-6A517C48E1CA}" destId="{49BF7D3A-CE3A-4310-BFB7-F9DE446AA9C5}" srcOrd="0" destOrd="0" presId="urn:microsoft.com/office/officeart/2005/8/layout/orgChart1"/>
    <dgm:cxn modelId="{0B360012-1D2B-4A6A-9999-A59AB24F1BCA}" type="presOf" srcId="{C908DD53-42FB-4BD3-A9D4-CF8FDEEF4D4F}" destId="{5E9FBAD1-B427-489E-B89C-86A2DD465354}" srcOrd="0" destOrd="0" presId="urn:microsoft.com/office/officeart/2005/8/layout/orgChart1"/>
    <dgm:cxn modelId="{89549379-30BF-4D53-B39A-E827A0A42E59}" type="presOf" srcId="{47A8FDBE-B51A-422A-9875-BB71DE14C259}" destId="{355D16DF-F074-4AAD-A215-B354BF8A03B5}" srcOrd="1" destOrd="0" presId="urn:microsoft.com/office/officeart/2005/8/layout/orgChart1"/>
    <dgm:cxn modelId="{B4D4AE4B-8724-4ADF-9533-EF8EF0D3CF4C}" type="presOf" srcId="{2B62AD0B-DFDD-48E3-BF0F-9C8C6449A2E8}" destId="{5F7795C7-8227-456F-8B24-65C32D1A521E}" srcOrd="1" destOrd="0" presId="urn:microsoft.com/office/officeart/2005/8/layout/orgChart1"/>
    <dgm:cxn modelId="{7163D40E-7C51-424F-8B98-08C0C1F71968}" type="presOf" srcId="{D3D80166-D9B0-4A70-BE88-92617FC7CBC2}" destId="{6DE62ED1-43A8-4A8B-80C9-226F89CBED30}" srcOrd="1" destOrd="0" presId="urn:microsoft.com/office/officeart/2005/8/layout/orgChart1"/>
    <dgm:cxn modelId="{24A84885-96DA-4461-B9E0-2432ACEACB86}" type="presOf" srcId="{47A8FDBE-B51A-422A-9875-BB71DE14C259}" destId="{6F39E241-082F-4BC0-8D61-8AC284DAE2B5}" srcOrd="0" destOrd="0" presId="urn:microsoft.com/office/officeart/2005/8/layout/orgChart1"/>
    <dgm:cxn modelId="{87C901ED-3EF1-4B7B-92EE-42CE23CC7742}" type="presOf" srcId="{D3D80166-D9B0-4A70-BE88-92617FC7CBC2}" destId="{0C020D86-1708-47F6-864B-F00EA8ECE1B4}" srcOrd="0" destOrd="0" presId="urn:microsoft.com/office/officeart/2005/8/layout/orgChart1"/>
    <dgm:cxn modelId="{4F056511-A40B-4719-B494-1FEA1D2018C9}" type="presOf" srcId="{AF43D50E-3514-4964-802E-3EE525D4F60A}" destId="{CFEEE866-CBF7-4806-9524-5E808023B644}" srcOrd="1" destOrd="0" presId="urn:microsoft.com/office/officeart/2005/8/layout/orgChart1"/>
    <dgm:cxn modelId="{51CCB940-DF1F-45E8-8B20-068BF59CFAEA}" type="presOf" srcId="{7701A333-EE50-416E-94D3-2951C2DCEA93}" destId="{B4B4978D-6077-493F-8687-9F2D8AA39208}" srcOrd="0" destOrd="0" presId="urn:microsoft.com/office/officeart/2005/8/layout/orgChart1"/>
    <dgm:cxn modelId="{B8ECDE5F-A4F2-4A7D-A4C2-F32EAB97D48B}" type="presOf" srcId="{0805FF89-AA68-4154-B2B9-D0E995F10A7D}" destId="{8D61FFA7-73D1-4A25-9CBC-58A4AC0DAD95}" srcOrd="0" destOrd="0" presId="urn:microsoft.com/office/officeart/2005/8/layout/orgChart1"/>
    <dgm:cxn modelId="{D8C0E77D-3889-4D64-83F8-CD0D7BF2B306}" type="presOf" srcId="{501A359C-46B0-4E4E-827B-7A0D459E90EE}" destId="{FC151E68-8EB8-429F-8916-B9E6C9CF7985}" srcOrd="0" destOrd="0" presId="urn:microsoft.com/office/officeart/2005/8/layout/orgChart1"/>
    <dgm:cxn modelId="{7B42C8B9-9A17-4373-AA42-17874A8DBA40}" type="presOf" srcId="{02AE4E06-5CC5-4DBA-AA63-6A4412B11BE0}" destId="{792EB883-CBDE-4924-9E5B-2837C31CC2C9}" srcOrd="1" destOrd="0" presId="urn:microsoft.com/office/officeart/2005/8/layout/orgChart1"/>
    <dgm:cxn modelId="{2FBA29FE-23CF-45EB-A1E4-A724EA5DD621}" srcId="{AA600D55-DBDC-40D5-A335-AE02711BB0EC}" destId="{93D87169-3037-4AC6-A63C-0D21083BE17A}" srcOrd="2" destOrd="0" parTransId="{87E1FE72-107E-4DD6-AB76-B2DF476AB5E2}" sibTransId="{F5C67A4D-B648-4F9B-A688-5EAF86DBBA2F}"/>
    <dgm:cxn modelId="{AA421B03-FAA1-4A1A-9386-EF3948E7DF5B}" srcId="{D3D80166-D9B0-4A70-BE88-92617FC7CBC2}" destId="{207FC836-8213-49C0-A9C3-4A9E08734FAD}" srcOrd="2" destOrd="0" parTransId="{0805FF89-AA68-4154-B2B9-D0E995F10A7D}" sibTransId="{16B488F9-3F5E-4682-8416-3C2C811058E7}"/>
    <dgm:cxn modelId="{1B142132-A458-4CF8-A31C-E715D91B011C}" type="presOf" srcId="{B6C824FC-E157-4EAF-B1D7-2984357D956D}" destId="{DD9473FC-E750-4940-A968-49426D0DFA08}" srcOrd="0" destOrd="0" presId="urn:microsoft.com/office/officeart/2005/8/layout/orgChart1"/>
    <dgm:cxn modelId="{C7218385-0169-49B3-B31E-7E97E4CD32A6}" type="presOf" srcId="{87E1FE72-107E-4DD6-AB76-B2DF476AB5E2}" destId="{61E45441-CAFD-4D20-834C-7C60432DEACA}" srcOrd="0" destOrd="0" presId="urn:microsoft.com/office/officeart/2005/8/layout/orgChart1"/>
    <dgm:cxn modelId="{1FC8FE4C-B22B-447F-ABB8-47F863E1D2C0}" type="presOf" srcId="{183C3AB7-E7E8-45EB-9CE0-A9D88DB1C6DB}" destId="{B2B3AB68-4ADC-4E33-85EF-C9B47D2124E5}" srcOrd="0" destOrd="0" presId="urn:microsoft.com/office/officeart/2005/8/layout/orgChart1"/>
    <dgm:cxn modelId="{E2784F23-BEBD-4D2C-8F9C-2C2620F6B1E1}" type="presOf" srcId="{207FC836-8213-49C0-A9C3-4A9E08734FAD}" destId="{85381768-E336-437D-95A6-132DA29A9F64}" srcOrd="0" destOrd="0" presId="urn:microsoft.com/office/officeart/2005/8/layout/orgChart1"/>
    <dgm:cxn modelId="{E6DF36CD-147A-4A69-8A19-0BE8E89705E9}" type="presOf" srcId="{C50B83CE-A458-4C75-BD27-87391D7E17FA}" destId="{734F5A3B-8C36-43E8-B38C-96D3BF6575C5}" srcOrd="0" destOrd="0" presId="urn:microsoft.com/office/officeart/2005/8/layout/orgChart1"/>
    <dgm:cxn modelId="{C4CB70EA-74C5-41AD-A1A0-BBE654DBDA38}" type="presOf" srcId="{478076F4-198E-4862-8B88-6178D07DA7B8}" destId="{7E6D7D64-806C-48F4-8D87-3F8F0E39C744}" srcOrd="1" destOrd="0" presId="urn:microsoft.com/office/officeart/2005/8/layout/orgChart1"/>
    <dgm:cxn modelId="{EA1C9D48-B666-4822-B57E-A685C3D6BBC6}" type="presOf" srcId="{215FCD85-4C2B-4B7B-BE51-CE6A159A4884}" destId="{49486512-6BF7-4F6C-9782-4537C9139A39}" srcOrd="0" destOrd="0" presId="urn:microsoft.com/office/officeart/2005/8/layout/orgChart1"/>
    <dgm:cxn modelId="{4B03D911-D096-4A93-9DDF-B7D6A35C7D28}" srcId="{D3D80166-D9B0-4A70-BE88-92617FC7CBC2}" destId="{183C3AB7-E7E8-45EB-9CE0-A9D88DB1C6DB}" srcOrd="0" destOrd="0" parTransId="{2362D349-01D5-453A-8654-20A9E76DA85C}" sibTransId="{2969EE5D-6553-47C9-902C-E9F439F9D2B0}"/>
    <dgm:cxn modelId="{C906B4B1-FE49-4260-9A8C-1D0CA31B683C}" srcId="{47A8FDBE-B51A-422A-9875-BB71DE14C259}" destId="{478076F4-198E-4862-8B88-6178D07DA7B8}" srcOrd="0" destOrd="0" parTransId="{D727C569-A514-4AEA-8E36-0F25C9AA9975}" sibTransId="{E25DD12B-D8CC-439E-A275-E8D95EBCAD4C}"/>
    <dgm:cxn modelId="{7E7D9492-FBE4-4CB0-9A90-0EEE34CF120C}" type="presOf" srcId="{7701A333-EE50-416E-94D3-2951C2DCEA93}" destId="{58525191-8E57-4752-8372-F5AD30E5D997}" srcOrd="1" destOrd="0" presId="urn:microsoft.com/office/officeart/2005/8/layout/orgChart1"/>
    <dgm:cxn modelId="{40BC393B-918B-44AA-8EDF-16B0BBED0783}" type="presOf" srcId="{215FCD85-4C2B-4B7B-BE51-CE6A159A4884}" destId="{3A5E22E1-1FEC-4747-8108-30294FC8002A}" srcOrd="1" destOrd="0" presId="urn:microsoft.com/office/officeart/2005/8/layout/orgChart1"/>
    <dgm:cxn modelId="{EB42E91C-6DCC-43E6-B835-02DB81AB6652}" srcId="{CE80455B-D2F4-4D5D-89B0-C76CBC8E32B8}" destId="{596DCBD5-0CC1-4D62-98F8-FA14B5EBAB2B}" srcOrd="1" destOrd="0" parTransId="{C50B83CE-A458-4C75-BD27-87391D7E17FA}" sibTransId="{533C27C1-60F5-4795-94E6-A5687ACB35D4}"/>
    <dgm:cxn modelId="{B0FE32DA-4169-442A-BE82-344171949342}" type="presOf" srcId="{065FCBF8-C222-47E0-AEBC-425C2E2B8349}" destId="{490B0AAD-3E33-472F-BC0F-746F31998173}" srcOrd="0" destOrd="0" presId="urn:microsoft.com/office/officeart/2005/8/layout/orgChart1"/>
    <dgm:cxn modelId="{8E43CDF9-26C9-4CF3-A2B7-7B1E6FD8A8E4}" type="presOf" srcId="{6DB68874-725C-4C80-B4C6-1327B7F1BDBE}" destId="{B4E13B35-2F43-44F2-BB90-8FD62ECD0BBF}" srcOrd="0" destOrd="0" presId="urn:microsoft.com/office/officeart/2005/8/layout/orgChart1"/>
    <dgm:cxn modelId="{E7982BBD-63C6-4A18-969C-9FCB9DA8409F}" type="presOf" srcId="{183C3AB7-E7E8-45EB-9CE0-A9D88DB1C6DB}" destId="{C7627B5E-3BD3-44DF-9244-A4BB47B6FC78}" srcOrd="1" destOrd="0" presId="urn:microsoft.com/office/officeart/2005/8/layout/orgChart1"/>
    <dgm:cxn modelId="{E0DC2AE2-87FF-4FC3-9594-881B9D288FC3}" type="presOf" srcId="{A28CDECC-3C17-4E92-8F90-15FD29F85649}" destId="{68C0A434-7874-4EA3-9D2C-5F30AD13550F}" srcOrd="0" destOrd="0" presId="urn:microsoft.com/office/officeart/2005/8/layout/orgChart1"/>
    <dgm:cxn modelId="{6E297D0F-F2FC-4502-B9CE-056B707F5AED}" type="presOf" srcId="{7CDDD7F5-46B9-4630-818A-09D6881FA35D}" destId="{25C03200-05E1-41CA-86CA-1E6499C5C5A5}" srcOrd="1" destOrd="0" presId="urn:microsoft.com/office/officeart/2005/8/layout/orgChart1"/>
    <dgm:cxn modelId="{F1313739-DC1A-4ADB-8621-416165D4BBD1}" type="presOf" srcId="{FE38DEE1-B850-41AE-B526-565AE307BF16}" destId="{A9C8FCF1-2CB4-4CF7-A64E-5F46FBC0B411}" srcOrd="0" destOrd="0" presId="urn:microsoft.com/office/officeart/2005/8/layout/orgChart1"/>
    <dgm:cxn modelId="{D90EE803-C21A-4EA8-94EF-21775E25A4BA}" type="presOf" srcId="{F1D1826A-351C-4F5B-8B20-0A6C2708822E}" destId="{07C99813-26E5-40E4-BB70-B77554671B86}" srcOrd="0" destOrd="0" presId="urn:microsoft.com/office/officeart/2005/8/layout/orgChart1"/>
    <dgm:cxn modelId="{E4F07D77-B660-4FD9-BBD2-0220D0F09AD0}" type="presParOf" srcId="{25A83FBD-C925-4BD9-90A4-56FC39A3CDD4}" destId="{A9B46C0D-B899-402A-BF6F-A52681BA44AA}" srcOrd="0" destOrd="0" presId="urn:microsoft.com/office/officeart/2005/8/layout/orgChart1"/>
    <dgm:cxn modelId="{2EE7C299-8942-4AD8-82BD-7640B656B531}" type="presParOf" srcId="{A9B46C0D-B899-402A-BF6F-A52681BA44AA}" destId="{0894CD3C-D49E-4B4B-8EAA-AE26C0FF556B}" srcOrd="0" destOrd="0" presId="urn:microsoft.com/office/officeart/2005/8/layout/orgChart1"/>
    <dgm:cxn modelId="{0BCC8E71-BC26-4F88-8432-A764D6C8D99D}" type="presParOf" srcId="{0894CD3C-D49E-4B4B-8EAA-AE26C0FF556B}" destId="{B4B4978D-6077-493F-8687-9F2D8AA39208}" srcOrd="0" destOrd="0" presId="urn:microsoft.com/office/officeart/2005/8/layout/orgChart1"/>
    <dgm:cxn modelId="{D708405B-7161-45E0-A5C5-1228DA7001C4}" type="presParOf" srcId="{0894CD3C-D49E-4B4B-8EAA-AE26C0FF556B}" destId="{58525191-8E57-4752-8372-F5AD30E5D997}" srcOrd="1" destOrd="0" presId="urn:microsoft.com/office/officeart/2005/8/layout/orgChart1"/>
    <dgm:cxn modelId="{88603BCB-6307-4586-A89C-D5413DB1DEC1}" type="presParOf" srcId="{A9B46C0D-B899-402A-BF6F-A52681BA44AA}" destId="{951E3961-EC48-4B89-B116-C875601B90BB}" srcOrd="1" destOrd="0" presId="urn:microsoft.com/office/officeart/2005/8/layout/orgChart1"/>
    <dgm:cxn modelId="{ABEFC8A5-09D6-4219-8460-BFBB3E086AE5}" type="presParOf" srcId="{951E3961-EC48-4B89-B116-C875601B90BB}" destId="{B8C3A105-ACA8-498B-9A53-8070A811FC72}" srcOrd="0" destOrd="0" presId="urn:microsoft.com/office/officeart/2005/8/layout/orgChart1"/>
    <dgm:cxn modelId="{9033CF66-A464-49FA-B701-E7FD67DBA70F}" type="presParOf" srcId="{951E3961-EC48-4B89-B116-C875601B90BB}" destId="{CD3B22C4-3C6B-4EDB-B989-133A1D057362}" srcOrd="1" destOrd="0" presId="urn:microsoft.com/office/officeart/2005/8/layout/orgChart1"/>
    <dgm:cxn modelId="{CBBED91D-377B-4FFB-AB3A-BE7865F9FFB3}" type="presParOf" srcId="{CD3B22C4-3C6B-4EDB-B989-133A1D057362}" destId="{67D4736F-7ECE-4547-830F-91BD9E6601C1}" srcOrd="0" destOrd="0" presId="urn:microsoft.com/office/officeart/2005/8/layout/orgChart1"/>
    <dgm:cxn modelId="{C5A869FD-9D0B-4850-BA65-5CC485F8E946}" type="presParOf" srcId="{67D4736F-7ECE-4547-830F-91BD9E6601C1}" destId="{3909042D-380A-4195-BE35-DED575E71C64}" srcOrd="0" destOrd="0" presId="urn:microsoft.com/office/officeart/2005/8/layout/orgChart1"/>
    <dgm:cxn modelId="{5D8F5D1D-D25B-4A43-A7C4-A522CE8DDF09}" type="presParOf" srcId="{67D4736F-7ECE-4547-830F-91BD9E6601C1}" destId="{4B5151FF-6659-4387-B327-622EDB416CED}" srcOrd="1" destOrd="0" presId="urn:microsoft.com/office/officeart/2005/8/layout/orgChart1"/>
    <dgm:cxn modelId="{5729CBDA-F564-4CB3-9D55-7754B372FE86}" type="presParOf" srcId="{CD3B22C4-3C6B-4EDB-B989-133A1D057362}" destId="{2C1FD678-C0D9-4940-A547-9BA8E1C777C7}" srcOrd="1" destOrd="0" presId="urn:microsoft.com/office/officeart/2005/8/layout/orgChart1"/>
    <dgm:cxn modelId="{22D2E140-0839-4F16-A02B-9CD2DC58DE5F}" type="presParOf" srcId="{2C1FD678-C0D9-4940-A547-9BA8E1C777C7}" destId="{FC151E68-8EB8-429F-8916-B9E6C9CF7985}" srcOrd="0" destOrd="0" presId="urn:microsoft.com/office/officeart/2005/8/layout/orgChart1"/>
    <dgm:cxn modelId="{1B1451FC-2089-4479-B623-F54D862CC9AF}" type="presParOf" srcId="{2C1FD678-C0D9-4940-A547-9BA8E1C777C7}" destId="{87F8918C-C8B7-43F1-888A-76BDDEBCD386}" srcOrd="1" destOrd="0" presId="urn:microsoft.com/office/officeart/2005/8/layout/orgChart1"/>
    <dgm:cxn modelId="{05C848F8-2E45-45F3-BA28-17196CA7C04C}" type="presParOf" srcId="{87F8918C-C8B7-43F1-888A-76BDDEBCD386}" destId="{43359756-E526-48DC-9F11-D0019FA11CBC}" srcOrd="0" destOrd="0" presId="urn:microsoft.com/office/officeart/2005/8/layout/orgChart1"/>
    <dgm:cxn modelId="{0A29E4B5-81C3-4840-8D0C-2D7A257E00B1}" type="presParOf" srcId="{43359756-E526-48DC-9F11-D0019FA11CBC}" destId="{8238A591-DEB0-4710-B067-2A5B20FFB414}" srcOrd="0" destOrd="0" presId="urn:microsoft.com/office/officeart/2005/8/layout/orgChart1"/>
    <dgm:cxn modelId="{377A3442-1C2A-4E71-9FF2-03D92E704FD6}" type="presParOf" srcId="{43359756-E526-48DC-9F11-D0019FA11CBC}" destId="{EDFCABCE-935D-45A5-84C4-E53E5AA01C7C}" srcOrd="1" destOrd="0" presId="urn:microsoft.com/office/officeart/2005/8/layout/orgChart1"/>
    <dgm:cxn modelId="{56DC1968-2DFB-402D-A046-1DB3D4F6EB62}" type="presParOf" srcId="{87F8918C-C8B7-43F1-888A-76BDDEBCD386}" destId="{55F50108-B922-413E-9EAC-C322A857F307}" srcOrd="1" destOrd="0" presId="urn:microsoft.com/office/officeart/2005/8/layout/orgChart1"/>
    <dgm:cxn modelId="{DF259EA0-714F-442B-8729-5BD5DB85BB3F}" type="presParOf" srcId="{55F50108-B922-413E-9EAC-C322A857F307}" destId="{0E074FEB-8288-4A0A-B815-7C56D5E8EFCD}" srcOrd="0" destOrd="0" presId="urn:microsoft.com/office/officeart/2005/8/layout/orgChart1"/>
    <dgm:cxn modelId="{F2E975E1-267E-4B7C-8CB5-0B8EC3DA8453}" type="presParOf" srcId="{55F50108-B922-413E-9EAC-C322A857F307}" destId="{48454367-5477-46C0-A0BE-63449B88188E}" srcOrd="1" destOrd="0" presId="urn:microsoft.com/office/officeart/2005/8/layout/orgChart1"/>
    <dgm:cxn modelId="{7F1BCD93-4C6C-4025-8C74-EC518A76A519}" type="presParOf" srcId="{48454367-5477-46C0-A0BE-63449B88188E}" destId="{629E02BA-2F54-4DC7-A436-302C597872F8}" srcOrd="0" destOrd="0" presId="urn:microsoft.com/office/officeart/2005/8/layout/orgChart1"/>
    <dgm:cxn modelId="{15C4A1C9-462A-4A3B-814B-345B6CF758E1}" type="presParOf" srcId="{629E02BA-2F54-4DC7-A436-302C597872F8}" destId="{A9C8FCF1-2CB4-4CF7-A64E-5F46FBC0B411}" srcOrd="0" destOrd="0" presId="urn:microsoft.com/office/officeart/2005/8/layout/orgChart1"/>
    <dgm:cxn modelId="{FEE7A0FE-7CCB-483E-9237-A6B472479E96}" type="presParOf" srcId="{629E02BA-2F54-4DC7-A436-302C597872F8}" destId="{448ED780-01CB-4FC2-B0DE-CFC446DC6558}" srcOrd="1" destOrd="0" presId="urn:microsoft.com/office/officeart/2005/8/layout/orgChart1"/>
    <dgm:cxn modelId="{52EAB88D-12AE-419F-957D-9B4B434CBC12}" type="presParOf" srcId="{48454367-5477-46C0-A0BE-63449B88188E}" destId="{8CC22E37-BBCF-458D-B1E2-0F0DBF84F70C}" srcOrd="1" destOrd="0" presId="urn:microsoft.com/office/officeart/2005/8/layout/orgChart1"/>
    <dgm:cxn modelId="{D92BD1A5-A330-44FF-AEB7-AEF71DB45120}" type="presParOf" srcId="{48454367-5477-46C0-A0BE-63449B88188E}" destId="{433C6623-C239-471D-B12A-4431BC2BC682}" srcOrd="2" destOrd="0" presId="urn:microsoft.com/office/officeart/2005/8/layout/orgChart1"/>
    <dgm:cxn modelId="{28A24D73-A692-4172-8EC7-6DBD848FF637}" type="presParOf" srcId="{55F50108-B922-413E-9EAC-C322A857F307}" destId="{B4E13B35-2F43-44F2-BB90-8FD62ECD0BBF}" srcOrd="2" destOrd="0" presId="urn:microsoft.com/office/officeart/2005/8/layout/orgChart1"/>
    <dgm:cxn modelId="{E7C11ED6-1BEE-423E-9FF2-D9F61E6E5594}" type="presParOf" srcId="{55F50108-B922-413E-9EAC-C322A857F307}" destId="{C1C13D6D-2FBD-4F2B-A605-DDA369366EA2}" srcOrd="3" destOrd="0" presId="urn:microsoft.com/office/officeart/2005/8/layout/orgChart1"/>
    <dgm:cxn modelId="{16CE25B0-AE94-45EE-B84D-AAD7CA97CB65}" type="presParOf" srcId="{C1C13D6D-2FBD-4F2B-A605-DDA369366EA2}" destId="{820B53CB-557B-474F-9AE6-F34312B8AC76}" srcOrd="0" destOrd="0" presId="urn:microsoft.com/office/officeart/2005/8/layout/orgChart1"/>
    <dgm:cxn modelId="{21ACDC22-434B-40E5-A7DE-FAA2D0AF4478}" type="presParOf" srcId="{820B53CB-557B-474F-9AE6-F34312B8AC76}" destId="{F4D81048-AFDC-42BF-A3BF-0F4E0E0698F6}" srcOrd="0" destOrd="0" presId="urn:microsoft.com/office/officeart/2005/8/layout/orgChart1"/>
    <dgm:cxn modelId="{3B1A5B59-3ED6-4ACF-B0D5-ACFE757CAFBB}" type="presParOf" srcId="{820B53CB-557B-474F-9AE6-F34312B8AC76}" destId="{FABB2FA9-CA2D-43BD-8939-4A073DA96117}" srcOrd="1" destOrd="0" presId="urn:microsoft.com/office/officeart/2005/8/layout/orgChart1"/>
    <dgm:cxn modelId="{E23EB4D4-F688-4504-A0EB-B3C30B675911}" type="presParOf" srcId="{C1C13D6D-2FBD-4F2B-A605-DDA369366EA2}" destId="{E9F0A666-FF89-4A79-982C-B83D40D39B9C}" srcOrd="1" destOrd="0" presId="urn:microsoft.com/office/officeart/2005/8/layout/orgChart1"/>
    <dgm:cxn modelId="{576C8AD8-42C3-41E7-896E-C6FC71C2B0D5}" type="presParOf" srcId="{C1C13D6D-2FBD-4F2B-A605-DDA369366EA2}" destId="{E126925F-EF2A-4B13-80CA-154C473E7B7A}" srcOrd="2" destOrd="0" presId="urn:microsoft.com/office/officeart/2005/8/layout/orgChart1"/>
    <dgm:cxn modelId="{FFA39B82-6B2C-479C-A7EC-CD5E79BB68DE}" type="presParOf" srcId="{55F50108-B922-413E-9EAC-C322A857F307}" destId="{61E45441-CAFD-4D20-834C-7C60432DEACA}" srcOrd="4" destOrd="0" presId="urn:microsoft.com/office/officeart/2005/8/layout/orgChart1"/>
    <dgm:cxn modelId="{D0CAEA1D-3495-40FA-BFA3-18E42702F165}" type="presParOf" srcId="{55F50108-B922-413E-9EAC-C322A857F307}" destId="{9E9302F9-D916-455A-8654-DADE9F04DAA4}" srcOrd="5" destOrd="0" presId="urn:microsoft.com/office/officeart/2005/8/layout/orgChart1"/>
    <dgm:cxn modelId="{071F4BF2-548A-45CE-8CFC-49559D077725}" type="presParOf" srcId="{9E9302F9-D916-455A-8654-DADE9F04DAA4}" destId="{9144A0FD-11C0-440E-92F4-D6DA727C037E}" srcOrd="0" destOrd="0" presId="urn:microsoft.com/office/officeart/2005/8/layout/orgChart1"/>
    <dgm:cxn modelId="{73B406A8-5846-4F29-8DF7-80E625F3E873}" type="presParOf" srcId="{9144A0FD-11C0-440E-92F4-D6DA727C037E}" destId="{30902C46-249B-4231-9D1E-D733ACDF4676}" srcOrd="0" destOrd="0" presId="urn:microsoft.com/office/officeart/2005/8/layout/orgChart1"/>
    <dgm:cxn modelId="{B77E1B75-C7F9-43D1-B454-374E7EF7F644}" type="presParOf" srcId="{9144A0FD-11C0-440E-92F4-D6DA727C037E}" destId="{203958D9-3EA7-4B0F-8F1A-86AE031186A4}" srcOrd="1" destOrd="0" presId="urn:microsoft.com/office/officeart/2005/8/layout/orgChart1"/>
    <dgm:cxn modelId="{EA6BF1F7-1F80-4301-B267-DDCA20A80DFA}" type="presParOf" srcId="{9E9302F9-D916-455A-8654-DADE9F04DAA4}" destId="{FA88FCC6-7462-4635-A280-66C8E99BDF74}" srcOrd="1" destOrd="0" presId="urn:microsoft.com/office/officeart/2005/8/layout/orgChart1"/>
    <dgm:cxn modelId="{3F7F0A1A-8CD0-43B2-9C09-B6E6F92CA486}" type="presParOf" srcId="{9E9302F9-D916-455A-8654-DADE9F04DAA4}" destId="{802EA561-2CB6-46B0-B749-F05905E778DC}" srcOrd="2" destOrd="0" presId="urn:microsoft.com/office/officeart/2005/8/layout/orgChart1"/>
    <dgm:cxn modelId="{17E049D7-5472-4FD7-A473-F7CAA9E20180}" type="presParOf" srcId="{55F50108-B922-413E-9EAC-C322A857F307}" destId="{23E317DE-3B98-4FB9-B244-939F061A7A61}" srcOrd="6" destOrd="0" presId="urn:microsoft.com/office/officeart/2005/8/layout/orgChart1"/>
    <dgm:cxn modelId="{7FFD9459-256A-4234-8389-7AC3A4B839CE}" type="presParOf" srcId="{55F50108-B922-413E-9EAC-C322A857F307}" destId="{F09DBBC4-3D0B-4C05-9E91-C4B5C4FE2093}" srcOrd="7" destOrd="0" presId="urn:microsoft.com/office/officeart/2005/8/layout/orgChart1"/>
    <dgm:cxn modelId="{C0700D2B-5B1C-43D0-9944-16AB4CE3E126}" type="presParOf" srcId="{F09DBBC4-3D0B-4C05-9E91-C4B5C4FE2093}" destId="{2211F4BA-3BAC-46F0-BF0E-09645302D587}" srcOrd="0" destOrd="0" presId="urn:microsoft.com/office/officeart/2005/8/layout/orgChart1"/>
    <dgm:cxn modelId="{A22DF3AD-1C4B-478D-93E0-087618CBB932}" type="presParOf" srcId="{2211F4BA-3BAC-46F0-BF0E-09645302D587}" destId="{68C0A434-7874-4EA3-9D2C-5F30AD13550F}" srcOrd="0" destOrd="0" presId="urn:microsoft.com/office/officeart/2005/8/layout/orgChart1"/>
    <dgm:cxn modelId="{1391611C-2EF1-4A1F-9374-CEDAD98C4D3C}" type="presParOf" srcId="{2211F4BA-3BAC-46F0-BF0E-09645302D587}" destId="{3723E9DA-11DE-4EE0-975A-BE002753C3B6}" srcOrd="1" destOrd="0" presId="urn:microsoft.com/office/officeart/2005/8/layout/orgChart1"/>
    <dgm:cxn modelId="{293153FD-BB96-4BA9-B00A-2A3F6010AF8A}" type="presParOf" srcId="{F09DBBC4-3D0B-4C05-9E91-C4B5C4FE2093}" destId="{BC137E63-DA96-4535-BAFB-A65A86CCC52C}" srcOrd="1" destOrd="0" presId="urn:microsoft.com/office/officeart/2005/8/layout/orgChart1"/>
    <dgm:cxn modelId="{82241075-70BA-4F32-A335-273DC211E6AD}" type="presParOf" srcId="{F09DBBC4-3D0B-4C05-9E91-C4B5C4FE2093}" destId="{09397298-289A-46AE-A210-AFD4F93BE680}" srcOrd="2" destOrd="0" presId="urn:microsoft.com/office/officeart/2005/8/layout/orgChart1"/>
    <dgm:cxn modelId="{73E040B4-94F2-4F31-9613-56C5C2C6C64D}" type="presParOf" srcId="{87F8918C-C8B7-43F1-888A-76BDDEBCD386}" destId="{64500521-04DE-4848-894F-892419578CC9}" srcOrd="2" destOrd="0" presId="urn:microsoft.com/office/officeart/2005/8/layout/orgChart1"/>
    <dgm:cxn modelId="{CF81FD7F-9490-4BBF-9F87-DBF5235D3E92}" type="presParOf" srcId="{2C1FD678-C0D9-4940-A547-9BA8E1C777C7}" destId="{734F5A3B-8C36-43E8-B38C-96D3BF6575C5}" srcOrd="2" destOrd="0" presId="urn:microsoft.com/office/officeart/2005/8/layout/orgChart1"/>
    <dgm:cxn modelId="{385D5449-329C-445D-9839-F92FC04C4355}" type="presParOf" srcId="{2C1FD678-C0D9-4940-A547-9BA8E1C777C7}" destId="{F5DCBBA7-667E-497D-8643-091ADC52D59E}" srcOrd="3" destOrd="0" presId="urn:microsoft.com/office/officeart/2005/8/layout/orgChart1"/>
    <dgm:cxn modelId="{F3960B48-E1F6-489B-9E37-E8C887C3FDDE}" type="presParOf" srcId="{F5DCBBA7-667E-497D-8643-091ADC52D59E}" destId="{1C978C87-531E-4DA4-BC69-B9D23B985F15}" srcOrd="0" destOrd="0" presId="urn:microsoft.com/office/officeart/2005/8/layout/orgChart1"/>
    <dgm:cxn modelId="{CDFD21E0-3CC8-47D7-B27F-B8444F53EA10}" type="presParOf" srcId="{1C978C87-531E-4DA4-BC69-B9D23B985F15}" destId="{8F87E03E-AF6A-4FB9-B508-EE51F3016104}" srcOrd="0" destOrd="0" presId="urn:microsoft.com/office/officeart/2005/8/layout/orgChart1"/>
    <dgm:cxn modelId="{696F7CAF-78A7-4C7E-87B7-508835EB7B51}" type="presParOf" srcId="{1C978C87-531E-4DA4-BC69-B9D23B985F15}" destId="{44C44566-AAB0-4B02-8356-330E600AF8D3}" srcOrd="1" destOrd="0" presId="urn:microsoft.com/office/officeart/2005/8/layout/orgChart1"/>
    <dgm:cxn modelId="{2713C126-80E0-4E83-A14C-3A82A78BF2C2}" type="presParOf" srcId="{F5DCBBA7-667E-497D-8643-091ADC52D59E}" destId="{D65ED9EB-5FDA-4B45-8420-FB2C0A29D9BD}" srcOrd="1" destOrd="0" presId="urn:microsoft.com/office/officeart/2005/8/layout/orgChart1"/>
    <dgm:cxn modelId="{0EA78502-D550-412D-BB29-90907754A219}" type="presParOf" srcId="{D65ED9EB-5FDA-4B45-8420-FB2C0A29D9BD}" destId="{DD9473FC-E750-4940-A968-49426D0DFA08}" srcOrd="0" destOrd="0" presId="urn:microsoft.com/office/officeart/2005/8/layout/orgChart1"/>
    <dgm:cxn modelId="{EB3E80DD-5E78-4845-B10C-D5A96A8840FF}" type="presParOf" srcId="{D65ED9EB-5FDA-4B45-8420-FB2C0A29D9BD}" destId="{4ECA04DE-3C46-4A8C-9324-687B45631AC5}" srcOrd="1" destOrd="0" presId="urn:microsoft.com/office/officeart/2005/8/layout/orgChart1"/>
    <dgm:cxn modelId="{CD6989C6-58B4-44A6-AA81-1376D0C641D8}" type="presParOf" srcId="{4ECA04DE-3C46-4A8C-9324-687B45631AC5}" destId="{6E737548-21DE-4E05-B5CA-7CAF0D95D488}" srcOrd="0" destOrd="0" presId="urn:microsoft.com/office/officeart/2005/8/layout/orgChart1"/>
    <dgm:cxn modelId="{6EBAF2FA-18D5-43B3-8D1A-8A86FFD81449}" type="presParOf" srcId="{6E737548-21DE-4E05-B5CA-7CAF0D95D488}" destId="{49486512-6BF7-4F6C-9782-4537C9139A39}" srcOrd="0" destOrd="0" presId="urn:microsoft.com/office/officeart/2005/8/layout/orgChart1"/>
    <dgm:cxn modelId="{CF8BA069-611E-4A13-82AC-71BC5B29223E}" type="presParOf" srcId="{6E737548-21DE-4E05-B5CA-7CAF0D95D488}" destId="{3A5E22E1-1FEC-4747-8108-30294FC8002A}" srcOrd="1" destOrd="0" presId="urn:microsoft.com/office/officeart/2005/8/layout/orgChart1"/>
    <dgm:cxn modelId="{1819196D-BD87-4DC9-8655-1382D91B43AD}" type="presParOf" srcId="{4ECA04DE-3C46-4A8C-9324-687B45631AC5}" destId="{9EE22C3C-A0BA-42F6-A2D5-9E20B6428B08}" srcOrd="1" destOrd="0" presId="urn:microsoft.com/office/officeart/2005/8/layout/orgChart1"/>
    <dgm:cxn modelId="{35B02C1D-09D7-47C9-AB3D-D413D16E0B11}" type="presParOf" srcId="{4ECA04DE-3C46-4A8C-9324-687B45631AC5}" destId="{7EE39203-7F0A-4D3F-88A5-0858392EF860}" srcOrd="2" destOrd="0" presId="urn:microsoft.com/office/officeart/2005/8/layout/orgChart1"/>
    <dgm:cxn modelId="{006F76E2-3185-4203-9EF3-789D023734E4}" type="presParOf" srcId="{D65ED9EB-5FDA-4B45-8420-FB2C0A29D9BD}" destId="{490B0AAD-3E33-472F-BC0F-746F31998173}" srcOrd="2" destOrd="0" presId="urn:microsoft.com/office/officeart/2005/8/layout/orgChart1"/>
    <dgm:cxn modelId="{A502C500-21A7-47DD-9766-395839021557}" type="presParOf" srcId="{D65ED9EB-5FDA-4B45-8420-FB2C0A29D9BD}" destId="{D19014A8-B84E-4550-AB6D-0E489C858CFC}" srcOrd="3" destOrd="0" presId="urn:microsoft.com/office/officeart/2005/8/layout/orgChart1"/>
    <dgm:cxn modelId="{7156DDC6-AB91-43F5-85ED-7DF3898B697F}" type="presParOf" srcId="{D19014A8-B84E-4550-AB6D-0E489C858CFC}" destId="{23A75A1C-7089-4A3F-A628-CA9F7206BD02}" srcOrd="0" destOrd="0" presId="urn:microsoft.com/office/officeart/2005/8/layout/orgChart1"/>
    <dgm:cxn modelId="{81D7A121-5009-4140-9D37-5FA013224DE9}" type="presParOf" srcId="{23A75A1C-7089-4A3F-A628-CA9F7206BD02}" destId="{07C99813-26E5-40E4-BB70-B77554671B86}" srcOrd="0" destOrd="0" presId="urn:microsoft.com/office/officeart/2005/8/layout/orgChart1"/>
    <dgm:cxn modelId="{BF6253D3-F2C3-44BF-8B74-30C5E358E6DB}" type="presParOf" srcId="{23A75A1C-7089-4A3F-A628-CA9F7206BD02}" destId="{B81518D9-D077-4BF7-8299-60FE4713E96D}" srcOrd="1" destOrd="0" presId="urn:microsoft.com/office/officeart/2005/8/layout/orgChart1"/>
    <dgm:cxn modelId="{FED8966A-0E51-4538-9B88-15521CF6D5BB}" type="presParOf" srcId="{D19014A8-B84E-4550-AB6D-0E489C858CFC}" destId="{67729309-88FC-44CB-B5F6-585BBAB95CA1}" srcOrd="1" destOrd="0" presId="urn:microsoft.com/office/officeart/2005/8/layout/orgChart1"/>
    <dgm:cxn modelId="{8BD83603-00DD-4B26-9CCC-2447D862DD04}" type="presParOf" srcId="{D19014A8-B84E-4550-AB6D-0E489C858CFC}" destId="{5046DF50-70A9-4BE3-9328-1DDEA8A7CF9B}" srcOrd="2" destOrd="0" presId="urn:microsoft.com/office/officeart/2005/8/layout/orgChart1"/>
    <dgm:cxn modelId="{FE7991A9-8AC5-4064-9746-E73B4E83012C}" type="presParOf" srcId="{F5DCBBA7-667E-497D-8643-091ADC52D59E}" destId="{2B22145D-C474-4D17-B3F4-A8D84D182FBC}" srcOrd="2" destOrd="0" presId="urn:microsoft.com/office/officeart/2005/8/layout/orgChart1"/>
    <dgm:cxn modelId="{FCA0013A-DC7E-420D-847E-8AC3BF1A7BB8}" type="presParOf" srcId="{2C1FD678-C0D9-4940-A547-9BA8E1C777C7}" destId="{7C918D16-BFFE-4A9E-B5B2-F057AA7FEF51}" srcOrd="4" destOrd="0" presId="urn:microsoft.com/office/officeart/2005/8/layout/orgChart1"/>
    <dgm:cxn modelId="{D4A58837-2D49-427F-BD9E-353A0746FDD0}" type="presParOf" srcId="{2C1FD678-C0D9-4940-A547-9BA8E1C777C7}" destId="{579108D7-199B-4839-A4F0-22AD32B47244}" srcOrd="5" destOrd="0" presId="urn:microsoft.com/office/officeart/2005/8/layout/orgChart1"/>
    <dgm:cxn modelId="{B1D7189F-3548-4F1C-B502-1F62A0624EA9}" type="presParOf" srcId="{579108D7-199B-4839-A4F0-22AD32B47244}" destId="{B81C8736-E5F3-4FF2-AEDF-33CAED3C0CA0}" srcOrd="0" destOrd="0" presId="urn:microsoft.com/office/officeart/2005/8/layout/orgChart1"/>
    <dgm:cxn modelId="{B3D139FC-EBC2-4B63-BED7-BEC4140767D2}" type="presParOf" srcId="{B81C8736-E5F3-4FF2-AEDF-33CAED3C0CA0}" destId="{0C020D86-1708-47F6-864B-F00EA8ECE1B4}" srcOrd="0" destOrd="0" presId="urn:microsoft.com/office/officeart/2005/8/layout/orgChart1"/>
    <dgm:cxn modelId="{5BFCCFDE-6A2E-4DA1-BC01-1550D3C04590}" type="presParOf" srcId="{B81C8736-E5F3-4FF2-AEDF-33CAED3C0CA0}" destId="{6DE62ED1-43A8-4A8B-80C9-226F89CBED30}" srcOrd="1" destOrd="0" presId="urn:microsoft.com/office/officeart/2005/8/layout/orgChart1"/>
    <dgm:cxn modelId="{F36B2963-C963-4594-9A3D-C796A8066FAB}" type="presParOf" srcId="{579108D7-199B-4839-A4F0-22AD32B47244}" destId="{F180E1D6-CF23-4CA6-969B-3E8A6CCF46B2}" srcOrd="1" destOrd="0" presId="urn:microsoft.com/office/officeart/2005/8/layout/orgChart1"/>
    <dgm:cxn modelId="{81CDFB68-6551-45AC-B0D2-3CF157152FC6}" type="presParOf" srcId="{F180E1D6-CF23-4CA6-969B-3E8A6CCF46B2}" destId="{B21FD491-4202-41A8-8FDA-84983F842362}" srcOrd="0" destOrd="0" presId="urn:microsoft.com/office/officeart/2005/8/layout/orgChart1"/>
    <dgm:cxn modelId="{B0B6445C-030E-4CA2-8F11-7CFAF7744C47}" type="presParOf" srcId="{F180E1D6-CF23-4CA6-969B-3E8A6CCF46B2}" destId="{0B5E605E-FDFF-4E3F-AC63-5B3AD2D68887}" srcOrd="1" destOrd="0" presId="urn:microsoft.com/office/officeart/2005/8/layout/orgChart1"/>
    <dgm:cxn modelId="{D8FAD69B-2BD9-46D7-AD01-F26D67F164E8}" type="presParOf" srcId="{0B5E605E-FDFF-4E3F-AC63-5B3AD2D68887}" destId="{54D65C52-CAAA-4229-9C5F-C2B280F32F9B}" srcOrd="0" destOrd="0" presId="urn:microsoft.com/office/officeart/2005/8/layout/orgChart1"/>
    <dgm:cxn modelId="{65414513-918F-479B-84E4-FEB7941B8DE6}" type="presParOf" srcId="{54D65C52-CAAA-4229-9C5F-C2B280F32F9B}" destId="{B2B3AB68-4ADC-4E33-85EF-C9B47D2124E5}" srcOrd="0" destOrd="0" presId="urn:microsoft.com/office/officeart/2005/8/layout/orgChart1"/>
    <dgm:cxn modelId="{7B88EB11-4F35-4660-BBB2-C892895919AA}" type="presParOf" srcId="{54D65C52-CAAA-4229-9C5F-C2B280F32F9B}" destId="{C7627B5E-3BD3-44DF-9244-A4BB47B6FC78}" srcOrd="1" destOrd="0" presId="urn:microsoft.com/office/officeart/2005/8/layout/orgChart1"/>
    <dgm:cxn modelId="{D9FBA1A3-50D7-4A4C-8FB2-A04C08D9ED40}" type="presParOf" srcId="{0B5E605E-FDFF-4E3F-AC63-5B3AD2D68887}" destId="{60763964-A72E-45F4-AEAC-8574119F1578}" srcOrd="1" destOrd="0" presId="urn:microsoft.com/office/officeart/2005/8/layout/orgChart1"/>
    <dgm:cxn modelId="{B12FB1F2-845E-4697-84E7-1410CCB2EB7F}" type="presParOf" srcId="{0B5E605E-FDFF-4E3F-AC63-5B3AD2D68887}" destId="{CBE2E386-2CE7-442A-9F68-CFAA9A45BB36}" srcOrd="2" destOrd="0" presId="urn:microsoft.com/office/officeart/2005/8/layout/orgChart1"/>
    <dgm:cxn modelId="{B5EBB202-78C7-48F8-8556-2530A3C39ADA}" type="presParOf" srcId="{F180E1D6-CF23-4CA6-969B-3E8A6CCF46B2}" destId="{D2555695-7B9F-4648-8CF2-085CA247F977}" srcOrd="2" destOrd="0" presId="urn:microsoft.com/office/officeart/2005/8/layout/orgChart1"/>
    <dgm:cxn modelId="{1947D5CF-ECA6-40EE-9ECE-05682AE65E19}" type="presParOf" srcId="{F180E1D6-CF23-4CA6-969B-3E8A6CCF46B2}" destId="{FDB98E49-8BEA-4250-BFA6-6A35B80C99C0}" srcOrd="3" destOrd="0" presId="urn:microsoft.com/office/officeart/2005/8/layout/orgChart1"/>
    <dgm:cxn modelId="{921B3C1E-6D2D-4B67-9FB1-6D7BAB2EF6F4}" type="presParOf" srcId="{FDB98E49-8BEA-4250-BFA6-6A35B80C99C0}" destId="{5E822744-10A9-4CD5-A17C-53B4E9577AB2}" srcOrd="0" destOrd="0" presId="urn:microsoft.com/office/officeart/2005/8/layout/orgChart1"/>
    <dgm:cxn modelId="{1E700DCB-922A-4C0D-B35D-BA1FEFA8D9A3}" type="presParOf" srcId="{5E822744-10A9-4CD5-A17C-53B4E9577AB2}" destId="{E26C1420-4DDC-4280-9921-47E5CE55B293}" srcOrd="0" destOrd="0" presId="urn:microsoft.com/office/officeart/2005/8/layout/orgChart1"/>
    <dgm:cxn modelId="{FE589334-2220-4985-ACA8-11F12E93D07A}" type="presParOf" srcId="{5E822744-10A9-4CD5-A17C-53B4E9577AB2}" destId="{86B9CFAB-AE29-4E58-9601-7555CDBB6968}" srcOrd="1" destOrd="0" presId="urn:microsoft.com/office/officeart/2005/8/layout/orgChart1"/>
    <dgm:cxn modelId="{C82717A9-891A-4EF0-9B66-D79483DAA40B}" type="presParOf" srcId="{FDB98E49-8BEA-4250-BFA6-6A35B80C99C0}" destId="{C5CC9E8D-5441-43C2-8399-8B16890A5023}" srcOrd="1" destOrd="0" presId="urn:microsoft.com/office/officeart/2005/8/layout/orgChart1"/>
    <dgm:cxn modelId="{CA94F1BC-B4A5-489F-8AD5-AFCAD533705E}" type="presParOf" srcId="{FDB98E49-8BEA-4250-BFA6-6A35B80C99C0}" destId="{6A56C44E-9E97-4B06-9CC1-5330D0BA0802}" srcOrd="2" destOrd="0" presId="urn:microsoft.com/office/officeart/2005/8/layout/orgChart1"/>
    <dgm:cxn modelId="{3C735A2E-A739-424B-A682-E4FC80B95B68}" type="presParOf" srcId="{F180E1D6-CF23-4CA6-969B-3E8A6CCF46B2}" destId="{8D61FFA7-73D1-4A25-9CBC-58A4AC0DAD95}" srcOrd="4" destOrd="0" presId="urn:microsoft.com/office/officeart/2005/8/layout/orgChart1"/>
    <dgm:cxn modelId="{B565F2DD-B16E-43B7-BC24-0D0D33C0FF79}" type="presParOf" srcId="{F180E1D6-CF23-4CA6-969B-3E8A6CCF46B2}" destId="{84F52739-D498-4E8D-AFE1-D8A1DA1045D3}" srcOrd="5" destOrd="0" presId="urn:microsoft.com/office/officeart/2005/8/layout/orgChart1"/>
    <dgm:cxn modelId="{069A6AB4-81C4-4F3C-88CE-A0ABCC55F127}" type="presParOf" srcId="{84F52739-D498-4E8D-AFE1-D8A1DA1045D3}" destId="{B4BC00F7-5334-43E0-95A3-BA4AE50E2CB3}" srcOrd="0" destOrd="0" presId="urn:microsoft.com/office/officeart/2005/8/layout/orgChart1"/>
    <dgm:cxn modelId="{7C28E803-D477-422F-993F-877A48C5EFA0}" type="presParOf" srcId="{B4BC00F7-5334-43E0-95A3-BA4AE50E2CB3}" destId="{85381768-E336-437D-95A6-132DA29A9F64}" srcOrd="0" destOrd="0" presId="urn:microsoft.com/office/officeart/2005/8/layout/orgChart1"/>
    <dgm:cxn modelId="{EF3550AD-3934-4289-8445-3B2B5D5D9AC6}" type="presParOf" srcId="{B4BC00F7-5334-43E0-95A3-BA4AE50E2CB3}" destId="{D0496A21-CD92-4AEA-B2DF-4F44A9629B12}" srcOrd="1" destOrd="0" presId="urn:microsoft.com/office/officeart/2005/8/layout/orgChart1"/>
    <dgm:cxn modelId="{21591AB3-C1CA-4D04-9C9C-81A588FC2BBC}" type="presParOf" srcId="{84F52739-D498-4E8D-AFE1-D8A1DA1045D3}" destId="{D7BB92E8-7375-4236-A0E2-7E878213B7D2}" srcOrd="1" destOrd="0" presId="urn:microsoft.com/office/officeart/2005/8/layout/orgChart1"/>
    <dgm:cxn modelId="{2DAE8D41-F28D-4A4C-8CD7-8BDD4E76C9BC}" type="presParOf" srcId="{84F52739-D498-4E8D-AFE1-D8A1DA1045D3}" destId="{1E27209A-9A32-4230-9DC1-7807B4736D04}" srcOrd="2" destOrd="0" presId="urn:microsoft.com/office/officeart/2005/8/layout/orgChart1"/>
    <dgm:cxn modelId="{51904299-D933-46FB-B6FB-C5C3A52E41AD}" type="presParOf" srcId="{F180E1D6-CF23-4CA6-969B-3E8A6CCF46B2}" destId="{5E9FBAD1-B427-489E-B89C-86A2DD465354}" srcOrd="6" destOrd="0" presId="urn:microsoft.com/office/officeart/2005/8/layout/orgChart1"/>
    <dgm:cxn modelId="{A13DD89C-2A69-4C55-9F16-138A752F5B4C}" type="presParOf" srcId="{F180E1D6-CF23-4CA6-969B-3E8A6CCF46B2}" destId="{8F9B0C92-B049-4E99-AA6A-B67B923AB379}" srcOrd="7" destOrd="0" presId="urn:microsoft.com/office/officeart/2005/8/layout/orgChart1"/>
    <dgm:cxn modelId="{4CC4BEAC-6F79-4C6B-80E0-7BC9E2F3F10E}" type="presParOf" srcId="{8F9B0C92-B049-4E99-AA6A-B67B923AB379}" destId="{EAEF7BB8-3A31-43CC-8FDF-D4CB6F0402D1}" srcOrd="0" destOrd="0" presId="urn:microsoft.com/office/officeart/2005/8/layout/orgChart1"/>
    <dgm:cxn modelId="{CA297B1F-8894-4CF6-8E46-B75FEC8DC810}" type="presParOf" srcId="{EAEF7BB8-3A31-43CC-8FDF-D4CB6F0402D1}" destId="{2F654FDA-A02A-45CF-8DBF-FEAC4DDCCF0E}" srcOrd="0" destOrd="0" presId="urn:microsoft.com/office/officeart/2005/8/layout/orgChart1"/>
    <dgm:cxn modelId="{F4BF748C-E275-4A58-B9DC-CC14FC719903}" type="presParOf" srcId="{EAEF7BB8-3A31-43CC-8FDF-D4CB6F0402D1}" destId="{792EB883-CBDE-4924-9E5B-2837C31CC2C9}" srcOrd="1" destOrd="0" presId="urn:microsoft.com/office/officeart/2005/8/layout/orgChart1"/>
    <dgm:cxn modelId="{B48C9C5E-6A8B-4941-BC14-8172DC5B76E5}" type="presParOf" srcId="{8F9B0C92-B049-4E99-AA6A-B67B923AB379}" destId="{66864C7D-709B-480C-A0F6-0D9A18B3F792}" srcOrd="1" destOrd="0" presId="urn:microsoft.com/office/officeart/2005/8/layout/orgChart1"/>
    <dgm:cxn modelId="{D8CC43EC-465E-4D49-9248-CFE8C0B3F95A}" type="presParOf" srcId="{8F9B0C92-B049-4E99-AA6A-B67B923AB379}" destId="{0648355A-A609-4BDD-BF52-08A7F8F62751}" srcOrd="2" destOrd="0" presId="urn:microsoft.com/office/officeart/2005/8/layout/orgChart1"/>
    <dgm:cxn modelId="{D048D404-029D-446D-B917-60FDE2DCBAEB}" type="presParOf" srcId="{579108D7-199B-4839-A4F0-22AD32B47244}" destId="{322C588C-82B5-4503-B799-75EC12D5F3EE}" srcOrd="2" destOrd="0" presId="urn:microsoft.com/office/officeart/2005/8/layout/orgChart1"/>
    <dgm:cxn modelId="{F9D45331-976C-4BF1-A786-DAE441785509}" type="presParOf" srcId="{2C1FD678-C0D9-4940-A547-9BA8E1C777C7}" destId="{9F4ED68E-532D-4153-8C0A-F512AC2A887C}" srcOrd="6" destOrd="0" presId="urn:microsoft.com/office/officeart/2005/8/layout/orgChart1"/>
    <dgm:cxn modelId="{1F795E0E-422F-45D7-AA94-DA492EB024B5}" type="presParOf" srcId="{2C1FD678-C0D9-4940-A547-9BA8E1C777C7}" destId="{16271D56-BC20-438C-BF1E-A5DD02359895}" srcOrd="7" destOrd="0" presId="urn:microsoft.com/office/officeart/2005/8/layout/orgChart1"/>
    <dgm:cxn modelId="{6A60FD4B-9EBD-4B06-ABBC-AD2F88121ED6}" type="presParOf" srcId="{16271D56-BC20-438C-BF1E-A5DD02359895}" destId="{C1C21D29-1CE9-4281-B485-B234F1CD8767}" srcOrd="0" destOrd="0" presId="urn:microsoft.com/office/officeart/2005/8/layout/orgChart1"/>
    <dgm:cxn modelId="{D6CF03D1-EA25-4ECB-9F0E-303329D5E3C5}" type="presParOf" srcId="{C1C21D29-1CE9-4281-B485-B234F1CD8767}" destId="{6F39E241-082F-4BC0-8D61-8AC284DAE2B5}" srcOrd="0" destOrd="0" presId="urn:microsoft.com/office/officeart/2005/8/layout/orgChart1"/>
    <dgm:cxn modelId="{EE456200-D7DD-4916-BC08-D9BA4C8B06D4}" type="presParOf" srcId="{C1C21D29-1CE9-4281-B485-B234F1CD8767}" destId="{355D16DF-F074-4AAD-A215-B354BF8A03B5}" srcOrd="1" destOrd="0" presId="urn:microsoft.com/office/officeart/2005/8/layout/orgChart1"/>
    <dgm:cxn modelId="{2E68849A-EEBE-478E-B215-8CBB0B5AFA70}" type="presParOf" srcId="{16271D56-BC20-438C-BF1E-A5DD02359895}" destId="{75C936C5-A5E9-4F85-BFDA-30396B5374EF}" srcOrd="1" destOrd="0" presId="urn:microsoft.com/office/officeart/2005/8/layout/orgChart1"/>
    <dgm:cxn modelId="{14BC2AC1-8F54-461B-827A-14D0E1855234}" type="presParOf" srcId="{75C936C5-A5E9-4F85-BFDA-30396B5374EF}" destId="{B8049C60-715E-486D-9F96-B40CCD5EA5D6}" srcOrd="0" destOrd="0" presId="urn:microsoft.com/office/officeart/2005/8/layout/orgChart1"/>
    <dgm:cxn modelId="{A7ADC886-7A45-4ABD-B169-F02C3B568777}" type="presParOf" srcId="{75C936C5-A5E9-4F85-BFDA-30396B5374EF}" destId="{32CD5F72-A4B6-4FFF-9EFB-B3989AA816ED}" srcOrd="1" destOrd="0" presId="urn:microsoft.com/office/officeart/2005/8/layout/orgChart1"/>
    <dgm:cxn modelId="{6BE57F02-9BAD-4522-8826-9A1D219B5088}" type="presParOf" srcId="{32CD5F72-A4B6-4FFF-9EFB-B3989AA816ED}" destId="{CA7D9BFD-3E4E-427F-9100-665B443F38D6}" srcOrd="0" destOrd="0" presId="urn:microsoft.com/office/officeart/2005/8/layout/orgChart1"/>
    <dgm:cxn modelId="{014EEF2C-167B-436F-8E24-56B8667AE8C2}" type="presParOf" srcId="{CA7D9BFD-3E4E-427F-9100-665B443F38D6}" destId="{552220CD-BD02-4212-977D-8AF9A2B5CB2E}" srcOrd="0" destOrd="0" presId="urn:microsoft.com/office/officeart/2005/8/layout/orgChart1"/>
    <dgm:cxn modelId="{D8BE062B-5AA5-4DE6-A824-2A3E1C129113}" type="presParOf" srcId="{CA7D9BFD-3E4E-427F-9100-665B443F38D6}" destId="{7E6D7D64-806C-48F4-8D87-3F8F0E39C744}" srcOrd="1" destOrd="0" presId="urn:microsoft.com/office/officeart/2005/8/layout/orgChart1"/>
    <dgm:cxn modelId="{5D721EED-27D5-4EC4-A0B0-5554A75AED37}" type="presParOf" srcId="{32CD5F72-A4B6-4FFF-9EFB-B3989AA816ED}" destId="{DAD83437-7270-470F-B662-2A02DD20C0DB}" srcOrd="1" destOrd="0" presId="urn:microsoft.com/office/officeart/2005/8/layout/orgChart1"/>
    <dgm:cxn modelId="{D98BE944-81A4-46BD-B52A-815DE56C9988}" type="presParOf" srcId="{32CD5F72-A4B6-4FFF-9EFB-B3989AA816ED}" destId="{BE3B3603-EDB0-441A-88F2-BC0C95239A37}" srcOrd="2" destOrd="0" presId="urn:microsoft.com/office/officeart/2005/8/layout/orgChart1"/>
    <dgm:cxn modelId="{1000E716-E494-4E03-9287-6C92487853BE}" type="presParOf" srcId="{75C936C5-A5E9-4F85-BFDA-30396B5374EF}" destId="{0CAEE3F2-F31C-432A-A1C4-ED774D922CC6}" srcOrd="2" destOrd="0" presId="urn:microsoft.com/office/officeart/2005/8/layout/orgChart1"/>
    <dgm:cxn modelId="{5B2847B6-7BBA-4642-8E3F-1D546B00620B}" type="presParOf" srcId="{75C936C5-A5E9-4F85-BFDA-30396B5374EF}" destId="{C362AD81-D9E3-4E50-9FBF-A0B7423DA600}" srcOrd="3" destOrd="0" presId="urn:microsoft.com/office/officeart/2005/8/layout/orgChart1"/>
    <dgm:cxn modelId="{5C8EAA18-EAA7-468F-BA57-1B76A1E30FBD}" type="presParOf" srcId="{C362AD81-D9E3-4E50-9FBF-A0B7423DA600}" destId="{6C565F48-1ADB-4F05-AD91-BDB18A1A991B}" srcOrd="0" destOrd="0" presId="urn:microsoft.com/office/officeart/2005/8/layout/orgChart1"/>
    <dgm:cxn modelId="{E9897ACD-9A95-4D5B-9C83-84879464B53F}" type="presParOf" srcId="{6C565F48-1ADB-4F05-AD91-BDB18A1A991B}" destId="{D061E90D-229E-4CA5-AFD1-1D3EF26A31AF}" srcOrd="0" destOrd="0" presId="urn:microsoft.com/office/officeart/2005/8/layout/orgChart1"/>
    <dgm:cxn modelId="{632F083B-7ED3-48AB-B21C-DD1D28E4CC80}" type="presParOf" srcId="{6C565F48-1ADB-4F05-AD91-BDB18A1A991B}" destId="{5F7795C7-8227-456F-8B24-65C32D1A521E}" srcOrd="1" destOrd="0" presId="urn:microsoft.com/office/officeart/2005/8/layout/orgChart1"/>
    <dgm:cxn modelId="{CABD645B-A1C5-41CA-8D48-853B346D76A7}" type="presParOf" srcId="{C362AD81-D9E3-4E50-9FBF-A0B7423DA600}" destId="{3F172272-ACF6-4431-8A84-5788F2C007E5}" srcOrd="1" destOrd="0" presId="urn:microsoft.com/office/officeart/2005/8/layout/orgChart1"/>
    <dgm:cxn modelId="{473915C6-2CA6-44F4-9CFE-480180E28926}" type="presParOf" srcId="{C362AD81-D9E3-4E50-9FBF-A0B7423DA600}" destId="{03776A92-8E85-4454-AFD9-24ADFDA4B7AB}" srcOrd="2" destOrd="0" presId="urn:microsoft.com/office/officeart/2005/8/layout/orgChart1"/>
    <dgm:cxn modelId="{D410F9AF-3036-4BDF-8D50-D62A3082EA9D}" type="presParOf" srcId="{16271D56-BC20-438C-BF1E-A5DD02359895}" destId="{7D52D674-FE75-4DDE-A053-541A2BFE4AE3}" srcOrd="2" destOrd="0" presId="urn:microsoft.com/office/officeart/2005/8/layout/orgChart1"/>
    <dgm:cxn modelId="{BE46BC2A-0593-4661-9F58-224B966D0417}" type="presParOf" srcId="{2C1FD678-C0D9-4940-A547-9BA8E1C777C7}" destId="{41EC6A93-0F40-4DD4-B0A1-28AF397BFD98}" srcOrd="8" destOrd="0" presId="urn:microsoft.com/office/officeart/2005/8/layout/orgChart1"/>
    <dgm:cxn modelId="{33F15E53-7377-45FD-846D-A0D12C953282}" type="presParOf" srcId="{2C1FD678-C0D9-4940-A547-9BA8E1C777C7}" destId="{75A853BB-0ED5-4151-8243-63F5BD721036}" srcOrd="9" destOrd="0" presId="urn:microsoft.com/office/officeart/2005/8/layout/orgChart1"/>
    <dgm:cxn modelId="{877CBB07-BE43-4FE0-A9CB-CA82AD8FA529}" type="presParOf" srcId="{75A853BB-0ED5-4151-8243-63F5BD721036}" destId="{15D2D312-0967-4278-A1B9-4A236CA904D5}" srcOrd="0" destOrd="0" presId="urn:microsoft.com/office/officeart/2005/8/layout/orgChart1"/>
    <dgm:cxn modelId="{515A793C-F73B-4EE6-92CF-D43965AE0478}" type="presParOf" srcId="{15D2D312-0967-4278-A1B9-4A236CA904D5}" destId="{E8EFFABF-F847-4251-9ECF-C8144BA3F58F}" srcOrd="0" destOrd="0" presId="urn:microsoft.com/office/officeart/2005/8/layout/orgChart1"/>
    <dgm:cxn modelId="{84C0688C-D8B5-4DDD-AEDE-A5807BC667F7}" type="presParOf" srcId="{15D2D312-0967-4278-A1B9-4A236CA904D5}" destId="{AF1C3AAC-1AEB-4DC0-BACA-37E26F744386}" srcOrd="1" destOrd="0" presId="urn:microsoft.com/office/officeart/2005/8/layout/orgChart1"/>
    <dgm:cxn modelId="{2071A9F7-E174-4CDA-B53F-C4ED77D1489B}" type="presParOf" srcId="{75A853BB-0ED5-4151-8243-63F5BD721036}" destId="{FB3C5492-C193-4085-97A9-D95F508DB870}" srcOrd="1" destOrd="0" presId="urn:microsoft.com/office/officeart/2005/8/layout/orgChart1"/>
    <dgm:cxn modelId="{B8A50DC4-0399-49A9-842D-1F67ECEBC707}" type="presParOf" srcId="{FB3C5492-C193-4085-97A9-D95F508DB870}" destId="{49BF7D3A-CE3A-4310-BFB7-F9DE446AA9C5}" srcOrd="0" destOrd="0" presId="urn:microsoft.com/office/officeart/2005/8/layout/orgChart1"/>
    <dgm:cxn modelId="{8C80FC23-22C5-4587-A9FE-A5D5B888A324}" type="presParOf" srcId="{FB3C5492-C193-4085-97A9-D95F508DB870}" destId="{3E764116-F352-4512-9BDB-193A2E56ABDD}" srcOrd="1" destOrd="0" presId="urn:microsoft.com/office/officeart/2005/8/layout/orgChart1"/>
    <dgm:cxn modelId="{F3F42756-947A-4672-B78F-62CD731D3BD6}" type="presParOf" srcId="{3E764116-F352-4512-9BDB-193A2E56ABDD}" destId="{7CCCA3AD-022C-4A20-9776-B7792D6324BA}" srcOrd="0" destOrd="0" presId="urn:microsoft.com/office/officeart/2005/8/layout/orgChart1"/>
    <dgm:cxn modelId="{4576007F-2711-47B4-AF1A-2464BFF21C60}" type="presParOf" srcId="{7CCCA3AD-022C-4A20-9776-B7792D6324BA}" destId="{42D09F92-1CAC-4091-9F0C-EB37076EF4CA}" srcOrd="0" destOrd="0" presId="urn:microsoft.com/office/officeart/2005/8/layout/orgChart1"/>
    <dgm:cxn modelId="{AD56907F-7D4D-4ADC-8990-EFF858D721AB}" type="presParOf" srcId="{7CCCA3AD-022C-4A20-9776-B7792D6324BA}" destId="{25C03200-05E1-41CA-86CA-1E6499C5C5A5}" srcOrd="1" destOrd="0" presId="urn:microsoft.com/office/officeart/2005/8/layout/orgChart1"/>
    <dgm:cxn modelId="{C86EA717-5588-4121-ADA3-9E9A165CD3C6}" type="presParOf" srcId="{3E764116-F352-4512-9BDB-193A2E56ABDD}" destId="{EB5C5ADA-ED20-4B49-9010-D453A2163A57}" srcOrd="1" destOrd="0" presId="urn:microsoft.com/office/officeart/2005/8/layout/orgChart1"/>
    <dgm:cxn modelId="{8023C857-00D1-433A-835A-008A2DC0CB8D}" type="presParOf" srcId="{3E764116-F352-4512-9BDB-193A2E56ABDD}" destId="{2818B2BC-8F3D-413B-BE22-369C9F72510D}" srcOrd="2" destOrd="0" presId="urn:microsoft.com/office/officeart/2005/8/layout/orgChart1"/>
    <dgm:cxn modelId="{BEB1013D-ECB5-4999-ABDC-C01868D5E712}" type="presParOf" srcId="{FB3C5492-C193-4085-97A9-D95F508DB870}" destId="{836731AB-7EF3-4CCE-8AD5-16581B65FD2F}" srcOrd="2" destOrd="0" presId="urn:microsoft.com/office/officeart/2005/8/layout/orgChart1"/>
    <dgm:cxn modelId="{1357C30D-AB9A-473F-9FB6-A69D19483655}" type="presParOf" srcId="{FB3C5492-C193-4085-97A9-D95F508DB870}" destId="{01FD08F0-F74A-4892-8E8B-5019CAA44A45}" srcOrd="3" destOrd="0" presId="urn:microsoft.com/office/officeart/2005/8/layout/orgChart1"/>
    <dgm:cxn modelId="{685FC67E-9EEE-42A6-B614-3619A2C1DEC4}" type="presParOf" srcId="{01FD08F0-F74A-4892-8E8B-5019CAA44A45}" destId="{C3F7AA08-DA06-4186-8827-6E9FC00BAE86}" srcOrd="0" destOrd="0" presId="urn:microsoft.com/office/officeart/2005/8/layout/orgChart1"/>
    <dgm:cxn modelId="{90DC5C9F-580B-4BB3-8678-DA9A1599E6EC}" type="presParOf" srcId="{C3F7AA08-DA06-4186-8827-6E9FC00BAE86}" destId="{31067D45-F2E9-420C-B084-DDCDD20D8D9B}" srcOrd="0" destOrd="0" presId="urn:microsoft.com/office/officeart/2005/8/layout/orgChart1"/>
    <dgm:cxn modelId="{195065A5-FA53-4B08-9EE9-F98ADE34EE12}" type="presParOf" srcId="{C3F7AA08-DA06-4186-8827-6E9FC00BAE86}" destId="{CFEEE866-CBF7-4806-9524-5E808023B644}" srcOrd="1" destOrd="0" presId="urn:microsoft.com/office/officeart/2005/8/layout/orgChart1"/>
    <dgm:cxn modelId="{C24849CB-8802-46C2-8695-B155B68DCB96}" type="presParOf" srcId="{01FD08F0-F74A-4892-8E8B-5019CAA44A45}" destId="{9B4B4604-8102-4480-9626-FE5A98D02E55}" srcOrd="1" destOrd="0" presId="urn:microsoft.com/office/officeart/2005/8/layout/orgChart1"/>
    <dgm:cxn modelId="{1BD7D522-931C-42A0-B4CF-36256A9F3E9E}" type="presParOf" srcId="{01FD08F0-F74A-4892-8E8B-5019CAA44A45}" destId="{9B309268-F13B-44B0-96D0-33B560681001}" srcOrd="2" destOrd="0" presId="urn:microsoft.com/office/officeart/2005/8/layout/orgChart1"/>
    <dgm:cxn modelId="{AA38801C-F491-4DB7-9450-CAABFE9B96CE}" type="presParOf" srcId="{75A853BB-0ED5-4151-8243-63F5BD721036}" destId="{613DBDC2-29B1-4DAE-8E14-66FB8CE1C251}" srcOrd="2" destOrd="0" presId="urn:microsoft.com/office/officeart/2005/8/layout/orgChart1"/>
    <dgm:cxn modelId="{AD9EB0C7-604E-4082-B832-687929FFCFCC}" type="presParOf" srcId="{CD3B22C4-3C6B-4EDB-B989-133A1D057362}" destId="{BACF5586-C336-45B8-A5D2-87A57539BB1D}" srcOrd="2" destOrd="0" presId="urn:microsoft.com/office/officeart/2005/8/layout/orgChart1"/>
    <dgm:cxn modelId="{2CBD0250-4F76-4994-BD75-3EAD8904EF01}" type="presParOf" srcId="{A9B46C0D-B899-402A-BF6F-A52681BA44AA}" destId="{696F24DE-02BD-4642-8FD7-473B2E2E6B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5B33A0-A1F0-4021-B902-B1151324D764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E126377-C8F3-493F-8B78-F682696D26D5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System Overview</a:t>
          </a:r>
          <a:endParaRPr lang="en-US" sz="2800" dirty="0">
            <a:latin typeface="Futura Lt BT" panose="020B0402020204020303"/>
          </a:endParaRPr>
        </a:p>
      </dgm:t>
    </dgm:pt>
    <dgm:pt modelId="{CE6D2D46-EB5E-4705-99D4-635E51A45501}" type="parTrans" cxnId="{778FA27E-5E49-44C8-8AE0-094E44C056FD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FFBE37CC-CD81-4530-9BF6-9790016F8C85}" type="sibTrans" cxnId="{778FA27E-5E49-44C8-8AE0-094E44C056FD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E9D3E571-1BE7-4A2F-AE08-6CCCEBDECD37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Functional Requirement</a:t>
          </a:r>
          <a:endParaRPr lang="en-US" sz="2800" dirty="0">
            <a:latin typeface="Futura Lt BT" panose="020B0402020204020303"/>
          </a:endParaRPr>
        </a:p>
      </dgm:t>
    </dgm:pt>
    <dgm:pt modelId="{A1199E76-80FA-4CBF-AB1A-BD3F449AD264}" type="parTrans" cxnId="{4D03F6AF-73B8-4353-995B-8E166C542E7A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B2D7036D-968F-4BE8-B450-ED5AF7E82A3A}" type="sibTrans" cxnId="{4D03F6AF-73B8-4353-995B-8E166C542E7A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C0FD1653-F812-4568-A932-237B607CBACD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Non</a:t>
          </a:r>
          <a:r>
            <a:rPr lang="en-US" sz="2800" baseline="0" dirty="0" smtClean="0">
              <a:latin typeface="Futura Lt BT" panose="020B0402020204020303"/>
            </a:rPr>
            <a:t> </a:t>
          </a:r>
          <a:r>
            <a:rPr lang="en-US" sz="2800" dirty="0" smtClean="0">
              <a:latin typeface="Futura Lt BT" panose="020B0402020204020303"/>
            </a:rPr>
            <a:t>Functional Requirement</a:t>
          </a:r>
          <a:endParaRPr lang="en-US" sz="2800" dirty="0">
            <a:latin typeface="Futura Lt BT" panose="020B0402020204020303"/>
          </a:endParaRPr>
        </a:p>
      </dgm:t>
    </dgm:pt>
    <dgm:pt modelId="{F99ACCF1-E549-4387-B05B-44BF27A41800}" type="parTrans" cxnId="{36837ADD-7559-4A82-9D07-22CDE35284FF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A6957255-EB39-46CB-A6C5-892DC628E226}" type="sibTrans" cxnId="{36837ADD-7559-4A82-9D07-22CDE35284FF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FBA38F17-9677-4952-94A4-D58B731FCB22}" type="pres">
      <dgm:prSet presAssocID="{875B33A0-A1F0-4021-B902-B1151324D7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EB77415-C4AC-45EB-9AC0-B51FC23D15A1}" type="pres">
      <dgm:prSet presAssocID="{0E126377-C8F3-493F-8B78-F682696D26D5}" presName="parenttextcomposite" presStyleCnt="0"/>
      <dgm:spPr/>
      <dgm:t>
        <a:bodyPr/>
        <a:lstStyle/>
        <a:p>
          <a:endParaRPr lang="en-US"/>
        </a:p>
      </dgm:t>
    </dgm:pt>
    <dgm:pt modelId="{D315BB69-0F8B-4C8B-A5FA-A623CB6163CB}" type="pres">
      <dgm:prSet presAssocID="{0E126377-C8F3-493F-8B78-F682696D26D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FF273-411F-4ECA-B0B2-CED55BC7D4F5}" type="pres">
      <dgm:prSet presAssocID="{0E126377-C8F3-493F-8B78-F682696D26D5}" presName="parallelogramComposite" presStyleCnt="0"/>
      <dgm:spPr/>
      <dgm:t>
        <a:bodyPr/>
        <a:lstStyle/>
        <a:p>
          <a:endParaRPr lang="en-US"/>
        </a:p>
      </dgm:t>
    </dgm:pt>
    <dgm:pt modelId="{10BBDFDE-3A96-4DE3-89A4-DBDAA6B31358}" type="pres">
      <dgm:prSet presAssocID="{0E126377-C8F3-493F-8B78-F682696D26D5}" presName="parallelogram1" presStyleLbl="alignNode1" presStyleIdx="0" presStyleCnt="21"/>
      <dgm:spPr/>
      <dgm:t>
        <a:bodyPr/>
        <a:lstStyle/>
        <a:p>
          <a:endParaRPr lang="en-US"/>
        </a:p>
      </dgm:t>
    </dgm:pt>
    <dgm:pt modelId="{2F7BAB3E-61AC-4601-8281-DEFCAD119AFD}" type="pres">
      <dgm:prSet presAssocID="{0E126377-C8F3-493F-8B78-F682696D26D5}" presName="parallelogram2" presStyleLbl="alignNode1" presStyleIdx="1" presStyleCnt="21"/>
      <dgm:spPr/>
      <dgm:t>
        <a:bodyPr/>
        <a:lstStyle/>
        <a:p>
          <a:endParaRPr lang="en-US"/>
        </a:p>
      </dgm:t>
    </dgm:pt>
    <dgm:pt modelId="{D48DD495-2BF4-4B18-BE7C-5782D2CBAADF}" type="pres">
      <dgm:prSet presAssocID="{0E126377-C8F3-493F-8B78-F682696D26D5}" presName="parallelogram3" presStyleLbl="alignNode1" presStyleIdx="2" presStyleCnt="21"/>
      <dgm:spPr/>
      <dgm:t>
        <a:bodyPr/>
        <a:lstStyle/>
        <a:p>
          <a:endParaRPr lang="en-US"/>
        </a:p>
      </dgm:t>
    </dgm:pt>
    <dgm:pt modelId="{C8D4F524-D8CE-4B64-946B-51E1B86CB6B4}" type="pres">
      <dgm:prSet presAssocID="{0E126377-C8F3-493F-8B78-F682696D26D5}" presName="parallelogram4" presStyleLbl="alignNode1" presStyleIdx="3" presStyleCnt="21"/>
      <dgm:spPr/>
      <dgm:t>
        <a:bodyPr/>
        <a:lstStyle/>
        <a:p>
          <a:endParaRPr lang="en-US"/>
        </a:p>
      </dgm:t>
    </dgm:pt>
    <dgm:pt modelId="{E3D21CDB-7724-4E0A-AABF-88984A4B2F49}" type="pres">
      <dgm:prSet presAssocID="{0E126377-C8F3-493F-8B78-F682696D26D5}" presName="parallelogram5" presStyleLbl="alignNode1" presStyleIdx="4" presStyleCnt="21"/>
      <dgm:spPr/>
      <dgm:t>
        <a:bodyPr/>
        <a:lstStyle/>
        <a:p>
          <a:endParaRPr lang="en-US"/>
        </a:p>
      </dgm:t>
    </dgm:pt>
    <dgm:pt modelId="{3ADC43F4-F10E-4434-8AD9-CDC7B9F0CF53}" type="pres">
      <dgm:prSet presAssocID="{0E126377-C8F3-493F-8B78-F682696D26D5}" presName="parallelogram6" presStyleLbl="alignNode1" presStyleIdx="5" presStyleCnt="21"/>
      <dgm:spPr/>
      <dgm:t>
        <a:bodyPr/>
        <a:lstStyle/>
        <a:p>
          <a:endParaRPr lang="en-US"/>
        </a:p>
      </dgm:t>
    </dgm:pt>
    <dgm:pt modelId="{172D0A4F-ADF6-46F5-8BDE-7126AA687294}" type="pres">
      <dgm:prSet presAssocID="{0E126377-C8F3-493F-8B78-F682696D26D5}" presName="parallelogram7" presStyleLbl="alignNode1" presStyleIdx="6" presStyleCnt="21"/>
      <dgm:spPr/>
      <dgm:t>
        <a:bodyPr/>
        <a:lstStyle/>
        <a:p>
          <a:endParaRPr lang="en-US"/>
        </a:p>
      </dgm:t>
    </dgm:pt>
    <dgm:pt modelId="{D1043E89-2F15-4209-9DDE-5712C640BB94}" type="pres">
      <dgm:prSet presAssocID="{FFBE37CC-CD81-4530-9BF6-9790016F8C85}" presName="sibTrans" presStyleCnt="0"/>
      <dgm:spPr/>
      <dgm:t>
        <a:bodyPr/>
        <a:lstStyle/>
        <a:p>
          <a:endParaRPr lang="en-US"/>
        </a:p>
      </dgm:t>
    </dgm:pt>
    <dgm:pt modelId="{A035E1C9-4E22-48E5-9FC4-F78B229E228F}" type="pres">
      <dgm:prSet presAssocID="{E9D3E571-1BE7-4A2F-AE08-6CCCEBDECD37}" presName="parenttextcomposite" presStyleCnt="0"/>
      <dgm:spPr/>
      <dgm:t>
        <a:bodyPr/>
        <a:lstStyle/>
        <a:p>
          <a:endParaRPr lang="en-US"/>
        </a:p>
      </dgm:t>
    </dgm:pt>
    <dgm:pt modelId="{EB8688C5-6C68-4D25-83F7-A4F0F023607E}" type="pres">
      <dgm:prSet presAssocID="{E9D3E571-1BE7-4A2F-AE08-6CCCEBDECD37}" presName="parenttext" presStyleLbl="revTx" presStyleIdx="1" presStyleCnt="3" custLinFactNeighborX="-278" custLinFactNeighborY="4588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4712C-7DF3-4768-809E-EEF00F40E96F}" type="pres">
      <dgm:prSet presAssocID="{E9D3E571-1BE7-4A2F-AE08-6CCCEBDECD37}" presName="parallelogramComposite" presStyleCnt="0"/>
      <dgm:spPr/>
      <dgm:t>
        <a:bodyPr/>
        <a:lstStyle/>
        <a:p>
          <a:endParaRPr lang="en-US"/>
        </a:p>
      </dgm:t>
    </dgm:pt>
    <dgm:pt modelId="{2286AF59-37FF-418A-91F1-A58D463669D9}" type="pres">
      <dgm:prSet presAssocID="{E9D3E571-1BE7-4A2F-AE08-6CCCEBDECD37}" presName="parallelogram1" presStyleLbl="alignNode1" presStyleIdx="7" presStyleCnt="21" custLinFactY="100000" custLinFactNeighborX="6258" custLinFactNeighborY="189836"/>
      <dgm:spPr/>
      <dgm:t>
        <a:bodyPr/>
        <a:lstStyle/>
        <a:p>
          <a:endParaRPr lang="en-US"/>
        </a:p>
      </dgm:t>
    </dgm:pt>
    <dgm:pt modelId="{45575AF0-D942-47A5-8900-EFF5428F289C}" type="pres">
      <dgm:prSet presAssocID="{E9D3E571-1BE7-4A2F-AE08-6CCCEBDECD37}" presName="parallelogram2" presStyleLbl="alignNode1" presStyleIdx="8" presStyleCnt="21" custLinFactY="100000" custLinFactNeighborX="6258" custLinFactNeighborY="189836"/>
      <dgm:spPr/>
      <dgm:t>
        <a:bodyPr/>
        <a:lstStyle/>
        <a:p>
          <a:endParaRPr lang="en-US"/>
        </a:p>
      </dgm:t>
    </dgm:pt>
    <dgm:pt modelId="{5F6C2E43-C980-4829-A5CA-9327E19F4F76}" type="pres">
      <dgm:prSet presAssocID="{E9D3E571-1BE7-4A2F-AE08-6CCCEBDECD37}" presName="parallelogram3" presStyleLbl="alignNode1" presStyleIdx="9" presStyleCnt="21" custLinFactY="100000" custLinFactNeighborX="6258" custLinFactNeighborY="189836"/>
      <dgm:spPr/>
      <dgm:t>
        <a:bodyPr/>
        <a:lstStyle/>
        <a:p>
          <a:endParaRPr lang="en-US"/>
        </a:p>
      </dgm:t>
    </dgm:pt>
    <dgm:pt modelId="{796258B7-6EAA-44E1-AC73-034E3B801F5E}" type="pres">
      <dgm:prSet presAssocID="{E9D3E571-1BE7-4A2F-AE08-6CCCEBDECD37}" presName="parallelogram4" presStyleLbl="alignNode1" presStyleIdx="10" presStyleCnt="21" custLinFactY="100000" custLinFactNeighborX="6258" custLinFactNeighborY="189836"/>
      <dgm:spPr/>
      <dgm:t>
        <a:bodyPr/>
        <a:lstStyle/>
        <a:p>
          <a:endParaRPr lang="en-US"/>
        </a:p>
      </dgm:t>
    </dgm:pt>
    <dgm:pt modelId="{0F99C897-9291-44F4-87CD-890E6573AF1F}" type="pres">
      <dgm:prSet presAssocID="{E9D3E571-1BE7-4A2F-AE08-6CCCEBDECD37}" presName="parallelogram5" presStyleLbl="alignNode1" presStyleIdx="11" presStyleCnt="21" custLinFactY="100000" custLinFactNeighborX="6258" custLinFactNeighborY="189836"/>
      <dgm:spPr/>
      <dgm:t>
        <a:bodyPr/>
        <a:lstStyle/>
        <a:p>
          <a:endParaRPr lang="en-US"/>
        </a:p>
      </dgm:t>
    </dgm:pt>
    <dgm:pt modelId="{8D86E023-48B4-4B43-BE9C-0A12524BBC31}" type="pres">
      <dgm:prSet presAssocID="{E9D3E571-1BE7-4A2F-AE08-6CCCEBDECD37}" presName="parallelogram6" presStyleLbl="alignNode1" presStyleIdx="12" presStyleCnt="21" custLinFactY="100000" custLinFactNeighborX="6258" custLinFactNeighborY="189836"/>
      <dgm:spPr/>
      <dgm:t>
        <a:bodyPr/>
        <a:lstStyle/>
        <a:p>
          <a:endParaRPr lang="en-US"/>
        </a:p>
      </dgm:t>
    </dgm:pt>
    <dgm:pt modelId="{CFD20A0B-56F9-4BA1-B073-B49BA73E6DF0}" type="pres">
      <dgm:prSet presAssocID="{E9D3E571-1BE7-4A2F-AE08-6CCCEBDECD37}" presName="parallelogram7" presStyleLbl="alignNode1" presStyleIdx="13" presStyleCnt="21" custLinFactY="100000" custLinFactNeighborX="6258" custLinFactNeighborY="189836"/>
      <dgm:spPr/>
      <dgm:t>
        <a:bodyPr/>
        <a:lstStyle/>
        <a:p>
          <a:endParaRPr lang="en-US"/>
        </a:p>
      </dgm:t>
    </dgm:pt>
    <dgm:pt modelId="{4C88F53C-CD88-4F3C-9DF2-C587B6091A81}" type="pres">
      <dgm:prSet presAssocID="{B2D7036D-968F-4BE8-B450-ED5AF7E82A3A}" presName="sibTrans" presStyleCnt="0"/>
      <dgm:spPr/>
      <dgm:t>
        <a:bodyPr/>
        <a:lstStyle/>
        <a:p>
          <a:endParaRPr lang="en-US"/>
        </a:p>
      </dgm:t>
    </dgm:pt>
    <dgm:pt modelId="{44F1781D-F9C5-4F53-8177-520ED2942268}" type="pres">
      <dgm:prSet presAssocID="{C0FD1653-F812-4568-A932-237B607CBACD}" presName="parenttextcomposite" presStyleCnt="0"/>
      <dgm:spPr/>
      <dgm:t>
        <a:bodyPr/>
        <a:lstStyle/>
        <a:p>
          <a:endParaRPr lang="en-US"/>
        </a:p>
      </dgm:t>
    </dgm:pt>
    <dgm:pt modelId="{46E331D0-B716-4561-8BEC-806D1EE536AF}" type="pres">
      <dgm:prSet presAssocID="{C0FD1653-F812-4568-A932-237B607CBACD}" presName="parenttext" presStyleLbl="revTx" presStyleIdx="2" presStyleCnt="3" custLinFactY="4483" custLinFactNeighborX="556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3DC1E-B083-421A-A7FE-553556C3355E}" type="pres">
      <dgm:prSet presAssocID="{C0FD1653-F812-4568-A932-237B607CBACD}" presName="parallelogramComposite" presStyleCnt="0"/>
      <dgm:spPr/>
      <dgm:t>
        <a:bodyPr/>
        <a:lstStyle/>
        <a:p>
          <a:endParaRPr lang="en-US"/>
        </a:p>
      </dgm:t>
    </dgm:pt>
    <dgm:pt modelId="{DFB7D9C9-E260-4D3B-8988-2D19F0C6D315}" type="pres">
      <dgm:prSet presAssocID="{C0FD1653-F812-4568-A932-237B607CBACD}" presName="parallelogram1" presStyleLbl="alignNode1" presStyleIdx="14" presStyleCnt="21" custLinFactY="200000" custLinFactNeighborX="6258" custLinFactNeighborY="232768"/>
      <dgm:spPr/>
      <dgm:t>
        <a:bodyPr/>
        <a:lstStyle/>
        <a:p>
          <a:endParaRPr lang="en-US"/>
        </a:p>
      </dgm:t>
    </dgm:pt>
    <dgm:pt modelId="{6F721C38-CFC7-42FB-8FC8-4FED70DDF168}" type="pres">
      <dgm:prSet presAssocID="{C0FD1653-F812-4568-A932-237B607CBACD}" presName="parallelogram2" presStyleLbl="alignNode1" presStyleIdx="15" presStyleCnt="21" custLinFactY="200000" custLinFactNeighborX="6258" custLinFactNeighborY="232768"/>
      <dgm:spPr/>
      <dgm:t>
        <a:bodyPr/>
        <a:lstStyle/>
        <a:p>
          <a:endParaRPr lang="en-US"/>
        </a:p>
      </dgm:t>
    </dgm:pt>
    <dgm:pt modelId="{F8925330-8FF9-48FD-BEB9-E23497DD6F8D}" type="pres">
      <dgm:prSet presAssocID="{C0FD1653-F812-4568-A932-237B607CBACD}" presName="parallelogram3" presStyleLbl="alignNode1" presStyleIdx="16" presStyleCnt="21" custLinFactY="200000" custLinFactNeighborX="6258" custLinFactNeighborY="232768"/>
      <dgm:spPr/>
      <dgm:t>
        <a:bodyPr/>
        <a:lstStyle/>
        <a:p>
          <a:endParaRPr lang="en-US"/>
        </a:p>
      </dgm:t>
    </dgm:pt>
    <dgm:pt modelId="{AFA1CAB0-3CA4-41DF-BDAD-3E0D89D0AC9B}" type="pres">
      <dgm:prSet presAssocID="{C0FD1653-F812-4568-A932-237B607CBACD}" presName="parallelogram4" presStyleLbl="alignNode1" presStyleIdx="17" presStyleCnt="21" custLinFactY="200000" custLinFactNeighborX="6258" custLinFactNeighborY="232768"/>
      <dgm:spPr/>
      <dgm:t>
        <a:bodyPr/>
        <a:lstStyle/>
        <a:p>
          <a:endParaRPr lang="en-US"/>
        </a:p>
      </dgm:t>
    </dgm:pt>
    <dgm:pt modelId="{85C4279E-B457-4BC0-8E7D-22F0E724C48F}" type="pres">
      <dgm:prSet presAssocID="{C0FD1653-F812-4568-A932-237B607CBACD}" presName="parallelogram5" presStyleLbl="alignNode1" presStyleIdx="18" presStyleCnt="21" custLinFactY="200000" custLinFactNeighborX="6258" custLinFactNeighborY="232768"/>
      <dgm:spPr/>
      <dgm:t>
        <a:bodyPr/>
        <a:lstStyle/>
        <a:p>
          <a:endParaRPr lang="en-US"/>
        </a:p>
      </dgm:t>
    </dgm:pt>
    <dgm:pt modelId="{8EB12C85-A38E-4BC7-9B46-F772F681DD23}" type="pres">
      <dgm:prSet presAssocID="{C0FD1653-F812-4568-A932-237B607CBACD}" presName="parallelogram6" presStyleLbl="alignNode1" presStyleIdx="19" presStyleCnt="21" custLinFactY="200000" custLinFactNeighborX="6258" custLinFactNeighborY="232768"/>
      <dgm:spPr/>
      <dgm:t>
        <a:bodyPr/>
        <a:lstStyle/>
        <a:p>
          <a:endParaRPr lang="en-US"/>
        </a:p>
      </dgm:t>
    </dgm:pt>
    <dgm:pt modelId="{0F870A50-EF3F-4446-99C7-EC50FFD8331B}" type="pres">
      <dgm:prSet presAssocID="{C0FD1653-F812-4568-A932-237B607CBACD}" presName="parallelogram7" presStyleLbl="alignNode1" presStyleIdx="20" presStyleCnt="21" custLinFactY="200000" custLinFactNeighborX="6258" custLinFactNeighborY="232768"/>
      <dgm:spPr/>
      <dgm:t>
        <a:bodyPr/>
        <a:lstStyle/>
        <a:p>
          <a:endParaRPr lang="en-US"/>
        </a:p>
      </dgm:t>
    </dgm:pt>
  </dgm:ptLst>
  <dgm:cxnLst>
    <dgm:cxn modelId="{61BF2D51-5627-4514-AD32-2AAB65CE8EF2}" type="presOf" srcId="{875B33A0-A1F0-4021-B902-B1151324D764}" destId="{FBA38F17-9677-4952-94A4-D58B731FCB22}" srcOrd="0" destOrd="0" presId="urn:microsoft.com/office/officeart/2008/layout/VerticalAccentList"/>
    <dgm:cxn modelId="{EBBCF2D8-C736-4962-872B-E77661778F66}" type="presOf" srcId="{0E126377-C8F3-493F-8B78-F682696D26D5}" destId="{D315BB69-0F8B-4C8B-A5FA-A623CB6163CB}" srcOrd="0" destOrd="0" presId="urn:microsoft.com/office/officeart/2008/layout/VerticalAccentList"/>
    <dgm:cxn modelId="{778FA27E-5E49-44C8-8AE0-094E44C056FD}" srcId="{875B33A0-A1F0-4021-B902-B1151324D764}" destId="{0E126377-C8F3-493F-8B78-F682696D26D5}" srcOrd="0" destOrd="0" parTransId="{CE6D2D46-EB5E-4705-99D4-635E51A45501}" sibTransId="{FFBE37CC-CD81-4530-9BF6-9790016F8C85}"/>
    <dgm:cxn modelId="{4D03F6AF-73B8-4353-995B-8E166C542E7A}" srcId="{875B33A0-A1F0-4021-B902-B1151324D764}" destId="{E9D3E571-1BE7-4A2F-AE08-6CCCEBDECD37}" srcOrd="1" destOrd="0" parTransId="{A1199E76-80FA-4CBF-AB1A-BD3F449AD264}" sibTransId="{B2D7036D-968F-4BE8-B450-ED5AF7E82A3A}"/>
    <dgm:cxn modelId="{36837ADD-7559-4A82-9D07-22CDE35284FF}" srcId="{875B33A0-A1F0-4021-B902-B1151324D764}" destId="{C0FD1653-F812-4568-A932-237B607CBACD}" srcOrd="2" destOrd="0" parTransId="{F99ACCF1-E549-4387-B05B-44BF27A41800}" sibTransId="{A6957255-EB39-46CB-A6C5-892DC628E226}"/>
    <dgm:cxn modelId="{CAAC76A6-71F7-4BBB-80A7-16E7C822EBB9}" type="presOf" srcId="{C0FD1653-F812-4568-A932-237B607CBACD}" destId="{46E331D0-B716-4561-8BEC-806D1EE536AF}" srcOrd="0" destOrd="0" presId="urn:microsoft.com/office/officeart/2008/layout/VerticalAccentList"/>
    <dgm:cxn modelId="{DDA04CC9-C633-48CC-90CD-98049BEC7CFC}" type="presOf" srcId="{E9D3E571-1BE7-4A2F-AE08-6CCCEBDECD37}" destId="{EB8688C5-6C68-4D25-83F7-A4F0F023607E}" srcOrd="0" destOrd="0" presId="urn:microsoft.com/office/officeart/2008/layout/VerticalAccentList"/>
    <dgm:cxn modelId="{035D6870-F02C-4CE4-BD3C-FF7C30AE59E8}" type="presParOf" srcId="{FBA38F17-9677-4952-94A4-D58B731FCB22}" destId="{0EB77415-C4AC-45EB-9AC0-B51FC23D15A1}" srcOrd="0" destOrd="0" presId="urn:microsoft.com/office/officeart/2008/layout/VerticalAccentList"/>
    <dgm:cxn modelId="{5AAAC261-4182-4F30-A460-469486ABF3C8}" type="presParOf" srcId="{0EB77415-C4AC-45EB-9AC0-B51FC23D15A1}" destId="{D315BB69-0F8B-4C8B-A5FA-A623CB6163CB}" srcOrd="0" destOrd="0" presId="urn:microsoft.com/office/officeart/2008/layout/VerticalAccentList"/>
    <dgm:cxn modelId="{C7EC919F-C574-4BB2-A9CE-A0C5B3F2DF66}" type="presParOf" srcId="{FBA38F17-9677-4952-94A4-D58B731FCB22}" destId="{6FDFF273-411F-4ECA-B0B2-CED55BC7D4F5}" srcOrd="1" destOrd="0" presId="urn:microsoft.com/office/officeart/2008/layout/VerticalAccentList"/>
    <dgm:cxn modelId="{6966760D-E26B-4E7A-BB16-37708C76E9D8}" type="presParOf" srcId="{6FDFF273-411F-4ECA-B0B2-CED55BC7D4F5}" destId="{10BBDFDE-3A96-4DE3-89A4-DBDAA6B31358}" srcOrd="0" destOrd="0" presId="urn:microsoft.com/office/officeart/2008/layout/VerticalAccentList"/>
    <dgm:cxn modelId="{7712C72A-0E17-42E8-B278-EB9C1CADDBCA}" type="presParOf" srcId="{6FDFF273-411F-4ECA-B0B2-CED55BC7D4F5}" destId="{2F7BAB3E-61AC-4601-8281-DEFCAD119AFD}" srcOrd="1" destOrd="0" presId="urn:microsoft.com/office/officeart/2008/layout/VerticalAccentList"/>
    <dgm:cxn modelId="{C6ED008B-D0FC-4D83-9405-C147582F2108}" type="presParOf" srcId="{6FDFF273-411F-4ECA-B0B2-CED55BC7D4F5}" destId="{D48DD495-2BF4-4B18-BE7C-5782D2CBAADF}" srcOrd="2" destOrd="0" presId="urn:microsoft.com/office/officeart/2008/layout/VerticalAccentList"/>
    <dgm:cxn modelId="{CB4EDE77-8E77-45EC-9261-96EBDA28C997}" type="presParOf" srcId="{6FDFF273-411F-4ECA-B0B2-CED55BC7D4F5}" destId="{C8D4F524-D8CE-4B64-946B-51E1B86CB6B4}" srcOrd="3" destOrd="0" presId="urn:microsoft.com/office/officeart/2008/layout/VerticalAccentList"/>
    <dgm:cxn modelId="{22D5DC02-4A87-48BA-9D5A-718D255476F0}" type="presParOf" srcId="{6FDFF273-411F-4ECA-B0B2-CED55BC7D4F5}" destId="{E3D21CDB-7724-4E0A-AABF-88984A4B2F49}" srcOrd="4" destOrd="0" presId="urn:microsoft.com/office/officeart/2008/layout/VerticalAccentList"/>
    <dgm:cxn modelId="{6299CE61-99A7-4AF1-9C23-B9F192C7E6D3}" type="presParOf" srcId="{6FDFF273-411F-4ECA-B0B2-CED55BC7D4F5}" destId="{3ADC43F4-F10E-4434-8AD9-CDC7B9F0CF53}" srcOrd="5" destOrd="0" presId="urn:microsoft.com/office/officeart/2008/layout/VerticalAccentList"/>
    <dgm:cxn modelId="{82A129D8-8763-485D-884A-8BC07A1B4D53}" type="presParOf" srcId="{6FDFF273-411F-4ECA-B0B2-CED55BC7D4F5}" destId="{172D0A4F-ADF6-46F5-8BDE-7126AA687294}" srcOrd="6" destOrd="0" presId="urn:microsoft.com/office/officeart/2008/layout/VerticalAccentList"/>
    <dgm:cxn modelId="{1BAEEE64-B7C2-4FC4-B404-96E0B1F0597F}" type="presParOf" srcId="{FBA38F17-9677-4952-94A4-D58B731FCB22}" destId="{D1043E89-2F15-4209-9DDE-5712C640BB94}" srcOrd="2" destOrd="0" presId="urn:microsoft.com/office/officeart/2008/layout/VerticalAccentList"/>
    <dgm:cxn modelId="{EBBC1016-F11D-4B82-88FD-71E9C9835550}" type="presParOf" srcId="{FBA38F17-9677-4952-94A4-D58B731FCB22}" destId="{A035E1C9-4E22-48E5-9FC4-F78B229E228F}" srcOrd="3" destOrd="0" presId="urn:microsoft.com/office/officeart/2008/layout/VerticalAccentList"/>
    <dgm:cxn modelId="{76C14F18-55F6-45AF-A0EB-903B809DB3B7}" type="presParOf" srcId="{A035E1C9-4E22-48E5-9FC4-F78B229E228F}" destId="{EB8688C5-6C68-4D25-83F7-A4F0F023607E}" srcOrd="0" destOrd="0" presId="urn:microsoft.com/office/officeart/2008/layout/VerticalAccentList"/>
    <dgm:cxn modelId="{060BEB9B-DC7B-4252-BF9B-CDAFE8FA59E3}" type="presParOf" srcId="{FBA38F17-9677-4952-94A4-D58B731FCB22}" destId="{7434712C-7DF3-4768-809E-EEF00F40E96F}" srcOrd="4" destOrd="0" presId="urn:microsoft.com/office/officeart/2008/layout/VerticalAccentList"/>
    <dgm:cxn modelId="{8CCD338B-79E4-4038-81D7-AA9A0BD7122A}" type="presParOf" srcId="{7434712C-7DF3-4768-809E-EEF00F40E96F}" destId="{2286AF59-37FF-418A-91F1-A58D463669D9}" srcOrd="0" destOrd="0" presId="urn:microsoft.com/office/officeart/2008/layout/VerticalAccentList"/>
    <dgm:cxn modelId="{32EBA3CF-24D8-4DE4-8948-C41ED1E48E60}" type="presParOf" srcId="{7434712C-7DF3-4768-809E-EEF00F40E96F}" destId="{45575AF0-D942-47A5-8900-EFF5428F289C}" srcOrd="1" destOrd="0" presId="urn:microsoft.com/office/officeart/2008/layout/VerticalAccentList"/>
    <dgm:cxn modelId="{D9AA7121-DBB1-4952-A058-C62BEE2EEA07}" type="presParOf" srcId="{7434712C-7DF3-4768-809E-EEF00F40E96F}" destId="{5F6C2E43-C980-4829-A5CA-9327E19F4F76}" srcOrd="2" destOrd="0" presId="urn:microsoft.com/office/officeart/2008/layout/VerticalAccentList"/>
    <dgm:cxn modelId="{549B9AEA-B5E9-4346-815D-4496C53DF88B}" type="presParOf" srcId="{7434712C-7DF3-4768-809E-EEF00F40E96F}" destId="{796258B7-6EAA-44E1-AC73-034E3B801F5E}" srcOrd="3" destOrd="0" presId="urn:microsoft.com/office/officeart/2008/layout/VerticalAccentList"/>
    <dgm:cxn modelId="{015D5578-8A98-416E-BEB5-5B383804ED00}" type="presParOf" srcId="{7434712C-7DF3-4768-809E-EEF00F40E96F}" destId="{0F99C897-9291-44F4-87CD-890E6573AF1F}" srcOrd="4" destOrd="0" presId="urn:microsoft.com/office/officeart/2008/layout/VerticalAccentList"/>
    <dgm:cxn modelId="{DDC01303-7B56-4F1F-99C8-113F91CE680F}" type="presParOf" srcId="{7434712C-7DF3-4768-809E-EEF00F40E96F}" destId="{8D86E023-48B4-4B43-BE9C-0A12524BBC31}" srcOrd="5" destOrd="0" presId="urn:microsoft.com/office/officeart/2008/layout/VerticalAccentList"/>
    <dgm:cxn modelId="{A27468BA-2F58-4E88-BA13-AEC711C2214A}" type="presParOf" srcId="{7434712C-7DF3-4768-809E-EEF00F40E96F}" destId="{CFD20A0B-56F9-4BA1-B073-B49BA73E6DF0}" srcOrd="6" destOrd="0" presId="urn:microsoft.com/office/officeart/2008/layout/VerticalAccentList"/>
    <dgm:cxn modelId="{55348DD6-D0D7-4E9E-B6F3-60453818A863}" type="presParOf" srcId="{FBA38F17-9677-4952-94A4-D58B731FCB22}" destId="{4C88F53C-CD88-4F3C-9DF2-C587B6091A81}" srcOrd="5" destOrd="0" presId="urn:microsoft.com/office/officeart/2008/layout/VerticalAccentList"/>
    <dgm:cxn modelId="{427AD5B7-2B65-45FD-9872-7DED83DDD9F7}" type="presParOf" srcId="{FBA38F17-9677-4952-94A4-D58B731FCB22}" destId="{44F1781D-F9C5-4F53-8177-520ED2942268}" srcOrd="6" destOrd="0" presId="urn:microsoft.com/office/officeart/2008/layout/VerticalAccentList"/>
    <dgm:cxn modelId="{C2335426-4EFA-45DF-858A-2F9E0252A1B2}" type="presParOf" srcId="{44F1781D-F9C5-4F53-8177-520ED2942268}" destId="{46E331D0-B716-4561-8BEC-806D1EE536AF}" srcOrd="0" destOrd="0" presId="urn:microsoft.com/office/officeart/2008/layout/VerticalAccentList"/>
    <dgm:cxn modelId="{A50895D7-9E80-41DA-9A33-DE38A09A4129}" type="presParOf" srcId="{FBA38F17-9677-4952-94A4-D58B731FCB22}" destId="{C173DC1E-B083-421A-A7FE-553556C3355E}" srcOrd="7" destOrd="0" presId="urn:microsoft.com/office/officeart/2008/layout/VerticalAccentList"/>
    <dgm:cxn modelId="{15478976-256B-4C26-9EE7-CC2C622A5F19}" type="presParOf" srcId="{C173DC1E-B083-421A-A7FE-553556C3355E}" destId="{DFB7D9C9-E260-4D3B-8988-2D19F0C6D315}" srcOrd="0" destOrd="0" presId="urn:microsoft.com/office/officeart/2008/layout/VerticalAccentList"/>
    <dgm:cxn modelId="{DD0C228E-58FA-4122-86DD-178AF10DEC4D}" type="presParOf" srcId="{C173DC1E-B083-421A-A7FE-553556C3355E}" destId="{6F721C38-CFC7-42FB-8FC8-4FED70DDF168}" srcOrd="1" destOrd="0" presId="urn:microsoft.com/office/officeart/2008/layout/VerticalAccentList"/>
    <dgm:cxn modelId="{7C7FA779-BA60-461B-A466-31CCE0D3A1C3}" type="presParOf" srcId="{C173DC1E-B083-421A-A7FE-553556C3355E}" destId="{F8925330-8FF9-48FD-BEB9-E23497DD6F8D}" srcOrd="2" destOrd="0" presId="urn:microsoft.com/office/officeart/2008/layout/VerticalAccentList"/>
    <dgm:cxn modelId="{ED18907C-FF55-4722-AB9F-77E01780565D}" type="presParOf" srcId="{C173DC1E-B083-421A-A7FE-553556C3355E}" destId="{AFA1CAB0-3CA4-41DF-BDAD-3E0D89D0AC9B}" srcOrd="3" destOrd="0" presId="urn:microsoft.com/office/officeart/2008/layout/VerticalAccentList"/>
    <dgm:cxn modelId="{21C14B22-9FF3-41C7-A233-33118B4B8E1F}" type="presParOf" srcId="{C173DC1E-B083-421A-A7FE-553556C3355E}" destId="{85C4279E-B457-4BC0-8E7D-22F0E724C48F}" srcOrd="4" destOrd="0" presId="urn:microsoft.com/office/officeart/2008/layout/VerticalAccentList"/>
    <dgm:cxn modelId="{C3FEE468-E099-438C-AEDD-16E7CA968670}" type="presParOf" srcId="{C173DC1E-B083-421A-A7FE-553556C3355E}" destId="{8EB12C85-A38E-4BC7-9B46-F772F681DD23}" srcOrd="5" destOrd="0" presId="urn:microsoft.com/office/officeart/2008/layout/VerticalAccentList"/>
    <dgm:cxn modelId="{BEF40594-32B7-4288-88BB-0118EF58CE3E}" type="presParOf" srcId="{C173DC1E-B083-421A-A7FE-553556C3355E}" destId="{0F870A50-EF3F-4446-99C7-EC50FFD8331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5B33A0-A1F0-4021-B902-B1151324D764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E126377-C8F3-493F-8B78-F682696D26D5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Architecture Overview</a:t>
          </a:r>
          <a:endParaRPr lang="en-US" sz="2800" dirty="0">
            <a:latin typeface="Futura Lt BT" panose="020B0402020204020303"/>
          </a:endParaRPr>
        </a:p>
      </dgm:t>
    </dgm:pt>
    <dgm:pt modelId="{CE6D2D46-EB5E-4705-99D4-635E51A45501}" type="parTrans" cxnId="{778FA27E-5E49-44C8-8AE0-094E44C056FD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FFBE37CC-CD81-4530-9BF6-9790016F8C85}" type="sibTrans" cxnId="{778FA27E-5E49-44C8-8AE0-094E44C056FD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E9D3E571-1BE7-4A2F-AE08-6CCCEBDECD37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Package Design</a:t>
          </a:r>
          <a:endParaRPr lang="en-US" sz="2800" dirty="0">
            <a:latin typeface="Futura Lt BT" panose="020B0402020204020303"/>
          </a:endParaRPr>
        </a:p>
      </dgm:t>
    </dgm:pt>
    <dgm:pt modelId="{A1199E76-80FA-4CBF-AB1A-BD3F449AD264}" type="parTrans" cxnId="{4D03F6AF-73B8-4353-995B-8E166C542E7A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B2D7036D-968F-4BE8-B450-ED5AF7E82A3A}" type="sibTrans" cxnId="{4D03F6AF-73B8-4353-995B-8E166C542E7A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C0FD1653-F812-4568-A932-237B607CBACD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Entity Relationship</a:t>
          </a:r>
          <a:endParaRPr lang="en-US" sz="2800" dirty="0">
            <a:latin typeface="Futura Lt BT" panose="020B0402020204020303"/>
          </a:endParaRPr>
        </a:p>
      </dgm:t>
    </dgm:pt>
    <dgm:pt modelId="{F99ACCF1-E549-4387-B05B-44BF27A41800}" type="parTrans" cxnId="{36837ADD-7559-4A82-9D07-22CDE35284FF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A6957255-EB39-46CB-A6C5-892DC628E226}" type="sibTrans" cxnId="{36837ADD-7559-4A82-9D07-22CDE35284FF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10D83B92-F8D0-4B79-B7A8-B23D855C958C}" type="pres">
      <dgm:prSet presAssocID="{875B33A0-A1F0-4021-B902-B1151324D7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D664EC8-1DB6-4F5A-AA8D-D37D1831389C}" type="pres">
      <dgm:prSet presAssocID="{0E126377-C8F3-493F-8B78-F682696D26D5}" presName="parenttextcomposite" presStyleCnt="0"/>
      <dgm:spPr/>
      <dgm:t>
        <a:bodyPr/>
        <a:lstStyle/>
        <a:p>
          <a:endParaRPr lang="en-US"/>
        </a:p>
      </dgm:t>
    </dgm:pt>
    <dgm:pt modelId="{15998B6C-5782-40CE-A477-43AA033428BB}" type="pres">
      <dgm:prSet presAssocID="{0E126377-C8F3-493F-8B78-F682696D26D5}" presName="parenttext" presStyleLbl="revTx" presStyleIdx="0" presStyleCnt="3" custLinFactY="-31549" custLinFactNeighborX="-1112" custLinFactNeighborY="-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2AE1B-4E4B-4B4B-A2CF-16670093FF0E}" type="pres">
      <dgm:prSet presAssocID="{0E126377-C8F3-493F-8B78-F682696D26D5}" presName="parallelogramComposite" presStyleCnt="0"/>
      <dgm:spPr/>
      <dgm:t>
        <a:bodyPr/>
        <a:lstStyle/>
        <a:p>
          <a:endParaRPr lang="en-US"/>
        </a:p>
      </dgm:t>
    </dgm:pt>
    <dgm:pt modelId="{36D9A552-B24E-4977-86C1-78A3B6D90779}" type="pres">
      <dgm:prSet presAssocID="{0E126377-C8F3-493F-8B78-F682696D26D5}" presName="parallelogram1" presStyleLbl="alignNode1" presStyleIdx="0" presStyleCnt="21" custLinFactY="-275704" custLinFactNeighborX="-4172" custLinFactNeighborY="-300000"/>
      <dgm:spPr/>
      <dgm:t>
        <a:bodyPr/>
        <a:lstStyle/>
        <a:p>
          <a:endParaRPr lang="en-US"/>
        </a:p>
      </dgm:t>
    </dgm:pt>
    <dgm:pt modelId="{96B8CCB1-01FD-44EA-9B73-4AFD540C64F2}" type="pres">
      <dgm:prSet presAssocID="{0E126377-C8F3-493F-8B78-F682696D26D5}" presName="parallelogram2" presStyleLbl="alignNode1" presStyleIdx="1" presStyleCnt="21" custLinFactY="-275704" custLinFactNeighborX="-4172" custLinFactNeighborY="-300000"/>
      <dgm:spPr/>
      <dgm:t>
        <a:bodyPr/>
        <a:lstStyle/>
        <a:p>
          <a:endParaRPr lang="en-US"/>
        </a:p>
      </dgm:t>
    </dgm:pt>
    <dgm:pt modelId="{CB1D63C7-D5AC-4D64-8BB5-A78E9B917B1D}" type="pres">
      <dgm:prSet presAssocID="{0E126377-C8F3-493F-8B78-F682696D26D5}" presName="parallelogram3" presStyleLbl="alignNode1" presStyleIdx="2" presStyleCnt="21" custLinFactY="-275704" custLinFactNeighborX="-4172" custLinFactNeighborY="-300000"/>
      <dgm:spPr/>
      <dgm:t>
        <a:bodyPr/>
        <a:lstStyle/>
        <a:p>
          <a:endParaRPr lang="en-US"/>
        </a:p>
      </dgm:t>
    </dgm:pt>
    <dgm:pt modelId="{34AA7D7F-98A1-4E18-AE67-2EE486475B2B}" type="pres">
      <dgm:prSet presAssocID="{0E126377-C8F3-493F-8B78-F682696D26D5}" presName="parallelogram4" presStyleLbl="alignNode1" presStyleIdx="3" presStyleCnt="21" custLinFactY="-275704" custLinFactNeighborX="-4172" custLinFactNeighborY="-300000"/>
      <dgm:spPr/>
      <dgm:t>
        <a:bodyPr/>
        <a:lstStyle/>
        <a:p>
          <a:endParaRPr lang="en-US"/>
        </a:p>
      </dgm:t>
    </dgm:pt>
    <dgm:pt modelId="{6451C41B-AA11-48B4-B905-4883B6F9A171}" type="pres">
      <dgm:prSet presAssocID="{0E126377-C8F3-493F-8B78-F682696D26D5}" presName="parallelogram5" presStyleLbl="alignNode1" presStyleIdx="4" presStyleCnt="21" custLinFactY="-275704" custLinFactNeighborX="-4172" custLinFactNeighborY="-300000"/>
      <dgm:spPr/>
      <dgm:t>
        <a:bodyPr/>
        <a:lstStyle/>
        <a:p>
          <a:endParaRPr lang="en-US"/>
        </a:p>
      </dgm:t>
    </dgm:pt>
    <dgm:pt modelId="{255E0AB0-F1A8-4D92-9FAA-367E0A90B56A}" type="pres">
      <dgm:prSet presAssocID="{0E126377-C8F3-493F-8B78-F682696D26D5}" presName="parallelogram6" presStyleLbl="alignNode1" presStyleIdx="5" presStyleCnt="21" custLinFactY="-275704" custLinFactNeighborX="-4172" custLinFactNeighborY="-300000"/>
      <dgm:spPr/>
      <dgm:t>
        <a:bodyPr/>
        <a:lstStyle/>
        <a:p>
          <a:endParaRPr lang="en-US"/>
        </a:p>
      </dgm:t>
    </dgm:pt>
    <dgm:pt modelId="{17F516F3-7CEA-42CC-8A35-A200E5026E1A}" type="pres">
      <dgm:prSet presAssocID="{0E126377-C8F3-493F-8B78-F682696D26D5}" presName="parallelogram7" presStyleLbl="alignNode1" presStyleIdx="6" presStyleCnt="21" custLinFactY="-275704" custLinFactNeighborX="-4172" custLinFactNeighborY="-300000"/>
      <dgm:spPr/>
      <dgm:t>
        <a:bodyPr/>
        <a:lstStyle/>
        <a:p>
          <a:endParaRPr lang="en-US"/>
        </a:p>
      </dgm:t>
    </dgm:pt>
    <dgm:pt modelId="{F28AB63A-093F-4029-9B52-FFD4791D4B36}" type="pres">
      <dgm:prSet presAssocID="{FFBE37CC-CD81-4530-9BF6-9790016F8C85}" presName="sibTrans" presStyleCnt="0"/>
      <dgm:spPr/>
      <dgm:t>
        <a:bodyPr/>
        <a:lstStyle/>
        <a:p>
          <a:endParaRPr lang="en-US"/>
        </a:p>
      </dgm:t>
    </dgm:pt>
    <dgm:pt modelId="{6BD68AE9-20A7-4164-9DF6-397ED356C91E}" type="pres">
      <dgm:prSet presAssocID="{E9D3E571-1BE7-4A2F-AE08-6CCCEBDECD37}" presName="parenttextcomposite" presStyleCnt="0"/>
      <dgm:spPr/>
      <dgm:t>
        <a:bodyPr/>
        <a:lstStyle/>
        <a:p>
          <a:endParaRPr lang="en-US"/>
        </a:p>
      </dgm:t>
    </dgm:pt>
    <dgm:pt modelId="{7B43BDF6-451A-42FF-A90E-D8248CD56FFA}" type="pres">
      <dgm:prSet presAssocID="{E9D3E571-1BE7-4A2F-AE08-6CCCEBDECD37}" presName="parenttext" presStyleLbl="revTx" presStyleIdx="1" presStyleCnt="3" custLinFactNeighborX="-278" custLinFactNeighborY="-8593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ACFA-0685-41AE-8FBB-6C795ECC9975}" type="pres">
      <dgm:prSet presAssocID="{E9D3E571-1BE7-4A2F-AE08-6CCCEBDECD37}" presName="parallelogramComposite" presStyleCnt="0"/>
      <dgm:spPr/>
      <dgm:t>
        <a:bodyPr/>
        <a:lstStyle/>
        <a:p>
          <a:endParaRPr lang="en-US"/>
        </a:p>
      </dgm:t>
    </dgm:pt>
    <dgm:pt modelId="{83CBF5A2-FAA7-4F54-96FA-7E67EC89F327}" type="pres">
      <dgm:prSet presAssocID="{E9D3E571-1BE7-4A2F-AE08-6CCCEBDECD37}" presName="parallelogram1" presStyleLbl="alignNode1" presStyleIdx="7" presStyleCnt="21" custLinFactY="-137914" custLinFactNeighborX="2086" custLinFactNeighborY="-200000"/>
      <dgm:spPr/>
      <dgm:t>
        <a:bodyPr/>
        <a:lstStyle/>
        <a:p>
          <a:endParaRPr lang="en-US"/>
        </a:p>
      </dgm:t>
    </dgm:pt>
    <dgm:pt modelId="{BD986589-4005-440C-AF8B-4822B1B0FCA4}" type="pres">
      <dgm:prSet presAssocID="{E9D3E571-1BE7-4A2F-AE08-6CCCEBDECD37}" presName="parallelogram2" presStyleLbl="alignNode1" presStyleIdx="8" presStyleCnt="21" custLinFactY="-137914" custLinFactNeighborX="2086" custLinFactNeighborY="-200000"/>
      <dgm:spPr/>
      <dgm:t>
        <a:bodyPr/>
        <a:lstStyle/>
        <a:p>
          <a:endParaRPr lang="en-US"/>
        </a:p>
      </dgm:t>
    </dgm:pt>
    <dgm:pt modelId="{C37AC453-8F2D-47F0-8346-D35A560ED6B7}" type="pres">
      <dgm:prSet presAssocID="{E9D3E571-1BE7-4A2F-AE08-6CCCEBDECD37}" presName="parallelogram3" presStyleLbl="alignNode1" presStyleIdx="9" presStyleCnt="21" custLinFactY="-137914" custLinFactNeighborX="2086" custLinFactNeighborY="-200000"/>
      <dgm:spPr/>
      <dgm:t>
        <a:bodyPr/>
        <a:lstStyle/>
        <a:p>
          <a:endParaRPr lang="en-US"/>
        </a:p>
      </dgm:t>
    </dgm:pt>
    <dgm:pt modelId="{A6518CB3-D279-46E8-9FB5-733C8096C029}" type="pres">
      <dgm:prSet presAssocID="{E9D3E571-1BE7-4A2F-AE08-6CCCEBDECD37}" presName="parallelogram4" presStyleLbl="alignNode1" presStyleIdx="10" presStyleCnt="21" custLinFactY="-137914" custLinFactNeighborX="2086" custLinFactNeighborY="-200000"/>
      <dgm:spPr/>
      <dgm:t>
        <a:bodyPr/>
        <a:lstStyle/>
        <a:p>
          <a:endParaRPr lang="en-US"/>
        </a:p>
      </dgm:t>
    </dgm:pt>
    <dgm:pt modelId="{62D3CA59-8C0D-4937-948A-2C42709E94E1}" type="pres">
      <dgm:prSet presAssocID="{E9D3E571-1BE7-4A2F-AE08-6CCCEBDECD37}" presName="parallelogram5" presStyleLbl="alignNode1" presStyleIdx="11" presStyleCnt="21" custLinFactY="-137914" custLinFactNeighborX="2086" custLinFactNeighborY="-200000"/>
      <dgm:spPr/>
      <dgm:t>
        <a:bodyPr/>
        <a:lstStyle/>
        <a:p>
          <a:endParaRPr lang="en-US"/>
        </a:p>
      </dgm:t>
    </dgm:pt>
    <dgm:pt modelId="{B77F3B85-386C-4EF3-B7B5-578C48C81774}" type="pres">
      <dgm:prSet presAssocID="{E9D3E571-1BE7-4A2F-AE08-6CCCEBDECD37}" presName="parallelogram6" presStyleLbl="alignNode1" presStyleIdx="12" presStyleCnt="21" custLinFactY="-137914" custLinFactNeighborX="2086" custLinFactNeighborY="-200000"/>
      <dgm:spPr/>
      <dgm:t>
        <a:bodyPr/>
        <a:lstStyle/>
        <a:p>
          <a:endParaRPr lang="en-US"/>
        </a:p>
      </dgm:t>
    </dgm:pt>
    <dgm:pt modelId="{17E29407-ADB0-44F2-B411-F9ADA90C184A}" type="pres">
      <dgm:prSet presAssocID="{E9D3E571-1BE7-4A2F-AE08-6CCCEBDECD37}" presName="parallelogram7" presStyleLbl="alignNode1" presStyleIdx="13" presStyleCnt="21" custLinFactY="-137914" custLinFactNeighborX="2086" custLinFactNeighborY="-200000"/>
      <dgm:spPr/>
      <dgm:t>
        <a:bodyPr/>
        <a:lstStyle/>
        <a:p>
          <a:endParaRPr lang="en-US"/>
        </a:p>
      </dgm:t>
    </dgm:pt>
    <dgm:pt modelId="{59D1B24F-F1A5-4786-9C76-72CB3BA68E18}" type="pres">
      <dgm:prSet presAssocID="{B2D7036D-968F-4BE8-B450-ED5AF7E82A3A}" presName="sibTrans" presStyleCnt="0"/>
      <dgm:spPr/>
      <dgm:t>
        <a:bodyPr/>
        <a:lstStyle/>
        <a:p>
          <a:endParaRPr lang="en-US"/>
        </a:p>
      </dgm:t>
    </dgm:pt>
    <dgm:pt modelId="{FD343C10-2094-4591-8383-898A05B47A31}" type="pres">
      <dgm:prSet presAssocID="{C0FD1653-F812-4568-A932-237B607CBACD}" presName="parenttextcomposite" presStyleCnt="0"/>
      <dgm:spPr/>
      <dgm:t>
        <a:bodyPr/>
        <a:lstStyle/>
        <a:p>
          <a:endParaRPr lang="en-US"/>
        </a:p>
      </dgm:t>
    </dgm:pt>
    <dgm:pt modelId="{73B11528-9A33-4CC1-8E85-084EBA34A301}" type="pres">
      <dgm:prSet presAssocID="{C0FD1653-F812-4568-A932-237B607CBAC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C1489-F80E-4D6D-86DC-00A28968CFC1}" type="pres">
      <dgm:prSet presAssocID="{C0FD1653-F812-4568-A932-237B607CBACD}" presName="parallelogramComposite" presStyleCnt="0"/>
      <dgm:spPr/>
      <dgm:t>
        <a:bodyPr/>
        <a:lstStyle/>
        <a:p>
          <a:endParaRPr lang="en-US"/>
        </a:p>
      </dgm:t>
    </dgm:pt>
    <dgm:pt modelId="{4588ADD4-D9AF-4AB8-9600-9AC6CFA6DD08}" type="pres">
      <dgm:prSet presAssocID="{C0FD1653-F812-4568-A932-237B607CBACD}" presName="parallelogram1" presStyleLbl="alignNode1" presStyleIdx="14" presStyleCnt="21"/>
      <dgm:spPr/>
      <dgm:t>
        <a:bodyPr/>
        <a:lstStyle/>
        <a:p>
          <a:endParaRPr lang="en-US"/>
        </a:p>
      </dgm:t>
    </dgm:pt>
    <dgm:pt modelId="{F0250268-657A-4017-8B3C-366F7CCF4230}" type="pres">
      <dgm:prSet presAssocID="{C0FD1653-F812-4568-A932-237B607CBACD}" presName="parallelogram2" presStyleLbl="alignNode1" presStyleIdx="15" presStyleCnt="21"/>
      <dgm:spPr/>
      <dgm:t>
        <a:bodyPr/>
        <a:lstStyle/>
        <a:p>
          <a:endParaRPr lang="en-US"/>
        </a:p>
      </dgm:t>
    </dgm:pt>
    <dgm:pt modelId="{CB3B4194-4EE1-4C06-965C-95FAFC041CC6}" type="pres">
      <dgm:prSet presAssocID="{C0FD1653-F812-4568-A932-237B607CBACD}" presName="parallelogram3" presStyleLbl="alignNode1" presStyleIdx="16" presStyleCnt="21"/>
      <dgm:spPr/>
      <dgm:t>
        <a:bodyPr/>
        <a:lstStyle/>
        <a:p>
          <a:endParaRPr lang="en-US"/>
        </a:p>
      </dgm:t>
    </dgm:pt>
    <dgm:pt modelId="{295405D3-FF29-4810-BBFB-21C88FE67B51}" type="pres">
      <dgm:prSet presAssocID="{C0FD1653-F812-4568-A932-237B607CBACD}" presName="parallelogram4" presStyleLbl="alignNode1" presStyleIdx="17" presStyleCnt="21"/>
      <dgm:spPr/>
      <dgm:t>
        <a:bodyPr/>
        <a:lstStyle/>
        <a:p>
          <a:endParaRPr lang="en-US"/>
        </a:p>
      </dgm:t>
    </dgm:pt>
    <dgm:pt modelId="{A938E039-6676-4B9C-9ABA-FC21F1A9750D}" type="pres">
      <dgm:prSet presAssocID="{C0FD1653-F812-4568-A932-237B607CBACD}" presName="parallelogram5" presStyleLbl="alignNode1" presStyleIdx="18" presStyleCnt="21"/>
      <dgm:spPr/>
      <dgm:t>
        <a:bodyPr/>
        <a:lstStyle/>
        <a:p>
          <a:endParaRPr lang="en-US"/>
        </a:p>
      </dgm:t>
    </dgm:pt>
    <dgm:pt modelId="{E41C3CE6-6B9D-423D-B09B-6AF771089851}" type="pres">
      <dgm:prSet presAssocID="{C0FD1653-F812-4568-A932-237B607CBACD}" presName="parallelogram6" presStyleLbl="alignNode1" presStyleIdx="19" presStyleCnt="21"/>
      <dgm:spPr/>
      <dgm:t>
        <a:bodyPr/>
        <a:lstStyle/>
        <a:p>
          <a:endParaRPr lang="en-US"/>
        </a:p>
      </dgm:t>
    </dgm:pt>
    <dgm:pt modelId="{3E87B169-442C-47AC-B571-34D78CA04633}" type="pres">
      <dgm:prSet presAssocID="{C0FD1653-F812-4568-A932-237B607CBACD}" presName="parallelogram7" presStyleLbl="alignNode1" presStyleIdx="20" presStyleCnt="21"/>
      <dgm:spPr/>
      <dgm:t>
        <a:bodyPr/>
        <a:lstStyle/>
        <a:p>
          <a:endParaRPr lang="en-US"/>
        </a:p>
      </dgm:t>
    </dgm:pt>
  </dgm:ptLst>
  <dgm:cxnLst>
    <dgm:cxn modelId="{CBAD84D0-8170-4430-9B60-5AD240FA17D5}" type="presOf" srcId="{875B33A0-A1F0-4021-B902-B1151324D764}" destId="{10D83B92-F8D0-4B79-B7A8-B23D855C958C}" srcOrd="0" destOrd="0" presId="urn:microsoft.com/office/officeart/2008/layout/VerticalAccentList"/>
    <dgm:cxn modelId="{62D027FE-32BC-4BC9-B400-26904A671C27}" type="presOf" srcId="{0E126377-C8F3-493F-8B78-F682696D26D5}" destId="{15998B6C-5782-40CE-A477-43AA033428BB}" srcOrd="0" destOrd="0" presId="urn:microsoft.com/office/officeart/2008/layout/VerticalAccentList"/>
    <dgm:cxn modelId="{778FA27E-5E49-44C8-8AE0-094E44C056FD}" srcId="{875B33A0-A1F0-4021-B902-B1151324D764}" destId="{0E126377-C8F3-493F-8B78-F682696D26D5}" srcOrd="0" destOrd="0" parTransId="{CE6D2D46-EB5E-4705-99D4-635E51A45501}" sibTransId="{FFBE37CC-CD81-4530-9BF6-9790016F8C85}"/>
    <dgm:cxn modelId="{4D03F6AF-73B8-4353-995B-8E166C542E7A}" srcId="{875B33A0-A1F0-4021-B902-B1151324D764}" destId="{E9D3E571-1BE7-4A2F-AE08-6CCCEBDECD37}" srcOrd="1" destOrd="0" parTransId="{A1199E76-80FA-4CBF-AB1A-BD3F449AD264}" sibTransId="{B2D7036D-968F-4BE8-B450-ED5AF7E82A3A}"/>
    <dgm:cxn modelId="{36837ADD-7559-4A82-9D07-22CDE35284FF}" srcId="{875B33A0-A1F0-4021-B902-B1151324D764}" destId="{C0FD1653-F812-4568-A932-237B607CBACD}" srcOrd="2" destOrd="0" parTransId="{F99ACCF1-E549-4387-B05B-44BF27A41800}" sibTransId="{A6957255-EB39-46CB-A6C5-892DC628E226}"/>
    <dgm:cxn modelId="{696DB416-7B11-4131-88C6-82E122C21F58}" type="presOf" srcId="{E9D3E571-1BE7-4A2F-AE08-6CCCEBDECD37}" destId="{7B43BDF6-451A-42FF-A90E-D8248CD56FFA}" srcOrd="0" destOrd="0" presId="urn:microsoft.com/office/officeart/2008/layout/VerticalAccentList"/>
    <dgm:cxn modelId="{442F6478-B5E9-4198-94BF-DF8535BCD7DB}" type="presOf" srcId="{C0FD1653-F812-4568-A932-237B607CBACD}" destId="{73B11528-9A33-4CC1-8E85-084EBA34A301}" srcOrd="0" destOrd="0" presId="urn:microsoft.com/office/officeart/2008/layout/VerticalAccentList"/>
    <dgm:cxn modelId="{A55F17C5-E7BF-43D4-9761-1383482A7117}" type="presParOf" srcId="{10D83B92-F8D0-4B79-B7A8-B23D855C958C}" destId="{9D664EC8-1DB6-4F5A-AA8D-D37D1831389C}" srcOrd="0" destOrd="0" presId="urn:microsoft.com/office/officeart/2008/layout/VerticalAccentList"/>
    <dgm:cxn modelId="{B5A24AFA-5785-48A5-A56F-55545E52F4D7}" type="presParOf" srcId="{9D664EC8-1DB6-4F5A-AA8D-D37D1831389C}" destId="{15998B6C-5782-40CE-A477-43AA033428BB}" srcOrd="0" destOrd="0" presId="urn:microsoft.com/office/officeart/2008/layout/VerticalAccentList"/>
    <dgm:cxn modelId="{672AAE09-083B-48A9-94B4-4480FBB59F90}" type="presParOf" srcId="{10D83B92-F8D0-4B79-B7A8-B23D855C958C}" destId="{70B2AE1B-4E4B-4B4B-A2CF-16670093FF0E}" srcOrd="1" destOrd="0" presId="urn:microsoft.com/office/officeart/2008/layout/VerticalAccentList"/>
    <dgm:cxn modelId="{D84CE066-D134-4645-8107-FC3329BFDDB9}" type="presParOf" srcId="{70B2AE1B-4E4B-4B4B-A2CF-16670093FF0E}" destId="{36D9A552-B24E-4977-86C1-78A3B6D90779}" srcOrd="0" destOrd="0" presId="urn:microsoft.com/office/officeart/2008/layout/VerticalAccentList"/>
    <dgm:cxn modelId="{B4F15A29-F0FA-4405-A214-37C5D11C3E11}" type="presParOf" srcId="{70B2AE1B-4E4B-4B4B-A2CF-16670093FF0E}" destId="{96B8CCB1-01FD-44EA-9B73-4AFD540C64F2}" srcOrd="1" destOrd="0" presId="urn:microsoft.com/office/officeart/2008/layout/VerticalAccentList"/>
    <dgm:cxn modelId="{8B9873BA-296C-41D9-A3CA-5BB4251A1303}" type="presParOf" srcId="{70B2AE1B-4E4B-4B4B-A2CF-16670093FF0E}" destId="{CB1D63C7-D5AC-4D64-8BB5-A78E9B917B1D}" srcOrd="2" destOrd="0" presId="urn:microsoft.com/office/officeart/2008/layout/VerticalAccentList"/>
    <dgm:cxn modelId="{FAB07831-2250-4233-AAFA-1911CAB9F6B9}" type="presParOf" srcId="{70B2AE1B-4E4B-4B4B-A2CF-16670093FF0E}" destId="{34AA7D7F-98A1-4E18-AE67-2EE486475B2B}" srcOrd="3" destOrd="0" presId="urn:microsoft.com/office/officeart/2008/layout/VerticalAccentList"/>
    <dgm:cxn modelId="{E03B8148-917A-4122-A907-74906BECDC75}" type="presParOf" srcId="{70B2AE1B-4E4B-4B4B-A2CF-16670093FF0E}" destId="{6451C41B-AA11-48B4-B905-4883B6F9A171}" srcOrd="4" destOrd="0" presId="urn:microsoft.com/office/officeart/2008/layout/VerticalAccentList"/>
    <dgm:cxn modelId="{72816EA9-75CE-4A4A-9684-DF51D1BB3F19}" type="presParOf" srcId="{70B2AE1B-4E4B-4B4B-A2CF-16670093FF0E}" destId="{255E0AB0-F1A8-4D92-9FAA-367E0A90B56A}" srcOrd="5" destOrd="0" presId="urn:microsoft.com/office/officeart/2008/layout/VerticalAccentList"/>
    <dgm:cxn modelId="{4D53E24C-4F20-4FD9-9CE3-546A483D5260}" type="presParOf" srcId="{70B2AE1B-4E4B-4B4B-A2CF-16670093FF0E}" destId="{17F516F3-7CEA-42CC-8A35-A200E5026E1A}" srcOrd="6" destOrd="0" presId="urn:microsoft.com/office/officeart/2008/layout/VerticalAccentList"/>
    <dgm:cxn modelId="{5DD5A413-A3CF-45C3-9F5F-17ACABE4B4A8}" type="presParOf" srcId="{10D83B92-F8D0-4B79-B7A8-B23D855C958C}" destId="{F28AB63A-093F-4029-9B52-FFD4791D4B36}" srcOrd="2" destOrd="0" presId="urn:microsoft.com/office/officeart/2008/layout/VerticalAccentList"/>
    <dgm:cxn modelId="{1594B63C-586F-45BD-B677-7FE1D7E48F53}" type="presParOf" srcId="{10D83B92-F8D0-4B79-B7A8-B23D855C958C}" destId="{6BD68AE9-20A7-4164-9DF6-397ED356C91E}" srcOrd="3" destOrd="0" presId="urn:microsoft.com/office/officeart/2008/layout/VerticalAccentList"/>
    <dgm:cxn modelId="{046D99E7-E542-4E27-8599-AED2C1C8AEC3}" type="presParOf" srcId="{6BD68AE9-20A7-4164-9DF6-397ED356C91E}" destId="{7B43BDF6-451A-42FF-A90E-D8248CD56FFA}" srcOrd="0" destOrd="0" presId="urn:microsoft.com/office/officeart/2008/layout/VerticalAccentList"/>
    <dgm:cxn modelId="{638E2DF6-0E94-493F-8ED5-07C3B5213114}" type="presParOf" srcId="{10D83B92-F8D0-4B79-B7A8-B23D855C958C}" destId="{98D6ACFA-0685-41AE-8FBB-6C795ECC9975}" srcOrd="4" destOrd="0" presId="urn:microsoft.com/office/officeart/2008/layout/VerticalAccentList"/>
    <dgm:cxn modelId="{3B547B26-46F0-47C9-8C6E-9F71C79CA855}" type="presParOf" srcId="{98D6ACFA-0685-41AE-8FBB-6C795ECC9975}" destId="{83CBF5A2-FAA7-4F54-96FA-7E67EC89F327}" srcOrd="0" destOrd="0" presId="urn:microsoft.com/office/officeart/2008/layout/VerticalAccentList"/>
    <dgm:cxn modelId="{20B63968-4931-4E03-A95D-D60341D63B63}" type="presParOf" srcId="{98D6ACFA-0685-41AE-8FBB-6C795ECC9975}" destId="{BD986589-4005-440C-AF8B-4822B1B0FCA4}" srcOrd="1" destOrd="0" presId="urn:microsoft.com/office/officeart/2008/layout/VerticalAccentList"/>
    <dgm:cxn modelId="{5104B447-1648-406F-A24C-3E5E5FBD428D}" type="presParOf" srcId="{98D6ACFA-0685-41AE-8FBB-6C795ECC9975}" destId="{C37AC453-8F2D-47F0-8346-D35A560ED6B7}" srcOrd="2" destOrd="0" presId="urn:microsoft.com/office/officeart/2008/layout/VerticalAccentList"/>
    <dgm:cxn modelId="{4689B278-3237-4702-88D3-045C9BB71CBA}" type="presParOf" srcId="{98D6ACFA-0685-41AE-8FBB-6C795ECC9975}" destId="{A6518CB3-D279-46E8-9FB5-733C8096C029}" srcOrd="3" destOrd="0" presId="urn:microsoft.com/office/officeart/2008/layout/VerticalAccentList"/>
    <dgm:cxn modelId="{148E6460-A9F9-4FE9-B688-C0C8EF0C5FE6}" type="presParOf" srcId="{98D6ACFA-0685-41AE-8FBB-6C795ECC9975}" destId="{62D3CA59-8C0D-4937-948A-2C42709E94E1}" srcOrd="4" destOrd="0" presId="urn:microsoft.com/office/officeart/2008/layout/VerticalAccentList"/>
    <dgm:cxn modelId="{C2617AAC-59B7-48B6-913E-2D374439D1C9}" type="presParOf" srcId="{98D6ACFA-0685-41AE-8FBB-6C795ECC9975}" destId="{B77F3B85-386C-4EF3-B7B5-578C48C81774}" srcOrd="5" destOrd="0" presId="urn:microsoft.com/office/officeart/2008/layout/VerticalAccentList"/>
    <dgm:cxn modelId="{97A54246-D17A-40F8-9AC8-11C3DBA8BD3E}" type="presParOf" srcId="{98D6ACFA-0685-41AE-8FBB-6C795ECC9975}" destId="{17E29407-ADB0-44F2-B411-F9ADA90C184A}" srcOrd="6" destOrd="0" presId="urn:microsoft.com/office/officeart/2008/layout/VerticalAccentList"/>
    <dgm:cxn modelId="{5F09AC00-E057-46D7-9699-4FA73B4D8080}" type="presParOf" srcId="{10D83B92-F8D0-4B79-B7A8-B23D855C958C}" destId="{59D1B24F-F1A5-4786-9C76-72CB3BA68E18}" srcOrd="5" destOrd="0" presId="urn:microsoft.com/office/officeart/2008/layout/VerticalAccentList"/>
    <dgm:cxn modelId="{22B99BBE-46AD-48C2-9B73-4B1FC1A04DA2}" type="presParOf" srcId="{10D83B92-F8D0-4B79-B7A8-B23D855C958C}" destId="{FD343C10-2094-4591-8383-898A05B47A31}" srcOrd="6" destOrd="0" presId="urn:microsoft.com/office/officeart/2008/layout/VerticalAccentList"/>
    <dgm:cxn modelId="{F1FC6656-3DE2-413D-ACF3-A581AFFF757A}" type="presParOf" srcId="{FD343C10-2094-4591-8383-898A05B47A31}" destId="{73B11528-9A33-4CC1-8E85-084EBA34A301}" srcOrd="0" destOrd="0" presId="urn:microsoft.com/office/officeart/2008/layout/VerticalAccentList"/>
    <dgm:cxn modelId="{1AED72E4-7B5F-4B90-AF25-471F5393FE6A}" type="presParOf" srcId="{10D83B92-F8D0-4B79-B7A8-B23D855C958C}" destId="{3E6C1489-F80E-4D6D-86DC-00A28968CFC1}" srcOrd="7" destOrd="0" presId="urn:microsoft.com/office/officeart/2008/layout/VerticalAccentList"/>
    <dgm:cxn modelId="{8B8ED42F-887B-446A-B834-80402289BAAD}" type="presParOf" srcId="{3E6C1489-F80E-4D6D-86DC-00A28968CFC1}" destId="{4588ADD4-D9AF-4AB8-9600-9AC6CFA6DD08}" srcOrd="0" destOrd="0" presId="urn:microsoft.com/office/officeart/2008/layout/VerticalAccentList"/>
    <dgm:cxn modelId="{02626610-6C59-43C2-9582-C41AEBA3B555}" type="presParOf" srcId="{3E6C1489-F80E-4D6D-86DC-00A28968CFC1}" destId="{F0250268-657A-4017-8B3C-366F7CCF4230}" srcOrd="1" destOrd="0" presId="urn:microsoft.com/office/officeart/2008/layout/VerticalAccentList"/>
    <dgm:cxn modelId="{AF482DDB-C214-48BA-B9B0-DDE10A9E066F}" type="presParOf" srcId="{3E6C1489-F80E-4D6D-86DC-00A28968CFC1}" destId="{CB3B4194-4EE1-4C06-965C-95FAFC041CC6}" srcOrd="2" destOrd="0" presId="urn:microsoft.com/office/officeart/2008/layout/VerticalAccentList"/>
    <dgm:cxn modelId="{4DB038C3-3AB6-4D51-8484-D68908ADE197}" type="presParOf" srcId="{3E6C1489-F80E-4D6D-86DC-00A28968CFC1}" destId="{295405D3-FF29-4810-BBFB-21C88FE67B51}" srcOrd="3" destOrd="0" presId="urn:microsoft.com/office/officeart/2008/layout/VerticalAccentList"/>
    <dgm:cxn modelId="{A21C84B3-B82A-4F1C-AFF7-1C602D60DE4B}" type="presParOf" srcId="{3E6C1489-F80E-4D6D-86DC-00A28968CFC1}" destId="{A938E039-6676-4B9C-9ABA-FC21F1A9750D}" srcOrd="4" destOrd="0" presId="urn:microsoft.com/office/officeart/2008/layout/VerticalAccentList"/>
    <dgm:cxn modelId="{4D68DF65-B44C-4402-8964-A3DB1BDB1DD7}" type="presParOf" srcId="{3E6C1489-F80E-4D6D-86DC-00A28968CFC1}" destId="{E41C3CE6-6B9D-423D-B09B-6AF771089851}" srcOrd="5" destOrd="0" presId="urn:microsoft.com/office/officeart/2008/layout/VerticalAccentList"/>
    <dgm:cxn modelId="{3896BD6E-2CC3-4BF9-A7CE-A86A9E85C7C7}" type="presParOf" srcId="{3E6C1489-F80E-4D6D-86DC-00A28968CFC1}" destId="{3E87B169-442C-47AC-B571-34D78CA0463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5B33A0-A1F0-4021-B902-B1151324D764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E126377-C8F3-493F-8B78-F682696D26D5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Test Model</a:t>
          </a:r>
          <a:endParaRPr lang="en-US" sz="2800" dirty="0">
            <a:latin typeface="Futura Lt BT" panose="020B0402020204020303"/>
          </a:endParaRPr>
        </a:p>
      </dgm:t>
    </dgm:pt>
    <dgm:pt modelId="{CE6D2D46-EB5E-4705-99D4-635E51A45501}" type="parTrans" cxnId="{778FA27E-5E49-44C8-8AE0-094E44C056FD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FFBE37CC-CD81-4530-9BF6-9790016F8C85}" type="sibTrans" cxnId="{778FA27E-5E49-44C8-8AE0-094E44C056FD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E9D3E571-1BE7-4A2F-AE08-6CCCEBDECD37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Test Process</a:t>
          </a:r>
          <a:endParaRPr lang="en-US" sz="2800" dirty="0">
            <a:latin typeface="Futura Lt BT" panose="020B0402020204020303"/>
          </a:endParaRPr>
        </a:p>
      </dgm:t>
    </dgm:pt>
    <dgm:pt modelId="{A1199E76-80FA-4CBF-AB1A-BD3F449AD264}" type="parTrans" cxnId="{4D03F6AF-73B8-4353-995B-8E166C542E7A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B2D7036D-968F-4BE8-B450-ED5AF7E82A3A}" type="sibTrans" cxnId="{4D03F6AF-73B8-4353-995B-8E166C542E7A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C0FD1653-F812-4568-A932-237B607CBACD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Test Result</a:t>
          </a:r>
          <a:endParaRPr lang="en-US" sz="2800" dirty="0">
            <a:latin typeface="Futura Lt BT" panose="020B0402020204020303"/>
          </a:endParaRPr>
        </a:p>
      </dgm:t>
    </dgm:pt>
    <dgm:pt modelId="{F99ACCF1-E549-4387-B05B-44BF27A41800}" type="parTrans" cxnId="{36837ADD-7559-4A82-9D07-22CDE35284FF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A6957255-EB39-46CB-A6C5-892DC628E226}" type="sibTrans" cxnId="{36837ADD-7559-4A82-9D07-22CDE35284FF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CFFE847A-11C8-46D6-A41E-471EEA78ED48}" type="pres">
      <dgm:prSet presAssocID="{875B33A0-A1F0-4021-B902-B1151324D7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AFA64FF-00F5-4297-81BE-8DF0BE428A80}" type="pres">
      <dgm:prSet presAssocID="{0E126377-C8F3-493F-8B78-F682696D26D5}" presName="parenttextcomposite" presStyleCnt="0"/>
      <dgm:spPr/>
      <dgm:t>
        <a:bodyPr/>
        <a:lstStyle/>
        <a:p>
          <a:endParaRPr lang="en-US"/>
        </a:p>
      </dgm:t>
    </dgm:pt>
    <dgm:pt modelId="{1D322F6F-1207-44BC-AD9E-D4B5EF4D1062}" type="pres">
      <dgm:prSet presAssocID="{0E126377-C8F3-493F-8B78-F682696D26D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F0083-463F-44F9-954A-7D43C83AE01F}" type="pres">
      <dgm:prSet presAssocID="{0E126377-C8F3-493F-8B78-F682696D26D5}" presName="parallelogramComposite" presStyleCnt="0"/>
      <dgm:spPr/>
      <dgm:t>
        <a:bodyPr/>
        <a:lstStyle/>
        <a:p>
          <a:endParaRPr lang="en-US"/>
        </a:p>
      </dgm:t>
    </dgm:pt>
    <dgm:pt modelId="{073C87E8-5D25-433C-98C4-0A229C347E13}" type="pres">
      <dgm:prSet presAssocID="{0E126377-C8F3-493F-8B78-F682696D26D5}" presName="parallelogram1" presStyleLbl="alignNode1" presStyleIdx="0" presStyleCnt="21"/>
      <dgm:spPr/>
      <dgm:t>
        <a:bodyPr/>
        <a:lstStyle/>
        <a:p>
          <a:endParaRPr lang="en-US"/>
        </a:p>
      </dgm:t>
    </dgm:pt>
    <dgm:pt modelId="{9830D426-72B1-4B21-9E4D-3DCB2E8BE19E}" type="pres">
      <dgm:prSet presAssocID="{0E126377-C8F3-493F-8B78-F682696D26D5}" presName="parallelogram2" presStyleLbl="alignNode1" presStyleIdx="1" presStyleCnt="21"/>
      <dgm:spPr/>
      <dgm:t>
        <a:bodyPr/>
        <a:lstStyle/>
        <a:p>
          <a:endParaRPr lang="en-US"/>
        </a:p>
      </dgm:t>
    </dgm:pt>
    <dgm:pt modelId="{F5403FF1-1C64-408B-954F-C32FB9AB5593}" type="pres">
      <dgm:prSet presAssocID="{0E126377-C8F3-493F-8B78-F682696D26D5}" presName="parallelogram3" presStyleLbl="alignNode1" presStyleIdx="2" presStyleCnt="21"/>
      <dgm:spPr/>
      <dgm:t>
        <a:bodyPr/>
        <a:lstStyle/>
        <a:p>
          <a:endParaRPr lang="en-US"/>
        </a:p>
      </dgm:t>
    </dgm:pt>
    <dgm:pt modelId="{9FF353EF-0B5B-4B3F-9266-86F92223CB41}" type="pres">
      <dgm:prSet presAssocID="{0E126377-C8F3-493F-8B78-F682696D26D5}" presName="parallelogram4" presStyleLbl="alignNode1" presStyleIdx="3" presStyleCnt="21"/>
      <dgm:spPr/>
      <dgm:t>
        <a:bodyPr/>
        <a:lstStyle/>
        <a:p>
          <a:endParaRPr lang="en-US"/>
        </a:p>
      </dgm:t>
    </dgm:pt>
    <dgm:pt modelId="{929BE1DC-CFCC-4004-8A9E-240BBDCDB9E2}" type="pres">
      <dgm:prSet presAssocID="{0E126377-C8F3-493F-8B78-F682696D26D5}" presName="parallelogram5" presStyleLbl="alignNode1" presStyleIdx="4" presStyleCnt="21"/>
      <dgm:spPr/>
      <dgm:t>
        <a:bodyPr/>
        <a:lstStyle/>
        <a:p>
          <a:endParaRPr lang="en-US"/>
        </a:p>
      </dgm:t>
    </dgm:pt>
    <dgm:pt modelId="{3D94631E-2505-44E1-9394-1F1D798CF0B4}" type="pres">
      <dgm:prSet presAssocID="{0E126377-C8F3-493F-8B78-F682696D26D5}" presName="parallelogram6" presStyleLbl="alignNode1" presStyleIdx="5" presStyleCnt="21"/>
      <dgm:spPr/>
      <dgm:t>
        <a:bodyPr/>
        <a:lstStyle/>
        <a:p>
          <a:endParaRPr lang="en-US"/>
        </a:p>
      </dgm:t>
    </dgm:pt>
    <dgm:pt modelId="{9761121B-6963-4943-921E-ACE2C456BB58}" type="pres">
      <dgm:prSet presAssocID="{0E126377-C8F3-493F-8B78-F682696D26D5}" presName="parallelogram7" presStyleLbl="alignNode1" presStyleIdx="6" presStyleCnt="21"/>
      <dgm:spPr/>
      <dgm:t>
        <a:bodyPr/>
        <a:lstStyle/>
        <a:p>
          <a:endParaRPr lang="en-US"/>
        </a:p>
      </dgm:t>
    </dgm:pt>
    <dgm:pt modelId="{17027A27-AAEA-4838-A542-71AC2F272A6A}" type="pres">
      <dgm:prSet presAssocID="{FFBE37CC-CD81-4530-9BF6-9790016F8C85}" presName="sibTrans" presStyleCnt="0"/>
      <dgm:spPr/>
      <dgm:t>
        <a:bodyPr/>
        <a:lstStyle/>
        <a:p>
          <a:endParaRPr lang="en-US"/>
        </a:p>
      </dgm:t>
    </dgm:pt>
    <dgm:pt modelId="{06ABA70A-2F27-4334-8656-20FCA80BCAFF}" type="pres">
      <dgm:prSet presAssocID="{E9D3E571-1BE7-4A2F-AE08-6CCCEBDECD37}" presName="parenttextcomposite" presStyleCnt="0"/>
      <dgm:spPr/>
      <dgm:t>
        <a:bodyPr/>
        <a:lstStyle/>
        <a:p>
          <a:endParaRPr lang="en-US"/>
        </a:p>
      </dgm:t>
    </dgm:pt>
    <dgm:pt modelId="{4FB8029E-C477-4717-BBFB-CB739BB1330F}" type="pres">
      <dgm:prSet presAssocID="{E9D3E571-1BE7-4A2F-AE08-6CCCEBDECD37}" presName="parenttext" presStyleLbl="revTx" presStyleIdx="1" presStyleCnt="3" custLinFactNeighborX="834" custLinFactNeighborY="6424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D86F0-6F7F-43EA-B55E-0863EA291132}" type="pres">
      <dgm:prSet presAssocID="{E9D3E571-1BE7-4A2F-AE08-6CCCEBDECD37}" presName="parallelogramComposite" presStyleCnt="0"/>
      <dgm:spPr/>
      <dgm:t>
        <a:bodyPr/>
        <a:lstStyle/>
        <a:p>
          <a:endParaRPr lang="en-US"/>
        </a:p>
      </dgm:t>
    </dgm:pt>
    <dgm:pt modelId="{B127F0AF-F9F1-49B0-8D20-3BC1A76BBE27}" type="pres">
      <dgm:prSet presAssocID="{E9D3E571-1BE7-4A2F-AE08-6CCCEBDECD37}" presName="parallelogram1" presStyleLbl="alignNode1" presStyleIdx="7" presStyleCnt="21" custLinFactY="100000" custLinFactNeighborX="-8344" custLinFactNeighborY="125276"/>
      <dgm:spPr/>
      <dgm:t>
        <a:bodyPr/>
        <a:lstStyle/>
        <a:p>
          <a:endParaRPr lang="en-US"/>
        </a:p>
      </dgm:t>
    </dgm:pt>
    <dgm:pt modelId="{ADC0F57B-7475-4BF6-8829-65F3C04164AD}" type="pres">
      <dgm:prSet presAssocID="{E9D3E571-1BE7-4A2F-AE08-6CCCEBDECD37}" presName="parallelogram2" presStyleLbl="alignNode1" presStyleIdx="8" presStyleCnt="21" custLinFactY="100000" custLinFactNeighborX="-8344" custLinFactNeighborY="125276"/>
      <dgm:spPr/>
      <dgm:t>
        <a:bodyPr/>
        <a:lstStyle/>
        <a:p>
          <a:endParaRPr lang="en-US"/>
        </a:p>
      </dgm:t>
    </dgm:pt>
    <dgm:pt modelId="{F9DA07EF-A957-4F34-8C1D-77DA90E2AF20}" type="pres">
      <dgm:prSet presAssocID="{E9D3E571-1BE7-4A2F-AE08-6CCCEBDECD37}" presName="parallelogram3" presStyleLbl="alignNode1" presStyleIdx="9" presStyleCnt="21" custLinFactY="100000" custLinFactNeighborX="-8344" custLinFactNeighborY="125276"/>
      <dgm:spPr/>
      <dgm:t>
        <a:bodyPr/>
        <a:lstStyle/>
        <a:p>
          <a:endParaRPr lang="en-US"/>
        </a:p>
      </dgm:t>
    </dgm:pt>
    <dgm:pt modelId="{A25F6ACF-2C00-4BE8-90EB-76292C493A9E}" type="pres">
      <dgm:prSet presAssocID="{E9D3E571-1BE7-4A2F-AE08-6CCCEBDECD37}" presName="parallelogram4" presStyleLbl="alignNode1" presStyleIdx="10" presStyleCnt="21" custLinFactY="100000" custLinFactNeighborX="-8344" custLinFactNeighborY="125276"/>
      <dgm:spPr/>
      <dgm:t>
        <a:bodyPr/>
        <a:lstStyle/>
        <a:p>
          <a:endParaRPr lang="en-US"/>
        </a:p>
      </dgm:t>
    </dgm:pt>
    <dgm:pt modelId="{37084025-1557-4B3A-97A5-DB5FEE8BAAD0}" type="pres">
      <dgm:prSet presAssocID="{E9D3E571-1BE7-4A2F-AE08-6CCCEBDECD37}" presName="parallelogram5" presStyleLbl="alignNode1" presStyleIdx="11" presStyleCnt="21" custLinFactY="100000" custLinFactNeighborX="-8344" custLinFactNeighborY="125276"/>
      <dgm:spPr/>
      <dgm:t>
        <a:bodyPr/>
        <a:lstStyle/>
        <a:p>
          <a:endParaRPr lang="en-US"/>
        </a:p>
      </dgm:t>
    </dgm:pt>
    <dgm:pt modelId="{BEF623A2-D6DB-4D19-B8C6-0A3F4136EA1C}" type="pres">
      <dgm:prSet presAssocID="{E9D3E571-1BE7-4A2F-AE08-6CCCEBDECD37}" presName="parallelogram6" presStyleLbl="alignNode1" presStyleIdx="12" presStyleCnt="21" custLinFactY="100000" custLinFactNeighborX="-8344" custLinFactNeighborY="125276"/>
      <dgm:spPr/>
      <dgm:t>
        <a:bodyPr/>
        <a:lstStyle/>
        <a:p>
          <a:endParaRPr lang="en-US"/>
        </a:p>
      </dgm:t>
    </dgm:pt>
    <dgm:pt modelId="{5AAC1CB5-6744-4B3B-A352-F0C707F041B6}" type="pres">
      <dgm:prSet presAssocID="{E9D3E571-1BE7-4A2F-AE08-6CCCEBDECD37}" presName="parallelogram7" presStyleLbl="alignNode1" presStyleIdx="13" presStyleCnt="21" custLinFactY="100000" custLinFactNeighborX="-8344" custLinFactNeighborY="125276"/>
      <dgm:spPr/>
      <dgm:t>
        <a:bodyPr/>
        <a:lstStyle/>
        <a:p>
          <a:endParaRPr lang="en-US"/>
        </a:p>
      </dgm:t>
    </dgm:pt>
    <dgm:pt modelId="{8C6B8A48-03E9-45E0-B6D5-26953AA7AF90}" type="pres">
      <dgm:prSet presAssocID="{B2D7036D-968F-4BE8-B450-ED5AF7E82A3A}" presName="sibTrans" presStyleCnt="0"/>
      <dgm:spPr/>
      <dgm:t>
        <a:bodyPr/>
        <a:lstStyle/>
        <a:p>
          <a:endParaRPr lang="en-US"/>
        </a:p>
      </dgm:t>
    </dgm:pt>
    <dgm:pt modelId="{76C592A5-1E72-422E-8010-60EA4D31EA39}" type="pres">
      <dgm:prSet presAssocID="{C0FD1653-F812-4568-A932-237B607CBACD}" presName="parenttextcomposite" presStyleCnt="0"/>
      <dgm:spPr/>
      <dgm:t>
        <a:bodyPr/>
        <a:lstStyle/>
        <a:p>
          <a:endParaRPr lang="en-US"/>
        </a:p>
      </dgm:t>
    </dgm:pt>
    <dgm:pt modelId="{69FE74FC-B2DE-4B23-9224-F3FF91C50F95}" type="pres">
      <dgm:prSet presAssocID="{C0FD1653-F812-4568-A932-237B607CBACD}" presName="parenttext" presStyleLbl="revTx" presStyleIdx="2" presStyleCnt="3" custLinFactY="30981" custLinFactNeighborX="556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36452-FC93-4551-8F57-EFC9F331DE31}" type="pres">
      <dgm:prSet presAssocID="{C0FD1653-F812-4568-A932-237B607CBACD}" presName="parallelogramComposite" presStyleCnt="0"/>
      <dgm:spPr/>
      <dgm:t>
        <a:bodyPr/>
        <a:lstStyle/>
        <a:p>
          <a:endParaRPr lang="en-US"/>
        </a:p>
      </dgm:t>
    </dgm:pt>
    <dgm:pt modelId="{135A3515-5936-4DEC-941B-C29BE69B1A94}" type="pres">
      <dgm:prSet presAssocID="{C0FD1653-F812-4568-A932-237B607CBACD}" presName="parallelogram1" presStyleLbl="alignNode1" presStyleIdx="14" presStyleCnt="21" custLinFactY="200000" custLinFactNeighborX="-4172" custLinFactNeighborY="283404"/>
      <dgm:spPr/>
      <dgm:t>
        <a:bodyPr/>
        <a:lstStyle/>
        <a:p>
          <a:endParaRPr lang="en-US"/>
        </a:p>
      </dgm:t>
    </dgm:pt>
    <dgm:pt modelId="{AD19EC96-3B13-4468-978C-68E229843FB5}" type="pres">
      <dgm:prSet presAssocID="{C0FD1653-F812-4568-A932-237B607CBACD}" presName="parallelogram2" presStyleLbl="alignNode1" presStyleIdx="15" presStyleCnt="21" custLinFactY="200000" custLinFactNeighborX="-4172" custLinFactNeighborY="283404"/>
      <dgm:spPr/>
      <dgm:t>
        <a:bodyPr/>
        <a:lstStyle/>
        <a:p>
          <a:endParaRPr lang="en-US"/>
        </a:p>
      </dgm:t>
    </dgm:pt>
    <dgm:pt modelId="{FDFA403C-E11D-4B5F-9CAA-B0D976DF993C}" type="pres">
      <dgm:prSet presAssocID="{C0FD1653-F812-4568-A932-237B607CBACD}" presName="parallelogram3" presStyleLbl="alignNode1" presStyleIdx="16" presStyleCnt="21" custLinFactY="200000" custLinFactNeighborX="-4172" custLinFactNeighborY="283404"/>
      <dgm:spPr/>
      <dgm:t>
        <a:bodyPr/>
        <a:lstStyle/>
        <a:p>
          <a:endParaRPr lang="en-US"/>
        </a:p>
      </dgm:t>
    </dgm:pt>
    <dgm:pt modelId="{D43BB0C8-6C29-4139-8D6D-A330D7E013BB}" type="pres">
      <dgm:prSet presAssocID="{C0FD1653-F812-4568-A932-237B607CBACD}" presName="parallelogram4" presStyleLbl="alignNode1" presStyleIdx="17" presStyleCnt="21" custLinFactY="200000" custLinFactNeighborX="-4172" custLinFactNeighborY="283404"/>
      <dgm:spPr/>
      <dgm:t>
        <a:bodyPr/>
        <a:lstStyle/>
        <a:p>
          <a:endParaRPr lang="en-US"/>
        </a:p>
      </dgm:t>
    </dgm:pt>
    <dgm:pt modelId="{144047A0-624E-4290-83E1-0D9CA902B65F}" type="pres">
      <dgm:prSet presAssocID="{C0FD1653-F812-4568-A932-237B607CBACD}" presName="parallelogram5" presStyleLbl="alignNode1" presStyleIdx="18" presStyleCnt="21" custLinFactY="200000" custLinFactNeighborX="-4172" custLinFactNeighborY="283404"/>
      <dgm:spPr/>
      <dgm:t>
        <a:bodyPr/>
        <a:lstStyle/>
        <a:p>
          <a:endParaRPr lang="en-US"/>
        </a:p>
      </dgm:t>
    </dgm:pt>
    <dgm:pt modelId="{CAEA12D4-E0A4-42CB-A6B7-29F14B29E4A8}" type="pres">
      <dgm:prSet presAssocID="{C0FD1653-F812-4568-A932-237B607CBACD}" presName="parallelogram6" presStyleLbl="alignNode1" presStyleIdx="19" presStyleCnt="21" custLinFactY="200000" custLinFactNeighborX="-4172" custLinFactNeighborY="283404"/>
      <dgm:spPr/>
      <dgm:t>
        <a:bodyPr/>
        <a:lstStyle/>
        <a:p>
          <a:endParaRPr lang="en-US"/>
        </a:p>
      </dgm:t>
    </dgm:pt>
    <dgm:pt modelId="{8CCD9FFC-14E9-434B-8EF1-A42ED2252915}" type="pres">
      <dgm:prSet presAssocID="{C0FD1653-F812-4568-A932-237B607CBACD}" presName="parallelogram7" presStyleLbl="alignNode1" presStyleIdx="20" presStyleCnt="21" custLinFactY="200000" custLinFactNeighborX="-4172" custLinFactNeighborY="283404"/>
      <dgm:spPr/>
      <dgm:t>
        <a:bodyPr/>
        <a:lstStyle/>
        <a:p>
          <a:endParaRPr lang="en-US"/>
        </a:p>
      </dgm:t>
    </dgm:pt>
  </dgm:ptLst>
  <dgm:cxnLst>
    <dgm:cxn modelId="{724FE074-6783-44AF-B8CC-BD7C79411A2A}" type="presOf" srcId="{875B33A0-A1F0-4021-B902-B1151324D764}" destId="{CFFE847A-11C8-46D6-A41E-471EEA78ED48}" srcOrd="0" destOrd="0" presId="urn:microsoft.com/office/officeart/2008/layout/VerticalAccentList"/>
    <dgm:cxn modelId="{1DA467F4-8846-41BF-A8A1-1FFA65AC88EB}" type="presOf" srcId="{C0FD1653-F812-4568-A932-237B607CBACD}" destId="{69FE74FC-B2DE-4B23-9224-F3FF91C50F95}" srcOrd="0" destOrd="0" presId="urn:microsoft.com/office/officeart/2008/layout/VerticalAccentList"/>
    <dgm:cxn modelId="{36837ADD-7559-4A82-9D07-22CDE35284FF}" srcId="{875B33A0-A1F0-4021-B902-B1151324D764}" destId="{C0FD1653-F812-4568-A932-237B607CBACD}" srcOrd="2" destOrd="0" parTransId="{F99ACCF1-E549-4387-B05B-44BF27A41800}" sibTransId="{A6957255-EB39-46CB-A6C5-892DC628E226}"/>
    <dgm:cxn modelId="{4D03F6AF-73B8-4353-995B-8E166C542E7A}" srcId="{875B33A0-A1F0-4021-B902-B1151324D764}" destId="{E9D3E571-1BE7-4A2F-AE08-6CCCEBDECD37}" srcOrd="1" destOrd="0" parTransId="{A1199E76-80FA-4CBF-AB1A-BD3F449AD264}" sibTransId="{B2D7036D-968F-4BE8-B450-ED5AF7E82A3A}"/>
    <dgm:cxn modelId="{AA4CA442-E489-448E-A677-D00DDF945018}" type="presOf" srcId="{E9D3E571-1BE7-4A2F-AE08-6CCCEBDECD37}" destId="{4FB8029E-C477-4717-BBFB-CB739BB1330F}" srcOrd="0" destOrd="0" presId="urn:microsoft.com/office/officeart/2008/layout/VerticalAccentList"/>
    <dgm:cxn modelId="{C03BA617-7693-400F-8DF7-ECCF6E99977C}" type="presOf" srcId="{0E126377-C8F3-493F-8B78-F682696D26D5}" destId="{1D322F6F-1207-44BC-AD9E-D4B5EF4D1062}" srcOrd="0" destOrd="0" presId="urn:microsoft.com/office/officeart/2008/layout/VerticalAccentList"/>
    <dgm:cxn modelId="{778FA27E-5E49-44C8-8AE0-094E44C056FD}" srcId="{875B33A0-A1F0-4021-B902-B1151324D764}" destId="{0E126377-C8F3-493F-8B78-F682696D26D5}" srcOrd="0" destOrd="0" parTransId="{CE6D2D46-EB5E-4705-99D4-635E51A45501}" sibTransId="{FFBE37CC-CD81-4530-9BF6-9790016F8C85}"/>
    <dgm:cxn modelId="{F9C7A581-257C-49D4-920B-8C7E99FFDC04}" type="presParOf" srcId="{CFFE847A-11C8-46D6-A41E-471EEA78ED48}" destId="{DAFA64FF-00F5-4297-81BE-8DF0BE428A80}" srcOrd="0" destOrd="0" presId="urn:microsoft.com/office/officeart/2008/layout/VerticalAccentList"/>
    <dgm:cxn modelId="{2C765FB8-9A87-41C1-8353-7D5FFC76ECD4}" type="presParOf" srcId="{DAFA64FF-00F5-4297-81BE-8DF0BE428A80}" destId="{1D322F6F-1207-44BC-AD9E-D4B5EF4D1062}" srcOrd="0" destOrd="0" presId="urn:microsoft.com/office/officeart/2008/layout/VerticalAccentList"/>
    <dgm:cxn modelId="{78FE5435-DEE3-41D4-8AEA-D097565EF7F6}" type="presParOf" srcId="{CFFE847A-11C8-46D6-A41E-471EEA78ED48}" destId="{D49F0083-463F-44F9-954A-7D43C83AE01F}" srcOrd="1" destOrd="0" presId="urn:microsoft.com/office/officeart/2008/layout/VerticalAccentList"/>
    <dgm:cxn modelId="{B62CCF4A-65A3-42A8-9812-A735BB14167D}" type="presParOf" srcId="{D49F0083-463F-44F9-954A-7D43C83AE01F}" destId="{073C87E8-5D25-433C-98C4-0A229C347E13}" srcOrd="0" destOrd="0" presId="urn:microsoft.com/office/officeart/2008/layout/VerticalAccentList"/>
    <dgm:cxn modelId="{1BD688CF-2C0B-4D36-9AD9-D1C1AE9BDCB1}" type="presParOf" srcId="{D49F0083-463F-44F9-954A-7D43C83AE01F}" destId="{9830D426-72B1-4B21-9E4D-3DCB2E8BE19E}" srcOrd="1" destOrd="0" presId="urn:microsoft.com/office/officeart/2008/layout/VerticalAccentList"/>
    <dgm:cxn modelId="{F0092244-7805-4498-BCD1-60D1661E05EE}" type="presParOf" srcId="{D49F0083-463F-44F9-954A-7D43C83AE01F}" destId="{F5403FF1-1C64-408B-954F-C32FB9AB5593}" srcOrd="2" destOrd="0" presId="urn:microsoft.com/office/officeart/2008/layout/VerticalAccentList"/>
    <dgm:cxn modelId="{E382EC10-C2FB-4D92-A248-D3D53A49518B}" type="presParOf" srcId="{D49F0083-463F-44F9-954A-7D43C83AE01F}" destId="{9FF353EF-0B5B-4B3F-9266-86F92223CB41}" srcOrd="3" destOrd="0" presId="urn:microsoft.com/office/officeart/2008/layout/VerticalAccentList"/>
    <dgm:cxn modelId="{78859EC6-D939-4622-B370-E1A3F48BB01B}" type="presParOf" srcId="{D49F0083-463F-44F9-954A-7D43C83AE01F}" destId="{929BE1DC-CFCC-4004-8A9E-240BBDCDB9E2}" srcOrd="4" destOrd="0" presId="urn:microsoft.com/office/officeart/2008/layout/VerticalAccentList"/>
    <dgm:cxn modelId="{593ED3E3-E7A1-4F69-9862-9784CA0CBC33}" type="presParOf" srcId="{D49F0083-463F-44F9-954A-7D43C83AE01F}" destId="{3D94631E-2505-44E1-9394-1F1D798CF0B4}" srcOrd="5" destOrd="0" presId="urn:microsoft.com/office/officeart/2008/layout/VerticalAccentList"/>
    <dgm:cxn modelId="{B69AFB45-D41E-4178-AF59-8AB5C53698B3}" type="presParOf" srcId="{D49F0083-463F-44F9-954A-7D43C83AE01F}" destId="{9761121B-6963-4943-921E-ACE2C456BB58}" srcOrd="6" destOrd="0" presId="urn:microsoft.com/office/officeart/2008/layout/VerticalAccentList"/>
    <dgm:cxn modelId="{6733F9A7-C49D-4D2C-B7A4-E4C7ABC98444}" type="presParOf" srcId="{CFFE847A-11C8-46D6-A41E-471EEA78ED48}" destId="{17027A27-AAEA-4838-A542-71AC2F272A6A}" srcOrd="2" destOrd="0" presId="urn:microsoft.com/office/officeart/2008/layout/VerticalAccentList"/>
    <dgm:cxn modelId="{33EFF097-3F74-4EF8-B733-08318BE17160}" type="presParOf" srcId="{CFFE847A-11C8-46D6-A41E-471EEA78ED48}" destId="{06ABA70A-2F27-4334-8656-20FCA80BCAFF}" srcOrd="3" destOrd="0" presId="urn:microsoft.com/office/officeart/2008/layout/VerticalAccentList"/>
    <dgm:cxn modelId="{F4A88582-80FA-459F-9892-45758D1CD25E}" type="presParOf" srcId="{06ABA70A-2F27-4334-8656-20FCA80BCAFF}" destId="{4FB8029E-C477-4717-BBFB-CB739BB1330F}" srcOrd="0" destOrd="0" presId="urn:microsoft.com/office/officeart/2008/layout/VerticalAccentList"/>
    <dgm:cxn modelId="{76E527D6-DAF1-46EC-9413-3D184E28906F}" type="presParOf" srcId="{CFFE847A-11C8-46D6-A41E-471EEA78ED48}" destId="{FDFD86F0-6F7F-43EA-B55E-0863EA291132}" srcOrd="4" destOrd="0" presId="urn:microsoft.com/office/officeart/2008/layout/VerticalAccentList"/>
    <dgm:cxn modelId="{AA4F5E0D-1082-429C-BB55-A34FB9B7F120}" type="presParOf" srcId="{FDFD86F0-6F7F-43EA-B55E-0863EA291132}" destId="{B127F0AF-F9F1-49B0-8D20-3BC1A76BBE27}" srcOrd="0" destOrd="0" presId="urn:microsoft.com/office/officeart/2008/layout/VerticalAccentList"/>
    <dgm:cxn modelId="{66AA7A79-AC5F-443D-9E41-E027B51B574B}" type="presParOf" srcId="{FDFD86F0-6F7F-43EA-B55E-0863EA291132}" destId="{ADC0F57B-7475-4BF6-8829-65F3C04164AD}" srcOrd="1" destOrd="0" presId="urn:microsoft.com/office/officeart/2008/layout/VerticalAccentList"/>
    <dgm:cxn modelId="{26E8C7BD-5F10-4E3E-B9CD-745FFA658097}" type="presParOf" srcId="{FDFD86F0-6F7F-43EA-B55E-0863EA291132}" destId="{F9DA07EF-A957-4F34-8C1D-77DA90E2AF20}" srcOrd="2" destOrd="0" presId="urn:microsoft.com/office/officeart/2008/layout/VerticalAccentList"/>
    <dgm:cxn modelId="{C6E8DEC5-AF93-44E5-B3E2-7E28B3BD6D48}" type="presParOf" srcId="{FDFD86F0-6F7F-43EA-B55E-0863EA291132}" destId="{A25F6ACF-2C00-4BE8-90EB-76292C493A9E}" srcOrd="3" destOrd="0" presId="urn:microsoft.com/office/officeart/2008/layout/VerticalAccentList"/>
    <dgm:cxn modelId="{7DDB91BB-9C8E-40A3-819A-8D535C7A5B3C}" type="presParOf" srcId="{FDFD86F0-6F7F-43EA-B55E-0863EA291132}" destId="{37084025-1557-4B3A-97A5-DB5FEE8BAAD0}" srcOrd="4" destOrd="0" presId="urn:microsoft.com/office/officeart/2008/layout/VerticalAccentList"/>
    <dgm:cxn modelId="{F817620E-A959-4786-AD7E-8FCF9EDB52C4}" type="presParOf" srcId="{FDFD86F0-6F7F-43EA-B55E-0863EA291132}" destId="{BEF623A2-D6DB-4D19-B8C6-0A3F4136EA1C}" srcOrd="5" destOrd="0" presId="urn:microsoft.com/office/officeart/2008/layout/VerticalAccentList"/>
    <dgm:cxn modelId="{C21A646B-6BAB-4183-8C97-39B9F6A22B1E}" type="presParOf" srcId="{FDFD86F0-6F7F-43EA-B55E-0863EA291132}" destId="{5AAC1CB5-6744-4B3B-A352-F0C707F041B6}" srcOrd="6" destOrd="0" presId="urn:microsoft.com/office/officeart/2008/layout/VerticalAccentList"/>
    <dgm:cxn modelId="{5FCA3A2E-6D67-4D5E-82CA-55593D348C4C}" type="presParOf" srcId="{CFFE847A-11C8-46D6-A41E-471EEA78ED48}" destId="{8C6B8A48-03E9-45E0-B6D5-26953AA7AF90}" srcOrd="5" destOrd="0" presId="urn:microsoft.com/office/officeart/2008/layout/VerticalAccentList"/>
    <dgm:cxn modelId="{11316897-8D22-4935-9F29-A201ED37D6BA}" type="presParOf" srcId="{CFFE847A-11C8-46D6-A41E-471EEA78ED48}" destId="{76C592A5-1E72-422E-8010-60EA4D31EA39}" srcOrd="6" destOrd="0" presId="urn:microsoft.com/office/officeart/2008/layout/VerticalAccentList"/>
    <dgm:cxn modelId="{1523CB1B-90F1-4305-BA61-85CB5CB968EC}" type="presParOf" srcId="{76C592A5-1E72-422E-8010-60EA4D31EA39}" destId="{69FE74FC-B2DE-4B23-9224-F3FF91C50F95}" srcOrd="0" destOrd="0" presId="urn:microsoft.com/office/officeart/2008/layout/VerticalAccentList"/>
    <dgm:cxn modelId="{F54AE6AE-BFFD-439C-964B-20917D8AD9E4}" type="presParOf" srcId="{CFFE847A-11C8-46D6-A41E-471EEA78ED48}" destId="{72836452-FC93-4551-8F57-EFC9F331DE31}" srcOrd="7" destOrd="0" presId="urn:microsoft.com/office/officeart/2008/layout/VerticalAccentList"/>
    <dgm:cxn modelId="{E2E13BD3-319F-47FE-96B2-7E69DE1D1C55}" type="presParOf" srcId="{72836452-FC93-4551-8F57-EFC9F331DE31}" destId="{135A3515-5936-4DEC-941B-C29BE69B1A94}" srcOrd="0" destOrd="0" presId="urn:microsoft.com/office/officeart/2008/layout/VerticalAccentList"/>
    <dgm:cxn modelId="{5961B6F3-4CAA-4398-B98B-E8D3861B85FA}" type="presParOf" srcId="{72836452-FC93-4551-8F57-EFC9F331DE31}" destId="{AD19EC96-3B13-4468-978C-68E229843FB5}" srcOrd="1" destOrd="0" presId="urn:microsoft.com/office/officeart/2008/layout/VerticalAccentList"/>
    <dgm:cxn modelId="{C644C8ED-08E5-4D60-BA17-7AA24EE7736E}" type="presParOf" srcId="{72836452-FC93-4551-8F57-EFC9F331DE31}" destId="{FDFA403C-E11D-4B5F-9CAA-B0D976DF993C}" srcOrd="2" destOrd="0" presId="urn:microsoft.com/office/officeart/2008/layout/VerticalAccentList"/>
    <dgm:cxn modelId="{DF7C5976-0E35-4185-BC83-E86D99FADDE5}" type="presParOf" srcId="{72836452-FC93-4551-8F57-EFC9F331DE31}" destId="{D43BB0C8-6C29-4139-8D6D-A330D7E013BB}" srcOrd="3" destOrd="0" presId="urn:microsoft.com/office/officeart/2008/layout/VerticalAccentList"/>
    <dgm:cxn modelId="{B79B5F7D-3CB1-44EA-A7F5-1C7F64E7A034}" type="presParOf" srcId="{72836452-FC93-4551-8F57-EFC9F331DE31}" destId="{144047A0-624E-4290-83E1-0D9CA902B65F}" srcOrd="4" destOrd="0" presId="urn:microsoft.com/office/officeart/2008/layout/VerticalAccentList"/>
    <dgm:cxn modelId="{9AD37B72-31E9-4428-9009-29A0F626BDC4}" type="presParOf" srcId="{72836452-FC93-4551-8F57-EFC9F331DE31}" destId="{CAEA12D4-E0A4-42CB-A6B7-29F14B29E4A8}" srcOrd="5" destOrd="0" presId="urn:microsoft.com/office/officeart/2008/layout/VerticalAccentList"/>
    <dgm:cxn modelId="{918E334C-D843-4ABD-A621-E827E2726480}" type="presParOf" srcId="{72836452-FC93-4551-8F57-EFC9F331DE31}" destId="{8CCD9FFC-14E9-434B-8EF1-A42ED225291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5B33A0-A1F0-4021-B902-B1151324D764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E126377-C8F3-493F-8B78-F682696D26D5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Project result</a:t>
          </a:r>
          <a:endParaRPr lang="en-US" sz="2800" dirty="0">
            <a:latin typeface="Futura Lt BT" panose="020B0402020204020303"/>
          </a:endParaRPr>
        </a:p>
      </dgm:t>
    </dgm:pt>
    <dgm:pt modelId="{CE6D2D46-EB5E-4705-99D4-635E51A45501}" type="parTrans" cxnId="{778FA27E-5E49-44C8-8AE0-094E44C056FD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FFBE37CC-CD81-4530-9BF6-9790016F8C85}" type="sibTrans" cxnId="{778FA27E-5E49-44C8-8AE0-094E44C056FD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E9D3E571-1BE7-4A2F-AE08-6CCCEBDECD37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Comparison Result</a:t>
          </a:r>
          <a:endParaRPr lang="en-US" sz="2800" dirty="0">
            <a:latin typeface="Futura Lt BT" panose="020B0402020204020303"/>
          </a:endParaRPr>
        </a:p>
      </dgm:t>
    </dgm:pt>
    <dgm:pt modelId="{A1199E76-80FA-4CBF-AB1A-BD3F449AD264}" type="parTrans" cxnId="{4D03F6AF-73B8-4353-995B-8E166C542E7A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B2D7036D-968F-4BE8-B450-ED5AF7E82A3A}" type="sibTrans" cxnId="{4D03F6AF-73B8-4353-995B-8E166C542E7A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C0FD1653-F812-4568-A932-237B607CBACD}">
      <dgm:prSet phldrT="[Text]" custT="1"/>
      <dgm:spPr/>
      <dgm:t>
        <a:bodyPr/>
        <a:lstStyle/>
        <a:p>
          <a:r>
            <a:rPr lang="en-US" sz="2800" dirty="0" smtClean="0">
              <a:latin typeface="Futura Lt BT" panose="020B0402020204020303"/>
            </a:rPr>
            <a:t>Lesson Learned</a:t>
          </a:r>
          <a:endParaRPr lang="en-US" sz="2800" dirty="0">
            <a:latin typeface="Futura Lt BT" panose="020B0402020204020303"/>
          </a:endParaRPr>
        </a:p>
      </dgm:t>
    </dgm:pt>
    <dgm:pt modelId="{F99ACCF1-E549-4387-B05B-44BF27A41800}" type="parTrans" cxnId="{36837ADD-7559-4A82-9D07-22CDE35284FF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A6957255-EB39-46CB-A6C5-892DC628E226}" type="sibTrans" cxnId="{36837ADD-7559-4A82-9D07-22CDE35284FF}">
      <dgm:prSet/>
      <dgm:spPr/>
      <dgm:t>
        <a:bodyPr/>
        <a:lstStyle/>
        <a:p>
          <a:endParaRPr lang="en-US" sz="1800">
            <a:latin typeface="Futura Lt BT" panose="020B0402020204020303"/>
          </a:endParaRPr>
        </a:p>
      </dgm:t>
    </dgm:pt>
    <dgm:pt modelId="{C9F76599-6A1A-4EC9-8E71-F9E78D2F0A2E}" type="pres">
      <dgm:prSet presAssocID="{875B33A0-A1F0-4021-B902-B1151324D7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D1E666E-A5B3-4733-8B19-3C504FEBD873}" type="pres">
      <dgm:prSet presAssocID="{0E126377-C8F3-493F-8B78-F682696D26D5}" presName="parenttextcomposite" presStyleCnt="0"/>
      <dgm:spPr/>
      <dgm:t>
        <a:bodyPr/>
        <a:lstStyle/>
        <a:p>
          <a:endParaRPr lang="en-US"/>
        </a:p>
      </dgm:t>
    </dgm:pt>
    <dgm:pt modelId="{1C866A9C-245F-4D8B-B385-592FF98108E6}" type="pres">
      <dgm:prSet presAssocID="{0E126377-C8F3-493F-8B78-F682696D26D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786FA-D91F-46F3-A965-C83131781D95}" type="pres">
      <dgm:prSet presAssocID="{0E126377-C8F3-493F-8B78-F682696D26D5}" presName="parallelogramComposite" presStyleCnt="0"/>
      <dgm:spPr/>
      <dgm:t>
        <a:bodyPr/>
        <a:lstStyle/>
        <a:p>
          <a:endParaRPr lang="en-US"/>
        </a:p>
      </dgm:t>
    </dgm:pt>
    <dgm:pt modelId="{629B3A9B-9625-494D-974A-0DC83087DC0C}" type="pres">
      <dgm:prSet presAssocID="{0E126377-C8F3-493F-8B78-F682696D26D5}" presName="parallelogram1" presStyleLbl="alignNode1" presStyleIdx="0" presStyleCnt="21"/>
      <dgm:spPr/>
      <dgm:t>
        <a:bodyPr/>
        <a:lstStyle/>
        <a:p>
          <a:endParaRPr lang="en-US"/>
        </a:p>
      </dgm:t>
    </dgm:pt>
    <dgm:pt modelId="{DCA8F0B5-1025-4DCC-AD7A-40F6ED78F83D}" type="pres">
      <dgm:prSet presAssocID="{0E126377-C8F3-493F-8B78-F682696D26D5}" presName="parallelogram2" presStyleLbl="alignNode1" presStyleIdx="1" presStyleCnt="21"/>
      <dgm:spPr/>
      <dgm:t>
        <a:bodyPr/>
        <a:lstStyle/>
        <a:p>
          <a:endParaRPr lang="en-US"/>
        </a:p>
      </dgm:t>
    </dgm:pt>
    <dgm:pt modelId="{BB569C9C-F223-4127-B58A-87C73281FE49}" type="pres">
      <dgm:prSet presAssocID="{0E126377-C8F3-493F-8B78-F682696D26D5}" presName="parallelogram3" presStyleLbl="alignNode1" presStyleIdx="2" presStyleCnt="21"/>
      <dgm:spPr/>
      <dgm:t>
        <a:bodyPr/>
        <a:lstStyle/>
        <a:p>
          <a:endParaRPr lang="en-US"/>
        </a:p>
      </dgm:t>
    </dgm:pt>
    <dgm:pt modelId="{19BCE96E-A277-474A-9E8B-9982D3B15708}" type="pres">
      <dgm:prSet presAssocID="{0E126377-C8F3-493F-8B78-F682696D26D5}" presName="parallelogram4" presStyleLbl="alignNode1" presStyleIdx="3" presStyleCnt="21"/>
      <dgm:spPr/>
      <dgm:t>
        <a:bodyPr/>
        <a:lstStyle/>
        <a:p>
          <a:endParaRPr lang="en-US"/>
        </a:p>
      </dgm:t>
    </dgm:pt>
    <dgm:pt modelId="{7479A68D-5DBF-411C-B7B2-773FC8633A1D}" type="pres">
      <dgm:prSet presAssocID="{0E126377-C8F3-493F-8B78-F682696D26D5}" presName="parallelogram5" presStyleLbl="alignNode1" presStyleIdx="4" presStyleCnt="21"/>
      <dgm:spPr/>
      <dgm:t>
        <a:bodyPr/>
        <a:lstStyle/>
        <a:p>
          <a:endParaRPr lang="en-US"/>
        </a:p>
      </dgm:t>
    </dgm:pt>
    <dgm:pt modelId="{83C8C307-A85E-430A-87F1-1F17B95C1FA7}" type="pres">
      <dgm:prSet presAssocID="{0E126377-C8F3-493F-8B78-F682696D26D5}" presName="parallelogram6" presStyleLbl="alignNode1" presStyleIdx="5" presStyleCnt="21"/>
      <dgm:spPr/>
      <dgm:t>
        <a:bodyPr/>
        <a:lstStyle/>
        <a:p>
          <a:endParaRPr lang="en-US"/>
        </a:p>
      </dgm:t>
    </dgm:pt>
    <dgm:pt modelId="{D0587363-BDAD-40BD-8FC1-85D2BEDADBD1}" type="pres">
      <dgm:prSet presAssocID="{0E126377-C8F3-493F-8B78-F682696D26D5}" presName="parallelogram7" presStyleLbl="alignNode1" presStyleIdx="6" presStyleCnt="21"/>
      <dgm:spPr/>
      <dgm:t>
        <a:bodyPr/>
        <a:lstStyle/>
        <a:p>
          <a:endParaRPr lang="en-US"/>
        </a:p>
      </dgm:t>
    </dgm:pt>
    <dgm:pt modelId="{9A37D353-BD64-4E89-A2B4-B6DA549C4B6F}" type="pres">
      <dgm:prSet presAssocID="{FFBE37CC-CD81-4530-9BF6-9790016F8C85}" presName="sibTrans" presStyleCnt="0"/>
      <dgm:spPr/>
      <dgm:t>
        <a:bodyPr/>
        <a:lstStyle/>
        <a:p>
          <a:endParaRPr lang="en-US"/>
        </a:p>
      </dgm:t>
    </dgm:pt>
    <dgm:pt modelId="{D8F90329-1438-4D71-A144-5EDB09BF7A28}" type="pres">
      <dgm:prSet presAssocID="{E9D3E571-1BE7-4A2F-AE08-6CCCEBDECD37}" presName="parenttextcomposite" presStyleCnt="0"/>
      <dgm:spPr/>
      <dgm:t>
        <a:bodyPr/>
        <a:lstStyle/>
        <a:p>
          <a:endParaRPr lang="en-US"/>
        </a:p>
      </dgm:t>
    </dgm:pt>
    <dgm:pt modelId="{4DC30AA2-9145-4227-AF43-A5074D41DB20}" type="pres">
      <dgm:prSet presAssocID="{E9D3E571-1BE7-4A2F-AE08-6CCCEBDECD37}" presName="parenttext" presStyleLbl="revTx" presStyleIdx="1" presStyleCnt="3" custLinFactNeighborY="7221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4BD5A-4932-428B-B304-87A98B34C784}" type="pres">
      <dgm:prSet presAssocID="{E9D3E571-1BE7-4A2F-AE08-6CCCEBDECD37}" presName="parallelogramComposite" presStyleCnt="0"/>
      <dgm:spPr/>
      <dgm:t>
        <a:bodyPr/>
        <a:lstStyle/>
        <a:p>
          <a:endParaRPr lang="en-US"/>
        </a:p>
      </dgm:t>
    </dgm:pt>
    <dgm:pt modelId="{F5A983AD-1B68-4208-846E-E87E47C87B90}" type="pres">
      <dgm:prSet presAssocID="{E9D3E571-1BE7-4A2F-AE08-6CCCEBDECD37}" presName="parallelogram1" presStyleLbl="alignNode1" presStyleIdx="7" presStyleCnt="21" custLinFactY="100000" custLinFactNeighborX="6258" custLinFactNeighborY="195423"/>
      <dgm:spPr/>
      <dgm:t>
        <a:bodyPr/>
        <a:lstStyle/>
        <a:p>
          <a:endParaRPr lang="en-US"/>
        </a:p>
      </dgm:t>
    </dgm:pt>
    <dgm:pt modelId="{694C048D-C8CC-4137-823B-99E6F154E6AC}" type="pres">
      <dgm:prSet presAssocID="{E9D3E571-1BE7-4A2F-AE08-6CCCEBDECD37}" presName="parallelogram2" presStyleLbl="alignNode1" presStyleIdx="8" presStyleCnt="21" custLinFactY="100000" custLinFactNeighborX="6258" custLinFactNeighborY="195423"/>
      <dgm:spPr/>
      <dgm:t>
        <a:bodyPr/>
        <a:lstStyle/>
        <a:p>
          <a:endParaRPr lang="en-US"/>
        </a:p>
      </dgm:t>
    </dgm:pt>
    <dgm:pt modelId="{21C9C06D-7D90-4368-BCD1-C083FAA20647}" type="pres">
      <dgm:prSet presAssocID="{E9D3E571-1BE7-4A2F-AE08-6CCCEBDECD37}" presName="parallelogram3" presStyleLbl="alignNode1" presStyleIdx="9" presStyleCnt="21" custLinFactY="100000" custLinFactNeighborX="6258" custLinFactNeighborY="195423"/>
      <dgm:spPr/>
      <dgm:t>
        <a:bodyPr/>
        <a:lstStyle/>
        <a:p>
          <a:endParaRPr lang="en-US"/>
        </a:p>
      </dgm:t>
    </dgm:pt>
    <dgm:pt modelId="{76B8DDFF-DD02-4D6C-8BB3-BCF7EB5D1704}" type="pres">
      <dgm:prSet presAssocID="{E9D3E571-1BE7-4A2F-AE08-6CCCEBDECD37}" presName="parallelogram4" presStyleLbl="alignNode1" presStyleIdx="10" presStyleCnt="21" custLinFactY="100000" custLinFactNeighborX="6258" custLinFactNeighborY="195423"/>
      <dgm:spPr/>
      <dgm:t>
        <a:bodyPr/>
        <a:lstStyle/>
        <a:p>
          <a:endParaRPr lang="en-US"/>
        </a:p>
      </dgm:t>
    </dgm:pt>
    <dgm:pt modelId="{52F2EFD0-BEB3-4EFD-BF89-343608C2A73C}" type="pres">
      <dgm:prSet presAssocID="{E9D3E571-1BE7-4A2F-AE08-6CCCEBDECD37}" presName="parallelogram5" presStyleLbl="alignNode1" presStyleIdx="11" presStyleCnt="21" custLinFactY="100000" custLinFactNeighborX="6258" custLinFactNeighborY="195423"/>
      <dgm:spPr/>
      <dgm:t>
        <a:bodyPr/>
        <a:lstStyle/>
        <a:p>
          <a:endParaRPr lang="en-US"/>
        </a:p>
      </dgm:t>
    </dgm:pt>
    <dgm:pt modelId="{05F16B48-FD5A-456B-85D9-E3861A835398}" type="pres">
      <dgm:prSet presAssocID="{E9D3E571-1BE7-4A2F-AE08-6CCCEBDECD37}" presName="parallelogram6" presStyleLbl="alignNode1" presStyleIdx="12" presStyleCnt="21" custLinFactY="100000" custLinFactNeighborX="6258" custLinFactNeighborY="195423"/>
      <dgm:spPr/>
      <dgm:t>
        <a:bodyPr/>
        <a:lstStyle/>
        <a:p>
          <a:endParaRPr lang="en-US"/>
        </a:p>
      </dgm:t>
    </dgm:pt>
    <dgm:pt modelId="{F47DC18B-C814-4948-BD2D-6C92C5B8BB9C}" type="pres">
      <dgm:prSet presAssocID="{E9D3E571-1BE7-4A2F-AE08-6CCCEBDECD37}" presName="parallelogram7" presStyleLbl="alignNode1" presStyleIdx="13" presStyleCnt="21" custLinFactY="100000" custLinFactNeighborX="6258" custLinFactNeighborY="195423"/>
      <dgm:spPr/>
      <dgm:t>
        <a:bodyPr/>
        <a:lstStyle/>
        <a:p>
          <a:endParaRPr lang="en-US"/>
        </a:p>
      </dgm:t>
    </dgm:pt>
    <dgm:pt modelId="{4F92DF15-20E2-47B8-8BCD-2B6345809AC7}" type="pres">
      <dgm:prSet presAssocID="{B2D7036D-968F-4BE8-B450-ED5AF7E82A3A}" presName="sibTrans" presStyleCnt="0"/>
      <dgm:spPr/>
      <dgm:t>
        <a:bodyPr/>
        <a:lstStyle/>
        <a:p>
          <a:endParaRPr lang="en-US"/>
        </a:p>
      </dgm:t>
    </dgm:pt>
    <dgm:pt modelId="{8511C76C-EE8A-4E1D-BE18-AEEC69A17730}" type="pres">
      <dgm:prSet presAssocID="{C0FD1653-F812-4568-A932-237B607CBACD}" presName="parenttextcomposite" presStyleCnt="0"/>
      <dgm:spPr/>
      <dgm:t>
        <a:bodyPr/>
        <a:lstStyle/>
        <a:p>
          <a:endParaRPr lang="en-US"/>
        </a:p>
      </dgm:t>
    </dgm:pt>
    <dgm:pt modelId="{9F594B40-0DBC-44B3-B398-8652EC549F42}" type="pres">
      <dgm:prSet presAssocID="{C0FD1653-F812-4568-A932-237B607CBACD}" presName="parenttext" presStyleLbl="revTx" presStyleIdx="2" presStyleCnt="3" custLinFactY="26073" custLinFactNeighborX="278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BAFAB-ADDB-4613-8722-E0EF9B782316}" type="pres">
      <dgm:prSet presAssocID="{C0FD1653-F812-4568-A932-237B607CBACD}" presName="parallelogramComposite" presStyleCnt="0"/>
      <dgm:spPr/>
      <dgm:t>
        <a:bodyPr/>
        <a:lstStyle/>
        <a:p>
          <a:endParaRPr lang="en-US"/>
        </a:p>
      </dgm:t>
    </dgm:pt>
    <dgm:pt modelId="{678A70D1-D616-4795-909A-EA686FBC2D0E}" type="pres">
      <dgm:prSet presAssocID="{C0FD1653-F812-4568-A932-237B607CBACD}" presName="parallelogram1" presStyleLbl="alignNode1" presStyleIdx="14" presStyleCnt="21" custLinFactY="200000" custLinFactNeighborY="263066"/>
      <dgm:spPr/>
      <dgm:t>
        <a:bodyPr/>
        <a:lstStyle/>
        <a:p>
          <a:endParaRPr lang="en-US"/>
        </a:p>
      </dgm:t>
    </dgm:pt>
    <dgm:pt modelId="{B4E257B0-950C-492F-9493-4581325F1489}" type="pres">
      <dgm:prSet presAssocID="{C0FD1653-F812-4568-A932-237B607CBACD}" presName="parallelogram2" presStyleLbl="alignNode1" presStyleIdx="15" presStyleCnt="21" custLinFactY="200000" custLinFactNeighborY="263066"/>
      <dgm:spPr/>
      <dgm:t>
        <a:bodyPr/>
        <a:lstStyle/>
        <a:p>
          <a:endParaRPr lang="en-US"/>
        </a:p>
      </dgm:t>
    </dgm:pt>
    <dgm:pt modelId="{0057C9AF-6099-4727-ACBC-5C25D7CBA274}" type="pres">
      <dgm:prSet presAssocID="{C0FD1653-F812-4568-A932-237B607CBACD}" presName="parallelogram3" presStyleLbl="alignNode1" presStyleIdx="16" presStyleCnt="21" custLinFactY="200000" custLinFactNeighborY="263066"/>
      <dgm:spPr/>
      <dgm:t>
        <a:bodyPr/>
        <a:lstStyle/>
        <a:p>
          <a:endParaRPr lang="en-US"/>
        </a:p>
      </dgm:t>
    </dgm:pt>
    <dgm:pt modelId="{35C6B880-6E9C-491C-B80A-59CB9BB3BAFB}" type="pres">
      <dgm:prSet presAssocID="{C0FD1653-F812-4568-A932-237B607CBACD}" presName="parallelogram4" presStyleLbl="alignNode1" presStyleIdx="17" presStyleCnt="21" custLinFactY="200000" custLinFactNeighborY="263066"/>
      <dgm:spPr/>
      <dgm:t>
        <a:bodyPr/>
        <a:lstStyle/>
        <a:p>
          <a:endParaRPr lang="en-US"/>
        </a:p>
      </dgm:t>
    </dgm:pt>
    <dgm:pt modelId="{4E989271-F10F-4B5C-AB84-7BE642F91BC8}" type="pres">
      <dgm:prSet presAssocID="{C0FD1653-F812-4568-A932-237B607CBACD}" presName="parallelogram5" presStyleLbl="alignNode1" presStyleIdx="18" presStyleCnt="21" custLinFactY="200000" custLinFactNeighborY="263066"/>
      <dgm:spPr/>
      <dgm:t>
        <a:bodyPr/>
        <a:lstStyle/>
        <a:p>
          <a:endParaRPr lang="en-US"/>
        </a:p>
      </dgm:t>
    </dgm:pt>
    <dgm:pt modelId="{227CC35A-700B-462F-AA88-5CA60EBE6A9B}" type="pres">
      <dgm:prSet presAssocID="{C0FD1653-F812-4568-A932-237B607CBACD}" presName="parallelogram6" presStyleLbl="alignNode1" presStyleIdx="19" presStyleCnt="21" custLinFactY="200000" custLinFactNeighborY="263066"/>
      <dgm:spPr/>
      <dgm:t>
        <a:bodyPr/>
        <a:lstStyle/>
        <a:p>
          <a:endParaRPr lang="en-US"/>
        </a:p>
      </dgm:t>
    </dgm:pt>
    <dgm:pt modelId="{6A5DCB73-996F-413A-B9D6-1612206D3776}" type="pres">
      <dgm:prSet presAssocID="{C0FD1653-F812-4568-A932-237B607CBACD}" presName="parallelogram7" presStyleLbl="alignNode1" presStyleIdx="20" presStyleCnt="21" custLinFactY="200000" custLinFactNeighborY="263066"/>
      <dgm:spPr/>
      <dgm:t>
        <a:bodyPr/>
        <a:lstStyle/>
        <a:p>
          <a:endParaRPr lang="en-US"/>
        </a:p>
      </dgm:t>
    </dgm:pt>
  </dgm:ptLst>
  <dgm:cxnLst>
    <dgm:cxn modelId="{4D03F6AF-73B8-4353-995B-8E166C542E7A}" srcId="{875B33A0-A1F0-4021-B902-B1151324D764}" destId="{E9D3E571-1BE7-4A2F-AE08-6CCCEBDECD37}" srcOrd="1" destOrd="0" parTransId="{A1199E76-80FA-4CBF-AB1A-BD3F449AD264}" sibTransId="{B2D7036D-968F-4BE8-B450-ED5AF7E82A3A}"/>
    <dgm:cxn modelId="{3329FE36-F44B-44E1-BFAF-E9A6240B8047}" type="presOf" srcId="{875B33A0-A1F0-4021-B902-B1151324D764}" destId="{C9F76599-6A1A-4EC9-8E71-F9E78D2F0A2E}" srcOrd="0" destOrd="0" presId="urn:microsoft.com/office/officeart/2008/layout/VerticalAccentList"/>
    <dgm:cxn modelId="{1B1BA188-3149-4B83-A6F7-BA0ED4D45C7C}" type="presOf" srcId="{0E126377-C8F3-493F-8B78-F682696D26D5}" destId="{1C866A9C-245F-4D8B-B385-592FF98108E6}" srcOrd="0" destOrd="0" presId="urn:microsoft.com/office/officeart/2008/layout/VerticalAccentList"/>
    <dgm:cxn modelId="{778FA27E-5E49-44C8-8AE0-094E44C056FD}" srcId="{875B33A0-A1F0-4021-B902-B1151324D764}" destId="{0E126377-C8F3-493F-8B78-F682696D26D5}" srcOrd="0" destOrd="0" parTransId="{CE6D2D46-EB5E-4705-99D4-635E51A45501}" sibTransId="{FFBE37CC-CD81-4530-9BF6-9790016F8C85}"/>
    <dgm:cxn modelId="{A0B52785-8730-4A12-8C4E-94C51B12C559}" type="presOf" srcId="{E9D3E571-1BE7-4A2F-AE08-6CCCEBDECD37}" destId="{4DC30AA2-9145-4227-AF43-A5074D41DB20}" srcOrd="0" destOrd="0" presId="urn:microsoft.com/office/officeart/2008/layout/VerticalAccentList"/>
    <dgm:cxn modelId="{FE106C4C-FA89-412C-B5FE-582C7A6C1071}" type="presOf" srcId="{C0FD1653-F812-4568-A932-237B607CBACD}" destId="{9F594B40-0DBC-44B3-B398-8652EC549F42}" srcOrd="0" destOrd="0" presId="urn:microsoft.com/office/officeart/2008/layout/VerticalAccentList"/>
    <dgm:cxn modelId="{36837ADD-7559-4A82-9D07-22CDE35284FF}" srcId="{875B33A0-A1F0-4021-B902-B1151324D764}" destId="{C0FD1653-F812-4568-A932-237B607CBACD}" srcOrd="2" destOrd="0" parTransId="{F99ACCF1-E549-4387-B05B-44BF27A41800}" sibTransId="{A6957255-EB39-46CB-A6C5-892DC628E226}"/>
    <dgm:cxn modelId="{7D41964A-B6D4-48C5-AD97-51527E52845E}" type="presParOf" srcId="{C9F76599-6A1A-4EC9-8E71-F9E78D2F0A2E}" destId="{5D1E666E-A5B3-4733-8B19-3C504FEBD873}" srcOrd="0" destOrd="0" presId="urn:microsoft.com/office/officeart/2008/layout/VerticalAccentList"/>
    <dgm:cxn modelId="{C952B639-8C88-4DF8-A60C-35E7E9D90788}" type="presParOf" srcId="{5D1E666E-A5B3-4733-8B19-3C504FEBD873}" destId="{1C866A9C-245F-4D8B-B385-592FF98108E6}" srcOrd="0" destOrd="0" presId="urn:microsoft.com/office/officeart/2008/layout/VerticalAccentList"/>
    <dgm:cxn modelId="{55506C53-87A5-4B7D-88A2-3D903CB27A2E}" type="presParOf" srcId="{C9F76599-6A1A-4EC9-8E71-F9E78D2F0A2E}" destId="{4BE786FA-D91F-46F3-A965-C83131781D95}" srcOrd="1" destOrd="0" presId="urn:microsoft.com/office/officeart/2008/layout/VerticalAccentList"/>
    <dgm:cxn modelId="{658C6560-CCF9-4C91-A93A-21432C726E26}" type="presParOf" srcId="{4BE786FA-D91F-46F3-A965-C83131781D95}" destId="{629B3A9B-9625-494D-974A-0DC83087DC0C}" srcOrd="0" destOrd="0" presId="urn:microsoft.com/office/officeart/2008/layout/VerticalAccentList"/>
    <dgm:cxn modelId="{D39E1E51-E387-42EF-A44B-CE64777D3992}" type="presParOf" srcId="{4BE786FA-D91F-46F3-A965-C83131781D95}" destId="{DCA8F0B5-1025-4DCC-AD7A-40F6ED78F83D}" srcOrd="1" destOrd="0" presId="urn:microsoft.com/office/officeart/2008/layout/VerticalAccentList"/>
    <dgm:cxn modelId="{CE5CF919-5906-4DFF-9B12-CCD66F6F7DA2}" type="presParOf" srcId="{4BE786FA-D91F-46F3-A965-C83131781D95}" destId="{BB569C9C-F223-4127-B58A-87C73281FE49}" srcOrd="2" destOrd="0" presId="urn:microsoft.com/office/officeart/2008/layout/VerticalAccentList"/>
    <dgm:cxn modelId="{AF5F183A-B418-444B-9063-AC9FE89BDFB6}" type="presParOf" srcId="{4BE786FA-D91F-46F3-A965-C83131781D95}" destId="{19BCE96E-A277-474A-9E8B-9982D3B15708}" srcOrd="3" destOrd="0" presId="urn:microsoft.com/office/officeart/2008/layout/VerticalAccentList"/>
    <dgm:cxn modelId="{98FB44F3-C8F8-467A-B3D8-38B86AEABB5E}" type="presParOf" srcId="{4BE786FA-D91F-46F3-A965-C83131781D95}" destId="{7479A68D-5DBF-411C-B7B2-773FC8633A1D}" srcOrd="4" destOrd="0" presId="urn:microsoft.com/office/officeart/2008/layout/VerticalAccentList"/>
    <dgm:cxn modelId="{CF4B93CC-90FA-4D4D-962A-ED976DD3CC01}" type="presParOf" srcId="{4BE786FA-D91F-46F3-A965-C83131781D95}" destId="{83C8C307-A85E-430A-87F1-1F17B95C1FA7}" srcOrd="5" destOrd="0" presId="urn:microsoft.com/office/officeart/2008/layout/VerticalAccentList"/>
    <dgm:cxn modelId="{1EE5D62D-1C1D-4EE9-A446-770DB2B3B3DD}" type="presParOf" srcId="{4BE786FA-D91F-46F3-A965-C83131781D95}" destId="{D0587363-BDAD-40BD-8FC1-85D2BEDADBD1}" srcOrd="6" destOrd="0" presId="urn:microsoft.com/office/officeart/2008/layout/VerticalAccentList"/>
    <dgm:cxn modelId="{35CBE754-0223-48A7-BBEC-68DC1717C8AD}" type="presParOf" srcId="{C9F76599-6A1A-4EC9-8E71-F9E78D2F0A2E}" destId="{9A37D353-BD64-4E89-A2B4-B6DA549C4B6F}" srcOrd="2" destOrd="0" presId="urn:microsoft.com/office/officeart/2008/layout/VerticalAccentList"/>
    <dgm:cxn modelId="{D728B5AE-24E8-4456-8824-43911542E1C3}" type="presParOf" srcId="{C9F76599-6A1A-4EC9-8E71-F9E78D2F0A2E}" destId="{D8F90329-1438-4D71-A144-5EDB09BF7A28}" srcOrd="3" destOrd="0" presId="urn:microsoft.com/office/officeart/2008/layout/VerticalAccentList"/>
    <dgm:cxn modelId="{99D92830-6648-4353-A605-AF48778D2FA7}" type="presParOf" srcId="{D8F90329-1438-4D71-A144-5EDB09BF7A28}" destId="{4DC30AA2-9145-4227-AF43-A5074D41DB20}" srcOrd="0" destOrd="0" presId="urn:microsoft.com/office/officeart/2008/layout/VerticalAccentList"/>
    <dgm:cxn modelId="{A6AAF0A0-37D3-4CBB-9A0E-D0575A74372B}" type="presParOf" srcId="{C9F76599-6A1A-4EC9-8E71-F9E78D2F0A2E}" destId="{4A84BD5A-4932-428B-B304-87A98B34C784}" srcOrd="4" destOrd="0" presId="urn:microsoft.com/office/officeart/2008/layout/VerticalAccentList"/>
    <dgm:cxn modelId="{67E442E0-366C-4DFD-BDB7-421B05498ACD}" type="presParOf" srcId="{4A84BD5A-4932-428B-B304-87A98B34C784}" destId="{F5A983AD-1B68-4208-846E-E87E47C87B90}" srcOrd="0" destOrd="0" presId="urn:microsoft.com/office/officeart/2008/layout/VerticalAccentList"/>
    <dgm:cxn modelId="{8CAD4E8B-FD4C-40AF-A343-997C9593AAC0}" type="presParOf" srcId="{4A84BD5A-4932-428B-B304-87A98B34C784}" destId="{694C048D-C8CC-4137-823B-99E6F154E6AC}" srcOrd="1" destOrd="0" presId="urn:microsoft.com/office/officeart/2008/layout/VerticalAccentList"/>
    <dgm:cxn modelId="{BE4DA8B5-F077-40FD-9F55-CFB6D20B5F2E}" type="presParOf" srcId="{4A84BD5A-4932-428B-B304-87A98B34C784}" destId="{21C9C06D-7D90-4368-BCD1-C083FAA20647}" srcOrd="2" destOrd="0" presId="urn:microsoft.com/office/officeart/2008/layout/VerticalAccentList"/>
    <dgm:cxn modelId="{85848E95-2E99-458D-8704-3A207AC4E2B9}" type="presParOf" srcId="{4A84BD5A-4932-428B-B304-87A98B34C784}" destId="{76B8DDFF-DD02-4D6C-8BB3-BCF7EB5D1704}" srcOrd="3" destOrd="0" presId="urn:microsoft.com/office/officeart/2008/layout/VerticalAccentList"/>
    <dgm:cxn modelId="{38266EA6-4E50-42AE-99FD-C9F8DDFC886B}" type="presParOf" srcId="{4A84BD5A-4932-428B-B304-87A98B34C784}" destId="{52F2EFD0-BEB3-4EFD-BF89-343608C2A73C}" srcOrd="4" destOrd="0" presId="urn:microsoft.com/office/officeart/2008/layout/VerticalAccentList"/>
    <dgm:cxn modelId="{F90CD2DD-7A07-424C-B9FB-0787562879BD}" type="presParOf" srcId="{4A84BD5A-4932-428B-B304-87A98B34C784}" destId="{05F16B48-FD5A-456B-85D9-E3861A835398}" srcOrd="5" destOrd="0" presId="urn:microsoft.com/office/officeart/2008/layout/VerticalAccentList"/>
    <dgm:cxn modelId="{D3068FDE-90D3-4F57-96A6-1D1E7E374C20}" type="presParOf" srcId="{4A84BD5A-4932-428B-B304-87A98B34C784}" destId="{F47DC18B-C814-4948-BD2D-6C92C5B8BB9C}" srcOrd="6" destOrd="0" presId="urn:microsoft.com/office/officeart/2008/layout/VerticalAccentList"/>
    <dgm:cxn modelId="{3DD21F34-FFF4-4F18-8FE2-5BBB466B9F5B}" type="presParOf" srcId="{C9F76599-6A1A-4EC9-8E71-F9E78D2F0A2E}" destId="{4F92DF15-20E2-47B8-8BCD-2B6345809AC7}" srcOrd="5" destOrd="0" presId="urn:microsoft.com/office/officeart/2008/layout/VerticalAccentList"/>
    <dgm:cxn modelId="{DD9B5014-A721-4341-8E01-7DDCF0E02777}" type="presParOf" srcId="{C9F76599-6A1A-4EC9-8E71-F9E78D2F0A2E}" destId="{8511C76C-EE8A-4E1D-BE18-AEEC69A17730}" srcOrd="6" destOrd="0" presId="urn:microsoft.com/office/officeart/2008/layout/VerticalAccentList"/>
    <dgm:cxn modelId="{21A87B47-26C4-432A-93A7-2AA6C653B56E}" type="presParOf" srcId="{8511C76C-EE8A-4E1D-BE18-AEEC69A17730}" destId="{9F594B40-0DBC-44B3-B398-8652EC549F42}" srcOrd="0" destOrd="0" presId="urn:microsoft.com/office/officeart/2008/layout/VerticalAccentList"/>
    <dgm:cxn modelId="{972F8560-F0E9-4572-AD9E-3E7B06006FA8}" type="presParOf" srcId="{C9F76599-6A1A-4EC9-8E71-F9E78D2F0A2E}" destId="{7B9BAFAB-ADDB-4613-8722-E0EF9B782316}" srcOrd="7" destOrd="0" presId="urn:microsoft.com/office/officeart/2008/layout/VerticalAccentList"/>
    <dgm:cxn modelId="{4BC56984-94C0-4758-98B5-6F1BA0A79ACE}" type="presParOf" srcId="{7B9BAFAB-ADDB-4613-8722-E0EF9B782316}" destId="{678A70D1-D616-4795-909A-EA686FBC2D0E}" srcOrd="0" destOrd="0" presId="urn:microsoft.com/office/officeart/2008/layout/VerticalAccentList"/>
    <dgm:cxn modelId="{32CA3AB9-F3A9-464E-BFEE-0D6993AFAC70}" type="presParOf" srcId="{7B9BAFAB-ADDB-4613-8722-E0EF9B782316}" destId="{B4E257B0-950C-492F-9493-4581325F1489}" srcOrd="1" destOrd="0" presId="urn:microsoft.com/office/officeart/2008/layout/VerticalAccentList"/>
    <dgm:cxn modelId="{EAC2970D-4AD9-4D35-B17D-0836E787CEF3}" type="presParOf" srcId="{7B9BAFAB-ADDB-4613-8722-E0EF9B782316}" destId="{0057C9AF-6099-4727-ACBC-5C25D7CBA274}" srcOrd="2" destOrd="0" presId="urn:microsoft.com/office/officeart/2008/layout/VerticalAccentList"/>
    <dgm:cxn modelId="{FF7A7F3D-02FB-4FEE-B9A4-3054662FC3CF}" type="presParOf" srcId="{7B9BAFAB-ADDB-4613-8722-E0EF9B782316}" destId="{35C6B880-6E9C-491C-B80A-59CB9BB3BAFB}" srcOrd="3" destOrd="0" presId="urn:microsoft.com/office/officeart/2008/layout/VerticalAccentList"/>
    <dgm:cxn modelId="{312DAB00-A762-411D-A629-0CE6028B57ED}" type="presParOf" srcId="{7B9BAFAB-ADDB-4613-8722-E0EF9B782316}" destId="{4E989271-F10F-4B5C-AB84-7BE642F91BC8}" srcOrd="4" destOrd="0" presId="urn:microsoft.com/office/officeart/2008/layout/VerticalAccentList"/>
    <dgm:cxn modelId="{A1FDAE62-0CB5-4325-863E-8A3F4051FA4B}" type="presParOf" srcId="{7B9BAFAB-ADDB-4613-8722-E0EF9B782316}" destId="{227CC35A-700B-462F-AA88-5CA60EBE6A9B}" srcOrd="5" destOrd="0" presId="urn:microsoft.com/office/officeart/2008/layout/VerticalAccentList"/>
    <dgm:cxn modelId="{49833A9D-25F7-4DBF-87B6-F813D19AC263}" type="presParOf" srcId="{7B9BAFAB-ADDB-4613-8722-E0EF9B782316}" destId="{6A5DCB73-996F-413A-B9D6-1612206D377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D9F46-C7E1-4979-9F0F-4672D7838D81}">
      <dsp:nvSpPr>
        <dsp:cNvPr id="0" name=""/>
        <dsp:cNvSpPr/>
      </dsp:nvSpPr>
      <dsp:spPr>
        <a:xfrm>
          <a:off x="0" y="241469"/>
          <a:ext cx="807966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412B4-1DC5-4F58-B3F6-4455BEBFA3C1}">
      <dsp:nvSpPr>
        <dsp:cNvPr id="0" name=""/>
        <dsp:cNvSpPr/>
      </dsp:nvSpPr>
      <dsp:spPr>
        <a:xfrm>
          <a:off x="403983" y="34829"/>
          <a:ext cx="5655767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75" tIns="0" rIns="21377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Futura Lt BT" panose="020B0402020204020303"/>
            </a:rPr>
            <a:t>1. Project overview</a:t>
          </a:r>
          <a:endParaRPr lang="en-US" sz="2400" b="1" kern="1200" dirty="0">
            <a:solidFill>
              <a:schemeClr val="bg1"/>
            </a:solidFill>
            <a:latin typeface="Futura Lt BT" panose="020B0402020204020303"/>
          </a:endParaRPr>
        </a:p>
      </dsp:txBody>
      <dsp:txXfrm>
        <a:off x="424158" y="55004"/>
        <a:ext cx="5615417" cy="372930"/>
      </dsp:txXfrm>
    </dsp:sp>
    <dsp:sp modelId="{32B90148-336E-472A-838B-71B72313FB6A}">
      <dsp:nvSpPr>
        <dsp:cNvPr id="0" name=""/>
        <dsp:cNvSpPr/>
      </dsp:nvSpPr>
      <dsp:spPr>
        <a:xfrm>
          <a:off x="0" y="876509"/>
          <a:ext cx="807966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FBA22-AFA7-4CE8-8C39-4392ACFB3A5A}">
      <dsp:nvSpPr>
        <dsp:cNvPr id="0" name=""/>
        <dsp:cNvSpPr/>
      </dsp:nvSpPr>
      <dsp:spPr>
        <a:xfrm>
          <a:off x="403983" y="669869"/>
          <a:ext cx="5655767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75" tIns="0" rIns="21377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  <a:latin typeface="Futura Lt BT" panose="020B0402020204020303"/>
            </a:rPr>
            <a:t>2. Project management</a:t>
          </a:r>
          <a:endParaRPr lang="en-US" sz="2400" b="1" kern="1200">
            <a:solidFill>
              <a:schemeClr val="bg1"/>
            </a:solidFill>
            <a:latin typeface="Futura Lt BT" panose="020B0402020204020303"/>
          </a:endParaRPr>
        </a:p>
      </dsp:txBody>
      <dsp:txXfrm>
        <a:off x="424158" y="690044"/>
        <a:ext cx="5615417" cy="372930"/>
      </dsp:txXfrm>
    </dsp:sp>
    <dsp:sp modelId="{A40B6E8B-E577-4378-AD0C-A6F55C234EF3}">
      <dsp:nvSpPr>
        <dsp:cNvPr id="0" name=""/>
        <dsp:cNvSpPr/>
      </dsp:nvSpPr>
      <dsp:spPr>
        <a:xfrm>
          <a:off x="0" y="1511549"/>
          <a:ext cx="807966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AB192-3F38-49F4-83FE-F07C169B72C4}">
      <dsp:nvSpPr>
        <dsp:cNvPr id="0" name=""/>
        <dsp:cNvSpPr/>
      </dsp:nvSpPr>
      <dsp:spPr>
        <a:xfrm>
          <a:off x="403983" y="1304910"/>
          <a:ext cx="5655767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75" tIns="0" rIns="21377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  <a:latin typeface="Futura Lt BT" panose="020B0402020204020303"/>
            </a:rPr>
            <a:t>3. Software specification</a:t>
          </a:r>
          <a:endParaRPr lang="en-US" sz="2400" b="1" kern="1200">
            <a:solidFill>
              <a:schemeClr val="bg1"/>
            </a:solidFill>
            <a:latin typeface="Futura Lt BT" panose="020B0402020204020303"/>
          </a:endParaRPr>
        </a:p>
      </dsp:txBody>
      <dsp:txXfrm>
        <a:off x="424158" y="1325085"/>
        <a:ext cx="5615417" cy="372930"/>
      </dsp:txXfrm>
    </dsp:sp>
    <dsp:sp modelId="{2336F4F6-7ECD-4408-A630-E3FF5E9E1D4F}">
      <dsp:nvSpPr>
        <dsp:cNvPr id="0" name=""/>
        <dsp:cNvSpPr/>
      </dsp:nvSpPr>
      <dsp:spPr>
        <a:xfrm>
          <a:off x="0" y="2146592"/>
          <a:ext cx="807966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B5AB4-16C2-43E6-929B-0B8447F7186E}">
      <dsp:nvSpPr>
        <dsp:cNvPr id="0" name=""/>
        <dsp:cNvSpPr/>
      </dsp:nvSpPr>
      <dsp:spPr>
        <a:xfrm>
          <a:off x="403983" y="1939950"/>
          <a:ext cx="5655767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75" tIns="0" rIns="21377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  <a:latin typeface="Futura Lt BT" panose="020B0402020204020303"/>
            </a:rPr>
            <a:t>4. Software design</a:t>
          </a:r>
          <a:endParaRPr lang="en-US" sz="2400" b="1" kern="1200">
            <a:solidFill>
              <a:schemeClr val="bg1"/>
            </a:solidFill>
            <a:latin typeface="Futura Lt BT" panose="020B0402020204020303"/>
          </a:endParaRPr>
        </a:p>
      </dsp:txBody>
      <dsp:txXfrm>
        <a:off x="424158" y="1960125"/>
        <a:ext cx="5615417" cy="372930"/>
      </dsp:txXfrm>
    </dsp:sp>
    <dsp:sp modelId="{28B48C67-9F27-498B-9F94-ECE1B7860C00}">
      <dsp:nvSpPr>
        <dsp:cNvPr id="0" name=""/>
        <dsp:cNvSpPr/>
      </dsp:nvSpPr>
      <dsp:spPr>
        <a:xfrm>
          <a:off x="0" y="2781630"/>
          <a:ext cx="807966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EDC28-A08E-4630-B52B-6FC152228655}">
      <dsp:nvSpPr>
        <dsp:cNvPr id="0" name=""/>
        <dsp:cNvSpPr/>
      </dsp:nvSpPr>
      <dsp:spPr>
        <a:xfrm>
          <a:off x="403983" y="2574990"/>
          <a:ext cx="5655767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75" tIns="0" rIns="21377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  <a:latin typeface="Futura Lt BT" panose="020B0402020204020303"/>
            </a:rPr>
            <a:t>5. Testing</a:t>
          </a:r>
          <a:endParaRPr lang="en-US" sz="2400" b="1" kern="1200">
            <a:solidFill>
              <a:schemeClr val="bg1"/>
            </a:solidFill>
            <a:latin typeface="Futura Lt BT" panose="020B0402020204020303"/>
          </a:endParaRPr>
        </a:p>
      </dsp:txBody>
      <dsp:txXfrm>
        <a:off x="424158" y="2595165"/>
        <a:ext cx="5615417" cy="372930"/>
      </dsp:txXfrm>
    </dsp:sp>
    <dsp:sp modelId="{F7DE028F-E3CA-48B1-B488-E94119799E28}">
      <dsp:nvSpPr>
        <dsp:cNvPr id="0" name=""/>
        <dsp:cNvSpPr/>
      </dsp:nvSpPr>
      <dsp:spPr>
        <a:xfrm>
          <a:off x="0" y="3416670"/>
          <a:ext cx="807966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1B499-90A2-4748-98DB-A9A58F9F24E6}">
      <dsp:nvSpPr>
        <dsp:cNvPr id="0" name=""/>
        <dsp:cNvSpPr/>
      </dsp:nvSpPr>
      <dsp:spPr>
        <a:xfrm>
          <a:off x="403983" y="3210029"/>
          <a:ext cx="5655767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75" tIns="0" rIns="21377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  <a:latin typeface="Futura Lt BT" panose="020B0402020204020303"/>
            </a:rPr>
            <a:t>6. Project result</a:t>
          </a:r>
        </a:p>
      </dsp:txBody>
      <dsp:txXfrm>
        <a:off x="424158" y="3230204"/>
        <a:ext cx="5615417" cy="372930"/>
      </dsp:txXfrm>
    </dsp:sp>
    <dsp:sp modelId="{AD09611D-DC17-438B-A6D9-5C92D254FD17}">
      <dsp:nvSpPr>
        <dsp:cNvPr id="0" name=""/>
        <dsp:cNvSpPr/>
      </dsp:nvSpPr>
      <dsp:spPr>
        <a:xfrm>
          <a:off x="0" y="4051710"/>
          <a:ext cx="807966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BE435-4A48-4937-BF70-642C8979D713}">
      <dsp:nvSpPr>
        <dsp:cNvPr id="0" name=""/>
        <dsp:cNvSpPr/>
      </dsp:nvSpPr>
      <dsp:spPr>
        <a:xfrm>
          <a:off x="403983" y="3845070"/>
          <a:ext cx="5655767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75" tIns="0" rIns="21377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  <a:latin typeface="Futura Lt BT" panose="020B0402020204020303"/>
            </a:rPr>
            <a:t>7. Demo</a:t>
          </a:r>
        </a:p>
      </dsp:txBody>
      <dsp:txXfrm>
        <a:off x="424158" y="3865245"/>
        <a:ext cx="5615417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89C77-62BF-491F-878B-93C92B5281BB}">
      <dsp:nvSpPr>
        <dsp:cNvPr id="0" name=""/>
        <dsp:cNvSpPr/>
      </dsp:nvSpPr>
      <dsp:spPr>
        <a:xfrm>
          <a:off x="349997" y="697132"/>
          <a:ext cx="5979942" cy="54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Futura Lt BT" panose="020B0402020204020303"/>
            </a:rPr>
            <a:t>Problem</a:t>
          </a:r>
          <a:endParaRPr lang="en-US" sz="2800" b="1" kern="1200" dirty="0">
            <a:latin typeface="Futura Lt BT" panose="020B0402020204020303"/>
          </a:endParaRPr>
        </a:p>
      </dsp:txBody>
      <dsp:txXfrm>
        <a:off x="349997" y="697132"/>
        <a:ext cx="5979942" cy="543631"/>
      </dsp:txXfrm>
    </dsp:sp>
    <dsp:sp modelId="{2D59A9C7-E04F-4582-90FC-033D176BF614}">
      <dsp:nvSpPr>
        <dsp:cNvPr id="0" name=""/>
        <dsp:cNvSpPr/>
      </dsp:nvSpPr>
      <dsp:spPr>
        <a:xfrm>
          <a:off x="364497" y="118177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E412B-17D4-471E-B2E7-F8DEC297D52B}">
      <dsp:nvSpPr>
        <dsp:cNvPr id="0" name=""/>
        <dsp:cNvSpPr/>
      </dsp:nvSpPr>
      <dsp:spPr>
        <a:xfrm>
          <a:off x="1208333" y="118177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EB249-FBF6-4DD3-82E4-2ABACBCAE9BE}">
      <dsp:nvSpPr>
        <dsp:cNvPr id="0" name=""/>
        <dsp:cNvSpPr/>
      </dsp:nvSpPr>
      <dsp:spPr>
        <a:xfrm>
          <a:off x="2052169" y="118177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AE2A8-A6DA-4488-9E4F-B4B9FBB4516C}">
      <dsp:nvSpPr>
        <dsp:cNvPr id="0" name=""/>
        <dsp:cNvSpPr/>
      </dsp:nvSpPr>
      <dsp:spPr>
        <a:xfrm>
          <a:off x="2896006" y="118177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0B830-8924-4D3A-A3DA-0018A457771A}">
      <dsp:nvSpPr>
        <dsp:cNvPr id="0" name=""/>
        <dsp:cNvSpPr/>
      </dsp:nvSpPr>
      <dsp:spPr>
        <a:xfrm>
          <a:off x="3739842" y="118177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1B76E-82FC-4207-96C7-A5E9885E951E}">
      <dsp:nvSpPr>
        <dsp:cNvPr id="0" name=""/>
        <dsp:cNvSpPr/>
      </dsp:nvSpPr>
      <dsp:spPr>
        <a:xfrm>
          <a:off x="4583679" y="118177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68D87-09B0-4734-8537-D540C7B8A7E3}">
      <dsp:nvSpPr>
        <dsp:cNvPr id="0" name=""/>
        <dsp:cNvSpPr/>
      </dsp:nvSpPr>
      <dsp:spPr>
        <a:xfrm>
          <a:off x="5427515" y="118177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D0374-13A1-40C9-80EC-FCDB557C1BEE}">
      <dsp:nvSpPr>
        <dsp:cNvPr id="0" name=""/>
        <dsp:cNvSpPr/>
      </dsp:nvSpPr>
      <dsp:spPr>
        <a:xfrm>
          <a:off x="364469" y="1649628"/>
          <a:ext cx="5979942" cy="54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Futura Lt BT" panose="020B0402020204020303"/>
            </a:rPr>
            <a:t>Idea</a:t>
          </a:r>
          <a:endParaRPr lang="en-US" sz="2800" b="1" kern="1200" dirty="0">
            <a:latin typeface="Futura Lt BT" panose="020B0402020204020303"/>
          </a:endParaRPr>
        </a:p>
      </dsp:txBody>
      <dsp:txXfrm>
        <a:off x="364469" y="1649628"/>
        <a:ext cx="5979942" cy="543631"/>
      </dsp:txXfrm>
    </dsp:sp>
    <dsp:sp modelId="{F53FB3BE-71B5-4800-9454-A1F53E3C359F}">
      <dsp:nvSpPr>
        <dsp:cNvPr id="0" name=""/>
        <dsp:cNvSpPr/>
      </dsp:nvSpPr>
      <dsp:spPr>
        <a:xfrm>
          <a:off x="335466" y="2108518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05ACE-7775-4E0D-83C0-403B033CC02C}">
      <dsp:nvSpPr>
        <dsp:cNvPr id="0" name=""/>
        <dsp:cNvSpPr/>
      </dsp:nvSpPr>
      <dsp:spPr>
        <a:xfrm>
          <a:off x="1179302" y="2108518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C23D6-E6FA-4C92-874F-857CD399B5DB}">
      <dsp:nvSpPr>
        <dsp:cNvPr id="0" name=""/>
        <dsp:cNvSpPr/>
      </dsp:nvSpPr>
      <dsp:spPr>
        <a:xfrm>
          <a:off x="2023139" y="2108518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15D63-C038-4A26-A3F3-E79B13C1BD90}">
      <dsp:nvSpPr>
        <dsp:cNvPr id="0" name=""/>
        <dsp:cNvSpPr/>
      </dsp:nvSpPr>
      <dsp:spPr>
        <a:xfrm>
          <a:off x="2866975" y="2108518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0CB98-1EB3-4368-A0AB-1B184ED12123}">
      <dsp:nvSpPr>
        <dsp:cNvPr id="0" name=""/>
        <dsp:cNvSpPr/>
      </dsp:nvSpPr>
      <dsp:spPr>
        <a:xfrm>
          <a:off x="3710812" y="2108518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AD51B-74A8-4E11-B217-263B3CBD6D1E}">
      <dsp:nvSpPr>
        <dsp:cNvPr id="0" name=""/>
        <dsp:cNvSpPr/>
      </dsp:nvSpPr>
      <dsp:spPr>
        <a:xfrm>
          <a:off x="4554648" y="2108518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AACFD-A588-4322-954F-EEE902B49509}">
      <dsp:nvSpPr>
        <dsp:cNvPr id="0" name=""/>
        <dsp:cNvSpPr/>
      </dsp:nvSpPr>
      <dsp:spPr>
        <a:xfrm>
          <a:off x="5398484" y="2108518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609D9-0216-4E36-BE94-2DEE8D2CE25E}">
      <dsp:nvSpPr>
        <dsp:cNvPr id="0" name=""/>
        <dsp:cNvSpPr/>
      </dsp:nvSpPr>
      <dsp:spPr>
        <a:xfrm>
          <a:off x="393531" y="2660048"/>
          <a:ext cx="5979942" cy="54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Futura Lt BT" panose="020B0402020204020303"/>
            </a:rPr>
            <a:t>Solution</a:t>
          </a:r>
          <a:endParaRPr lang="en-US" sz="2800" b="1" kern="1200" dirty="0">
            <a:latin typeface="Futura Lt BT" panose="020B0402020204020303"/>
          </a:endParaRPr>
        </a:p>
      </dsp:txBody>
      <dsp:txXfrm>
        <a:off x="393531" y="2660048"/>
        <a:ext cx="5979942" cy="543631"/>
      </dsp:txXfrm>
    </dsp:sp>
    <dsp:sp modelId="{AB7D17F0-AA95-41CD-90AA-31E567EFA930}">
      <dsp:nvSpPr>
        <dsp:cNvPr id="0" name=""/>
        <dsp:cNvSpPr/>
      </dsp:nvSpPr>
      <dsp:spPr>
        <a:xfrm>
          <a:off x="349977" y="313479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D8001-D968-4AFE-8D51-7FBDAB08F219}">
      <dsp:nvSpPr>
        <dsp:cNvPr id="0" name=""/>
        <dsp:cNvSpPr/>
      </dsp:nvSpPr>
      <dsp:spPr>
        <a:xfrm>
          <a:off x="1193814" y="313479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9E7F8-8982-47AE-B00A-1D888A58101F}">
      <dsp:nvSpPr>
        <dsp:cNvPr id="0" name=""/>
        <dsp:cNvSpPr/>
      </dsp:nvSpPr>
      <dsp:spPr>
        <a:xfrm>
          <a:off x="2037650" y="313479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D3222-93C2-4807-A2A7-DF4D692C0C07}">
      <dsp:nvSpPr>
        <dsp:cNvPr id="0" name=""/>
        <dsp:cNvSpPr/>
      </dsp:nvSpPr>
      <dsp:spPr>
        <a:xfrm>
          <a:off x="2881487" y="313479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A1993-7248-4E37-A778-B6D9D8984DCA}">
      <dsp:nvSpPr>
        <dsp:cNvPr id="0" name=""/>
        <dsp:cNvSpPr/>
      </dsp:nvSpPr>
      <dsp:spPr>
        <a:xfrm>
          <a:off x="3725323" y="313479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DA038-CB57-43B5-83DE-6614678C60C9}">
      <dsp:nvSpPr>
        <dsp:cNvPr id="0" name=""/>
        <dsp:cNvSpPr/>
      </dsp:nvSpPr>
      <dsp:spPr>
        <a:xfrm>
          <a:off x="4569159" y="313479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0EF20-B693-4928-B0DA-486915D85A52}">
      <dsp:nvSpPr>
        <dsp:cNvPr id="0" name=""/>
        <dsp:cNvSpPr/>
      </dsp:nvSpPr>
      <dsp:spPr>
        <a:xfrm>
          <a:off x="5412996" y="3134797"/>
          <a:ext cx="797325" cy="132887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89C77-62BF-491F-878B-93C92B5281BB}">
      <dsp:nvSpPr>
        <dsp:cNvPr id="0" name=""/>
        <dsp:cNvSpPr/>
      </dsp:nvSpPr>
      <dsp:spPr>
        <a:xfrm>
          <a:off x="523713" y="0"/>
          <a:ext cx="5640904" cy="51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Futura Lt BT" panose="020B0402020204020303"/>
            </a:rPr>
            <a:t>Project Model</a:t>
          </a:r>
          <a:endParaRPr lang="en-US" sz="2400" b="1" kern="1200" dirty="0">
            <a:latin typeface="Futura Lt BT" panose="020B0402020204020303"/>
          </a:endParaRPr>
        </a:p>
      </dsp:txBody>
      <dsp:txXfrm>
        <a:off x="523713" y="0"/>
        <a:ext cx="5640904" cy="512809"/>
      </dsp:txXfrm>
    </dsp:sp>
    <dsp:sp modelId="{2D59A9C7-E04F-4582-90FC-033D176BF614}">
      <dsp:nvSpPr>
        <dsp:cNvPr id="0" name=""/>
        <dsp:cNvSpPr/>
      </dsp:nvSpPr>
      <dsp:spPr>
        <a:xfrm>
          <a:off x="504985" y="513723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E412B-17D4-471E-B2E7-F8DEC297D52B}">
      <dsp:nvSpPr>
        <dsp:cNvPr id="0" name=""/>
        <dsp:cNvSpPr/>
      </dsp:nvSpPr>
      <dsp:spPr>
        <a:xfrm>
          <a:off x="1300980" y="513723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EB249-FBF6-4DD3-82E4-2ABACBCAE9BE}">
      <dsp:nvSpPr>
        <dsp:cNvPr id="0" name=""/>
        <dsp:cNvSpPr/>
      </dsp:nvSpPr>
      <dsp:spPr>
        <a:xfrm>
          <a:off x="2096974" y="513723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AE2A8-A6DA-4488-9E4F-B4B9FBB4516C}">
      <dsp:nvSpPr>
        <dsp:cNvPr id="0" name=""/>
        <dsp:cNvSpPr/>
      </dsp:nvSpPr>
      <dsp:spPr>
        <a:xfrm>
          <a:off x="2892968" y="513723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0B830-8924-4D3A-A3DA-0018A457771A}">
      <dsp:nvSpPr>
        <dsp:cNvPr id="0" name=""/>
        <dsp:cNvSpPr/>
      </dsp:nvSpPr>
      <dsp:spPr>
        <a:xfrm>
          <a:off x="3688962" y="513723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1B76E-82FC-4207-96C7-A5E9885E951E}">
      <dsp:nvSpPr>
        <dsp:cNvPr id="0" name=""/>
        <dsp:cNvSpPr/>
      </dsp:nvSpPr>
      <dsp:spPr>
        <a:xfrm>
          <a:off x="4484957" y="513723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68D87-09B0-4734-8537-D540C7B8A7E3}">
      <dsp:nvSpPr>
        <dsp:cNvPr id="0" name=""/>
        <dsp:cNvSpPr/>
      </dsp:nvSpPr>
      <dsp:spPr>
        <a:xfrm>
          <a:off x="5280951" y="513723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D0374-13A1-40C9-80EC-FCDB557C1BEE}">
      <dsp:nvSpPr>
        <dsp:cNvPr id="0" name=""/>
        <dsp:cNvSpPr/>
      </dsp:nvSpPr>
      <dsp:spPr>
        <a:xfrm>
          <a:off x="504985" y="734046"/>
          <a:ext cx="5640904" cy="51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Futura Lt BT" panose="020B0402020204020303"/>
            </a:rPr>
            <a:t>Project Life cycle</a:t>
          </a:r>
          <a:endParaRPr lang="en-US" sz="2400" b="1" kern="1200" dirty="0">
            <a:latin typeface="Futura Lt BT" panose="020B0402020204020303"/>
          </a:endParaRPr>
        </a:p>
      </dsp:txBody>
      <dsp:txXfrm>
        <a:off x="504985" y="734046"/>
        <a:ext cx="5640904" cy="512809"/>
      </dsp:txXfrm>
    </dsp:sp>
    <dsp:sp modelId="{F53FB3BE-71B5-4800-9454-A1F53E3C359F}">
      <dsp:nvSpPr>
        <dsp:cNvPr id="0" name=""/>
        <dsp:cNvSpPr/>
      </dsp:nvSpPr>
      <dsp:spPr>
        <a:xfrm>
          <a:off x="504985" y="1246856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05ACE-7775-4E0D-83C0-403B033CC02C}">
      <dsp:nvSpPr>
        <dsp:cNvPr id="0" name=""/>
        <dsp:cNvSpPr/>
      </dsp:nvSpPr>
      <dsp:spPr>
        <a:xfrm>
          <a:off x="1300980" y="1246856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C23D6-E6FA-4C92-874F-857CD399B5DB}">
      <dsp:nvSpPr>
        <dsp:cNvPr id="0" name=""/>
        <dsp:cNvSpPr/>
      </dsp:nvSpPr>
      <dsp:spPr>
        <a:xfrm>
          <a:off x="2096974" y="1246856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15D63-C038-4A26-A3F3-E79B13C1BD90}">
      <dsp:nvSpPr>
        <dsp:cNvPr id="0" name=""/>
        <dsp:cNvSpPr/>
      </dsp:nvSpPr>
      <dsp:spPr>
        <a:xfrm>
          <a:off x="2892968" y="1246856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0CB98-1EB3-4368-A0AB-1B184ED12123}">
      <dsp:nvSpPr>
        <dsp:cNvPr id="0" name=""/>
        <dsp:cNvSpPr/>
      </dsp:nvSpPr>
      <dsp:spPr>
        <a:xfrm>
          <a:off x="3688962" y="1246856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AD51B-74A8-4E11-B217-263B3CBD6D1E}">
      <dsp:nvSpPr>
        <dsp:cNvPr id="0" name=""/>
        <dsp:cNvSpPr/>
      </dsp:nvSpPr>
      <dsp:spPr>
        <a:xfrm>
          <a:off x="4484957" y="1246856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AACFD-A588-4322-954F-EEE902B49509}">
      <dsp:nvSpPr>
        <dsp:cNvPr id="0" name=""/>
        <dsp:cNvSpPr/>
      </dsp:nvSpPr>
      <dsp:spPr>
        <a:xfrm>
          <a:off x="5280951" y="1246856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609D9-0216-4E36-BE94-2DEE8D2CE25E}">
      <dsp:nvSpPr>
        <dsp:cNvPr id="0" name=""/>
        <dsp:cNvSpPr/>
      </dsp:nvSpPr>
      <dsp:spPr>
        <a:xfrm>
          <a:off x="504985" y="1467178"/>
          <a:ext cx="5640904" cy="51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Futura Lt BT" panose="020B0402020204020303"/>
            </a:rPr>
            <a:t>Organization Structure</a:t>
          </a:r>
          <a:endParaRPr lang="en-US" sz="2400" b="1" kern="1200">
            <a:latin typeface="Futura Lt BT" panose="020B0402020204020303"/>
          </a:endParaRPr>
        </a:p>
      </dsp:txBody>
      <dsp:txXfrm>
        <a:off x="504985" y="1467178"/>
        <a:ext cx="5640904" cy="512809"/>
      </dsp:txXfrm>
    </dsp:sp>
    <dsp:sp modelId="{AB7D17F0-AA95-41CD-90AA-31E567EFA930}">
      <dsp:nvSpPr>
        <dsp:cNvPr id="0" name=""/>
        <dsp:cNvSpPr/>
      </dsp:nvSpPr>
      <dsp:spPr>
        <a:xfrm>
          <a:off x="504985" y="1979988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D8001-D968-4AFE-8D51-7FBDAB08F219}">
      <dsp:nvSpPr>
        <dsp:cNvPr id="0" name=""/>
        <dsp:cNvSpPr/>
      </dsp:nvSpPr>
      <dsp:spPr>
        <a:xfrm>
          <a:off x="1300980" y="1979988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9E7F8-8982-47AE-B00A-1D888A58101F}">
      <dsp:nvSpPr>
        <dsp:cNvPr id="0" name=""/>
        <dsp:cNvSpPr/>
      </dsp:nvSpPr>
      <dsp:spPr>
        <a:xfrm>
          <a:off x="2096974" y="1979988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D3222-93C2-4807-A2A7-DF4D692C0C07}">
      <dsp:nvSpPr>
        <dsp:cNvPr id="0" name=""/>
        <dsp:cNvSpPr/>
      </dsp:nvSpPr>
      <dsp:spPr>
        <a:xfrm>
          <a:off x="2892968" y="1979988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A1993-7248-4E37-A778-B6D9D8984DCA}">
      <dsp:nvSpPr>
        <dsp:cNvPr id="0" name=""/>
        <dsp:cNvSpPr/>
      </dsp:nvSpPr>
      <dsp:spPr>
        <a:xfrm>
          <a:off x="3688962" y="1979988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DA038-CB57-43B5-83DE-6614678C60C9}">
      <dsp:nvSpPr>
        <dsp:cNvPr id="0" name=""/>
        <dsp:cNvSpPr/>
      </dsp:nvSpPr>
      <dsp:spPr>
        <a:xfrm>
          <a:off x="4484957" y="1979988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0EF20-B693-4928-B0DA-486915D85A52}">
      <dsp:nvSpPr>
        <dsp:cNvPr id="0" name=""/>
        <dsp:cNvSpPr/>
      </dsp:nvSpPr>
      <dsp:spPr>
        <a:xfrm>
          <a:off x="5280951" y="1979988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D886E-F53B-4A8C-AD1C-97F4C419DB36}">
      <dsp:nvSpPr>
        <dsp:cNvPr id="0" name=""/>
        <dsp:cNvSpPr/>
      </dsp:nvSpPr>
      <dsp:spPr>
        <a:xfrm>
          <a:off x="504985" y="2200311"/>
          <a:ext cx="5640904" cy="51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Futura Lt BT" panose="020B0402020204020303"/>
            </a:rPr>
            <a:t>Master Schedule</a:t>
          </a:r>
          <a:endParaRPr lang="en-US" sz="2400" b="1" kern="1200">
            <a:latin typeface="Futura Lt BT" panose="020B0402020204020303"/>
          </a:endParaRPr>
        </a:p>
      </dsp:txBody>
      <dsp:txXfrm>
        <a:off x="504985" y="2200311"/>
        <a:ext cx="5640904" cy="512809"/>
      </dsp:txXfrm>
    </dsp:sp>
    <dsp:sp modelId="{689D1F82-A4E0-4FF5-907F-B24873425A10}">
      <dsp:nvSpPr>
        <dsp:cNvPr id="0" name=""/>
        <dsp:cNvSpPr/>
      </dsp:nvSpPr>
      <dsp:spPr>
        <a:xfrm>
          <a:off x="504985" y="2713120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AFA6B-4888-402F-8F85-5283E37B8503}">
      <dsp:nvSpPr>
        <dsp:cNvPr id="0" name=""/>
        <dsp:cNvSpPr/>
      </dsp:nvSpPr>
      <dsp:spPr>
        <a:xfrm>
          <a:off x="1300980" y="2713120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66A49-9AAD-4857-9BF4-C08155EAF677}">
      <dsp:nvSpPr>
        <dsp:cNvPr id="0" name=""/>
        <dsp:cNvSpPr/>
      </dsp:nvSpPr>
      <dsp:spPr>
        <a:xfrm>
          <a:off x="2096974" y="2713120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5A89E-5DA3-41D3-9028-FCBF9404FC56}">
      <dsp:nvSpPr>
        <dsp:cNvPr id="0" name=""/>
        <dsp:cNvSpPr/>
      </dsp:nvSpPr>
      <dsp:spPr>
        <a:xfrm>
          <a:off x="2892968" y="2713120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919E1-E786-4FA4-A692-A6CD18E8A5BB}">
      <dsp:nvSpPr>
        <dsp:cNvPr id="0" name=""/>
        <dsp:cNvSpPr/>
      </dsp:nvSpPr>
      <dsp:spPr>
        <a:xfrm>
          <a:off x="3688962" y="2713120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4FF8D-E745-4A92-B8B7-937E3AE202E3}">
      <dsp:nvSpPr>
        <dsp:cNvPr id="0" name=""/>
        <dsp:cNvSpPr/>
      </dsp:nvSpPr>
      <dsp:spPr>
        <a:xfrm>
          <a:off x="4484957" y="2713120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A56C5-1AF4-4513-99F1-E5B63246D208}">
      <dsp:nvSpPr>
        <dsp:cNvPr id="0" name=""/>
        <dsp:cNvSpPr/>
      </dsp:nvSpPr>
      <dsp:spPr>
        <a:xfrm>
          <a:off x="5280951" y="2713120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A28FA-8206-4CF9-9733-8051AE3BE05C}">
      <dsp:nvSpPr>
        <dsp:cNvPr id="0" name=""/>
        <dsp:cNvSpPr/>
      </dsp:nvSpPr>
      <dsp:spPr>
        <a:xfrm>
          <a:off x="504985" y="2933443"/>
          <a:ext cx="5640904" cy="51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Futura Lt BT" panose="020B0402020204020303"/>
            </a:rPr>
            <a:t>Objectives</a:t>
          </a:r>
          <a:endParaRPr lang="en-US" sz="2400" b="1" kern="1200">
            <a:latin typeface="Futura Lt BT" panose="020B0402020204020303"/>
          </a:endParaRPr>
        </a:p>
      </dsp:txBody>
      <dsp:txXfrm>
        <a:off x="504985" y="2933443"/>
        <a:ext cx="5640904" cy="512809"/>
      </dsp:txXfrm>
    </dsp:sp>
    <dsp:sp modelId="{32CA35D6-E00B-45BE-93CC-1FAFF952079A}">
      <dsp:nvSpPr>
        <dsp:cNvPr id="0" name=""/>
        <dsp:cNvSpPr/>
      </dsp:nvSpPr>
      <dsp:spPr>
        <a:xfrm>
          <a:off x="504985" y="3446252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8CC6E-13DD-4B4B-8A66-55FA6A16B5CB}">
      <dsp:nvSpPr>
        <dsp:cNvPr id="0" name=""/>
        <dsp:cNvSpPr/>
      </dsp:nvSpPr>
      <dsp:spPr>
        <a:xfrm>
          <a:off x="1300980" y="3446252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3FD57-065C-46BA-B45F-72E3BDD09C15}">
      <dsp:nvSpPr>
        <dsp:cNvPr id="0" name=""/>
        <dsp:cNvSpPr/>
      </dsp:nvSpPr>
      <dsp:spPr>
        <a:xfrm>
          <a:off x="2096974" y="3446252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59DEF-1975-4099-B8D8-DDD679AB688D}">
      <dsp:nvSpPr>
        <dsp:cNvPr id="0" name=""/>
        <dsp:cNvSpPr/>
      </dsp:nvSpPr>
      <dsp:spPr>
        <a:xfrm>
          <a:off x="2892968" y="3446252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94B9F-3B9E-40FE-9500-3BC8959D6FCF}">
      <dsp:nvSpPr>
        <dsp:cNvPr id="0" name=""/>
        <dsp:cNvSpPr/>
      </dsp:nvSpPr>
      <dsp:spPr>
        <a:xfrm>
          <a:off x="3688962" y="3446252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A9D6C-4EA1-497B-AF71-B8631F5697D1}">
      <dsp:nvSpPr>
        <dsp:cNvPr id="0" name=""/>
        <dsp:cNvSpPr/>
      </dsp:nvSpPr>
      <dsp:spPr>
        <a:xfrm>
          <a:off x="4484957" y="3446252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1AB70-4D95-4316-9AD0-D2FBECE172C2}">
      <dsp:nvSpPr>
        <dsp:cNvPr id="0" name=""/>
        <dsp:cNvSpPr/>
      </dsp:nvSpPr>
      <dsp:spPr>
        <a:xfrm>
          <a:off x="5280951" y="3446252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31E15-998A-4A5E-BB40-19AF14FF521B}">
      <dsp:nvSpPr>
        <dsp:cNvPr id="0" name=""/>
        <dsp:cNvSpPr/>
      </dsp:nvSpPr>
      <dsp:spPr>
        <a:xfrm>
          <a:off x="504985" y="3666575"/>
          <a:ext cx="5640904" cy="51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Futura Lt BT" panose="020B0402020204020303"/>
            </a:rPr>
            <a:t>Deliverables</a:t>
          </a:r>
        </a:p>
      </dsp:txBody>
      <dsp:txXfrm>
        <a:off x="504985" y="3666575"/>
        <a:ext cx="5640904" cy="512809"/>
      </dsp:txXfrm>
    </dsp:sp>
    <dsp:sp modelId="{C9DF15A3-DFFE-484B-8D9F-44E6BC73FC97}">
      <dsp:nvSpPr>
        <dsp:cNvPr id="0" name=""/>
        <dsp:cNvSpPr/>
      </dsp:nvSpPr>
      <dsp:spPr>
        <a:xfrm>
          <a:off x="504985" y="4179384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F2432-23F1-44B2-9848-BF5BEE1C4F00}">
      <dsp:nvSpPr>
        <dsp:cNvPr id="0" name=""/>
        <dsp:cNvSpPr/>
      </dsp:nvSpPr>
      <dsp:spPr>
        <a:xfrm>
          <a:off x="1300980" y="4179384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834E1-6B4F-4E27-874B-E479A2E53B22}">
      <dsp:nvSpPr>
        <dsp:cNvPr id="0" name=""/>
        <dsp:cNvSpPr/>
      </dsp:nvSpPr>
      <dsp:spPr>
        <a:xfrm>
          <a:off x="2096974" y="4179384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EDDCC-0B4A-4B2B-9774-60F4D44033F2}">
      <dsp:nvSpPr>
        <dsp:cNvPr id="0" name=""/>
        <dsp:cNvSpPr/>
      </dsp:nvSpPr>
      <dsp:spPr>
        <a:xfrm>
          <a:off x="2892968" y="4179384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0FD9-563B-41DA-A0FF-9ED67B310998}">
      <dsp:nvSpPr>
        <dsp:cNvPr id="0" name=""/>
        <dsp:cNvSpPr/>
      </dsp:nvSpPr>
      <dsp:spPr>
        <a:xfrm>
          <a:off x="3688962" y="4179384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63923-94A3-4A11-9B35-0099415A3144}">
      <dsp:nvSpPr>
        <dsp:cNvPr id="0" name=""/>
        <dsp:cNvSpPr/>
      </dsp:nvSpPr>
      <dsp:spPr>
        <a:xfrm>
          <a:off x="4484957" y="4179384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5D47E-4AC9-48D9-9DFA-CCEB4335A60A}">
      <dsp:nvSpPr>
        <dsp:cNvPr id="0" name=""/>
        <dsp:cNvSpPr/>
      </dsp:nvSpPr>
      <dsp:spPr>
        <a:xfrm>
          <a:off x="5280951" y="4179384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A110F-4A82-4832-AC70-80F922CCAABE}">
      <dsp:nvSpPr>
        <dsp:cNvPr id="0" name=""/>
        <dsp:cNvSpPr/>
      </dsp:nvSpPr>
      <dsp:spPr>
        <a:xfrm>
          <a:off x="504985" y="4399707"/>
          <a:ext cx="5640904" cy="51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Futura Lt BT" panose="020B0402020204020303"/>
            </a:rPr>
            <a:t>Tools &amp; Environment</a:t>
          </a:r>
        </a:p>
      </dsp:txBody>
      <dsp:txXfrm>
        <a:off x="504985" y="4399707"/>
        <a:ext cx="5640904" cy="512809"/>
      </dsp:txXfrm>
    </dsp:sp>
    <dsp:sp modelId="{E5B620B5-A957-4DB5-A76C-31C4304B9286}">
      <dsp:nvSpPr>
        <dsp:cNvPr id="0" name=""/>
        <dsp:cNvSpPr/>
      </dsp:nvSpPr>
      <dsp:spPr>
        <a:xfrm>
          <a:off x="504985" y="4912517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D7EA1-D17A-477A-9A6E-A9EE71DF80E5}">
      <dsp:nvSpPr>
        <dsp:cNvPr id="0" name=""/>
        <dsp:cNvSpPr/>
      </dsp:nvSpPr>
      <dsp:spPr>
        <a:xfrm>
          <a:off x="1300980" y="4912517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E7120-E188-4228-AB2C-9CABECCCC38A}">
      <dsp:nvSpPr>
        <dsp:cNvPr id="0" name=""/>
        <dsp:cNvSpPr/>
      </dsp:nvSpPr>
      <dsp:spPr>
        <a:xfrm>
          <a:off x="2096974" y="4912517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D8243-6682-475E-9288-A0925F9F1D5D}">
      <dsp:nvSpPr>
        <dsp:cNvPr id="0" name=""/>
        <dsp:cNvSpPr/>
      </dsp:nvSpPr>
      <dsp:spPr>
        <a:xfrm>
          <a:off x="2892968" y="4912517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E02F1-4C9A-4FBF-BD74-893F8DD334AF}">
      <dsp:nvSpPr>
        <dsp:cNvPr id="0" name=""/>
        <dsp:cNvSpPr/>
      </dsp:nvSpPr>
      <dsp:spPr>
        <a:xfrm>
          <a:off x="3688962" y="4912517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1A658-7F29-4D7E-8B93-D5F5949E6460}">
      <dsp:nvSpPr>
        <dsp:cNvPr id="0" name=""/>
        <dsp:cNvSpPr/>
      </dsp:nvSpPr>
      <dsp:spPr>
        <a:xfrm>
          <a:off x="4484957" y="4912517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6BF72-CDA4-497D-9838-4EABB521E142}">
      <dsp:nvSpPr>
        <dsp:cNvPr id="0" name=""/>
        <dsp:cNvSpPr/>
      </dsp:nvSpPr>
      <dsp:spPr>
        <a:xfrm>
          <a:off x="5280951" y="4912517"/>
          <a:ext cx="752120" cy="125353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731AB-7EF3-4CCE-8AD5-16581B65FD2F}">
      <dsp:nvSpPr>
        <dsp:cNvPr id="0" name=""/>
        <dsp:cNvSpPr/>
      </dsp:nvSpPr>
      <dsp:spPr>
        <a:xfrm>
          <a:off x="8547825" y="2316641"/>
          <a:ext cx="148753" cy="60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94"/>
              </a:lnTo>
              <a:lnTo>
                <a:pt x="148753" y="6083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F7D3A-CE3A-4310-BFB7-F9DE446AA9C5}">
      <dsp:nvSpPr>
        <dsp:cNvPr id="0" name=""/>
        <dsp:cNvSpPr/>
      </dsp:nvSpPr>
      <dsp:spPr>
        <a:xfrm>
          <a:off x="8547825" y="2316641"/>
          <a:ext cx="148753" cy="1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908"/>
              </a:lnTo>
              <a:lnTo>
                <a:pt x="148753" y="145290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C6A93-0F40-4DD4-B0A1-28AF397BFD98}">
      <dsp:nvSpPr>
        <dsp:cNvPr id="0" name=""/>
        <dsp:cNvSpPr/>
      </dsp:nvSpPr>
      <dsp:spPr>
        <a:xfrm>
          <a:off x="5871190" y="1460698"/>
          <a:ext cx="3158856" cy="25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83"/>
              </a:lnTo>
              <a:lnTo>
                <a:pt x="3158856" y="126583"/>
              </a:lnTo>
              <a:lnTo>
                <a:pt x="3158856" y="2531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EE3F2-F31C-432A-A1C4-ED774D922CC6}">
      <dsp:nvSpPr>
        <dsp:cNvPr id="0" name=""/>
        <dsp:cNvSpPr/>
      </dsp:nvSpPr>
      <dsp:spPr>
        <a:xfrm>
          <a:off x="7089106" y="2316641"/>
          <a:ext cx="180832" cy="1410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97"/>
              </a:lnTo>
              <a:lnTo>
                <a:pt x="180832" y="141049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49C60-715E-486D-9F96-B40CCD5EA5D6}">
      <dsp:nvSpPr>
        <dsp:cNvPr id="0" name=""/>
        <dsp:cNvSpPr/>
      </dsp:nvSpPr>
      <dsp:spPr>
        <a:xfrm>
          <a:off x="7089106" y="2316641"/>
          <a:ext cx="180832" cy="554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554"/>
              </a:lnTo>
              <a:lnTo>
                <a:pt x="180832" y="5545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ED68E-532D-4153-8C0A-F512AC2A887C}">
      <dsp:nvSpPr>
        <dsp:cNvPr id="0" name=""/>
        <dsp:cNvSpPr/>
      </dsp:nvSpPr>
      <dsp:spPr>
        <a:xfrm>
          <a:off x="5871190" y="1460698"/>
          <a:ext cx="1700137" cy="25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83"/>
              </a:lnTo>
              <a:lnTo>
                <a:pt x="1700137" y="126583"/>
              </a:lnTo>
              <a:lnTo>
                <a:pt x="1700137" y="2531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FBAD1-B427-489E-B89C-86A2DD465354}">
      <dsp:nvSpPr>
        <dsp:cNvPr id="0" name=""/>
        <dsp:cNvSpPr/>
      </dsp:nvSpPr>
      <dsp:spPr>
        <a:xfrm>
          <a:off x="5630387" y="2316641"/>
          <a:ext cx="180832" cy="288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316"/>
              </a:lnTo>
              <a:lnTo>
                <a:pt x="180832" y="288531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1FFA7-73D1-4A25-9CBC-58A4AC0DAD95}">
      <dsp:nvSpPr>
        <dsp:cNvPr id="0" name=""/>
        <dsp:cNvSpPr/>
      </dsp:nvSpPr>
      <dsp:spPr>
        <a:xfrm>
          <a:off x="5630387" y="2316641"/>
          <a:ext cx="197758" cy="2164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4835"/>
              </a:lnTo>
              <a:lnTo>
                <a:pt x="197758" y="21648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55695-7B9F-4648-8CF2-085CA247F977}">
      <dsp:nvSpPr>
        <dsp:cNvPr id="0" name=""/>
        <dsp:cNvSpPr/>
      </dsp:nvSpPr>
      <dsp:spPr>
        <a:xfrm>
          <a:off x="5630387" y="2316641"/>
          <a:ext cx="180832" cy="1410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97"/>
              </a:lnTo>
              <a:lnTo>
                <a:pt x="180832" y="141049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FD491-4202-41A8-8FDA-84983F842362}">
      <dsp:nvSpPr>
        <dsp:cNvPr id="0" name=""/>
        <dsp:cNvSpPr/>
      </dsp:nvSpPr>
      <dsp:spPr>
        <a:xfrm>
          <a:off x="5630387" y="2316641"/>
          <a:ext cx="180832" cy="554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554"/>
              </a:lnTo>
              <a:lnTo>
                <a:pt x="180832" y="5545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18D16-BFFE-4A9E-B5B2-F057AA7FEF51}">
      <dsp:nvSpPr>
        <dsp:cNvPr id="0" name=""/>
        <dsp:cNvSpPr/>
      </dsp:nvSpPr>
      <dsp:spPr>
        <a:xfrm>
          <a:off x="5871190" y="1460698"/>
          <a:ext cx="241418" cy="25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83"/>
              </a:lnTo>
              <a:lnTo>
                <a:pt x="241418" y="126583"/>
              </a:lnTo>
              <a:lnTo>
                <a:pt x="241418" y="2531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B0AAD-3E33-472F-BC0F-746F31998173}">
      <dsp:nvSpPr>
        <dsp:cNvPr id="0" name=""/>
        <dsp:cNvSpPr/>
      </dsp:nvSpPr>
      <dsp:spPr>
        <a:xfrm>
          <a:off x="4171667" y="2316641"/>
          <a:ext cx="180832" cy="1410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97"/>
              </a:lnTo>
              <a:lnTo>
                <a:pt x="180832" y="141049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473FC-E750-4940-A968-49426D0DFA08}">
      <dsp:nvSpPr>
        <dsp:cNvPr id="0" name=""/>
        <dsp:cNvSpPr/>
      </dsp:nvSpPr>
      <dsp:spPr>
        <a:xfrm>
          <a:off x="4171667" y="2316641"/>
          <a:ext cx="180832" cy="554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554"/>
              </a:lnTo>
              <a:lnTo>
                <a:pt x="180832" y="5545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F5A3B-8C36-43E8-B38C-96D3BF6575C5}">
      <dsp:nvSpPr>
        <dsp:cNvPr id="0" name=""/>
        <dsp:cNvSpPr/>
      </dsp:nvSpPr>
      <dsp:spPr>
        <a:xfrm>
          <a:off x="4653889" y="1460698"/>
          <a:ext cx="1217301" cy="253166"/>
        </a:xfrm>
        <a:custGeom>
          <a:avLst/>
          <a:gdLst/>
          <a:ahLst/>
          <a:cxnLst/>
          <a:rect l="0" t="0" r="0" b="0"/>
          <a:pathLst>
            <a:path>
              <a:moveTo>
                <a:pt x="1217301" y="0"/>
              </a:moveTo>
              <a:lnTo>
                <a:pt x="1217301" y="126583"/>
              </a:lnTo>
              <a:lnTo>
                <a:pt x="0" y="126583"/>
              </a:lnTo>
              <a:lnTo>
                <a:pt x="0" y="2531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317DE-3B98-4FB9-B244-939F061A7A61}">
      <dsp:nvSpPr>
        <dsp:cNvPr id="0" name=""/>
        <dsp:cNvSpPr/>
      </dsp:nvSpPr>
      <dsp:spPr>
        <a:xfrm>
          <a:off x="2278396" y="2316641"/>
          <a:ext cx="236320" cy="2834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4514"/>
              </a:lnTo>
              <a:lnTo>
                <a:pt x="236320" y="283451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45441-CAFD-4D20-834C-7C60432DEACA}">
      <dsp:nvSpPr>
        <dsp:cNvPr id="0" name=""/>
        <dsp:cNvSpPr/>
      </dsp:nvSpPr>
      <dsp:spPr>
        <a:xfrm>
          <a:off x="2278396" y="2316641"/>
          <a:ext cx="253258" cy="509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834"/>
              </a:lnTo>
              <a:lnTo>
                <a:pt x="253258" y="5098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13B35-2F43-44F2-BB90-8FD62ECD0BBF}">
      <dsp:nvSpPr>
        <dsp:cNvPr id="0" name=""/>
        <dsp:cNvSpPr/>
      </dsp:nvSpPr>
      <dsp:spPr>
        <a:xfrm>
          <a:off x="2278396" y="2316641"/>
          <a:ext cx="270196" cy="1308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899"/>
              </a:lnTo>
              <a:lnTo>
                <a:pt x="270196" y="13088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74FEB-8288-4A0A-B815-7C56D5E8EFCD}">
      <dsp:nvSpPr>
        <dsp:cNvPr id="0" name=""/>
        <dsp:cNvSpPr/>
      </dsp:nvSpPr>
      <dsp:spPr>
        <a:xfrm>
          <a:off x="2278396" y="2316641"/>
          <a:ext cx="253258" cy="211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640"/>
              </a:lnTo>
              <a:lnTo>
                <a:pt x="253258" y="21106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51E68-8EB8-429F-8916-B9E6C9CF7985}">
      <dsp:nvSpPr>
        <dsp:cNvPr id="0" name=""/>
        <dsp:cNvSpPr/>
      </dsp:nvSpPr>
      <dsp:spPr>
        <a:xfrm>
          <a:off x="2953751" y="1460698"/>
          <a:ext cx="2917438" cy="253166"/>
        </a:xfrm>
        <a:custGeom>
          <a:avLst/>
          <a:gdLst/>
          <a:ahLst/>
          <a:cxnLst/>
          <a:rect l="0" t="0" r="0" b="0"/>
          <a:pathLst>
            <a:path>
              <a:moveTo>
                <a:pt x="2917438" y="0"/>
              </a:moveTo>
              <a:lnTo>
                <a:pt x="2917438" y="126583"/>
              </a:lnTo>
              <a:lnTo>
                <a:pt x="0" y="126583"/>
              </a:lnTo>
              <a:lnTo>
                <a:pt x="0" y="2531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3A105-ACA8-498B-9A53-8070A811FC72}">
      <dsp:nvSpPr>
        <dsp:cNvPr id="0" name=""/>
        <dsp:cNvSpPr/>
      </dsp:nvSpPr>
      <dsp:spPr>
        <a:xfrm>
          <a:off x="5825470" y="604756"/>
          <a:ext cx="91440" cy="253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1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4978D-6077-493F-8687-9F2D8AA39208}">
      <dsp:nvSpPr>
        <dsp:cNvPr id="0" name=""/>
        <dsp:cNvSpPr/>
      </dsp:nvSpPr>
      <dsp:spPr>
        <a:xfrm>
          <a:off x="4757199" y="1979"/>
          <a:ext cx="2227982" cy="6027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Supervisior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Mr. SangNV</a:t>
          </a:r>
          <a:endParaRPr lang="en-US" sz="1600" kern="1200"/>
        </a:p>
      </dsp:txBody>
      <dsp:txXfrm>
        <a:off x="4757199" y="1979"/>
        <a:ext cx="2227982" cy="602776"/>
      </dsp:txXfrm>
    </dsp:sp>
    <dsp:sp modelId="{3909042D-380A-4195-BE35-DED575E71C64}">
      <dsp:nvSpPr>
        <dsp:cNvPr id="0" name=""/>
        <dsp:cNvSpPr/>
      </dsp:nvSpPr>
      <dsp:spPr>
        <a:xfrm>
          <a:off x="4822642" y="857922"/>
          <a:ext cx="2097095" cy="6027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Project Manager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HoangLD</a:t>
          </a:r>
          <a:endParaRPr lang="en-US" sz="1600" kern="1200"/>
        </a:p>
      </dsp:txBody>
      <dsp:txXfrm>
        <a:off x="4822642" y="857922"/>
        <a:ext cx="2097095" cy="602776"/>
      </dsp:txXfrm>
    </dsp:sp>
    <dsp:sp modelId="{8238A591-DEB0-4710-B067-2A5B20FFB414}">
      <dsp:nvSpPr>
        <dsp:cNvPr id="0" name=""/>
        <dsp:cNvSpPr/>
      </dsp:nvSpPr>
      <dsp:spPr>
        <a:xfrm>
          <a:off x="2109557" y="1713865"/>
          <a:ext cx="1688389" cy="6027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SRS Analysis Team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KhiemDN</a:t>
          </a:r>
          <a:endParaRPr lang="en-US" sz="1600" kern="1200"/>
        </a:p>
      </dsp:txBody>
      <dsp:txXfrm>
        <a:off x="2109557" y="1713865"/>
        <a:ext cx="1688389" cy="602776"/>
      </dsp:txXfrm>
    </dsp:sp>
    <dsp:sp modelId="{A9C8FCF1-2CB4-4CF7-A64E-5F46FBC0B411}">
      <dsp:nvSpPr>
        <dsp:cNvPr id="0" name=""/>
        <dsp:cNvSpPr/>
      </dsp:nvSpPr>
      <dsp:spPr>
        <a:xfrm>
          <a:off x="2531654" y="4125893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HoangLD</a:t>
          </a:r>
          <a:endParaRPr lang="en-US" sz="1600" kern="1200"/>
        </a:p>
      </dsp:txBody>
      <dsp:txXfrm>
        <a:off x="2531654" y="4125893"/>
        <a:ext cx="1205553" cy="602776"/>
      </dsp:txXfrm>
    </dsp:sp>
    <dsp:sp modelId="{F4D81048-AFDC-42BF-A3BF-0F4E0E0698F6}">
      <dsp:nvSpPr>
        <dsp:cNvPr id="0" name=""/>
        <dsp:cNvSpPr/>
      </dsp:nvSpPr>
      <dsp:spPr>
        <a:xfrm>
          <a:off x="2548592" y="3324152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DuyPV</a:t>
          </a:r>
          <a:endParaRPr lang="en-US" sz="1600" kern="1200"/>
        </a:p>
      </dsp:txBody>
      <dsp:txXfrm>
        <a:off x="2548592" y="3324152"/>
        <a:ext cx="1205553" cy="602776"/>
      </dsp:txXfrm>
    </dsp:sp>
    <dsp:sp modelId="{30902C46-249B-4231-9D1E-D733ACDF4676}">
      <dsp:nvSpPr>
        <dsp:cNvPr id="0" name=""/>
        <dsp:cNvSpPr/>
      </dsp:nvSpPr>
      <dsp:spPr>
        <a:xfrm>
          <a:off x="2531654" y="2525087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KhiemDN</a:t>
          </a:r>
          <a:endParaRPr lang="en-US" sz="1600" kern="1200"/>
        </a:p>
      </dsp:txBody>
      <dsp:txXfrm>
        <a:off x="2531654" y="2525087"/>
        <a:ext cx="1205553" cy="602776"/>
      </dsp:txXfrm>
    </dsp:sp>
    <dsp:sp modelId="{68C0A434-7874-4EA3-9D2C-5F30AD13550F}">
      <dsp:nvSpPr>
        <dsp:cNvPr id="0" name=""/>
        <dsp:cNvSpPr/>
      </dsp:nvSpPr>
      <dsp:spPr>
        <a:xfrm>
          <a:off x="2514716" y="4849767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TuanTA</a:t>
          </a:r>
          <a:endParaRPr lang="en-US" sz="1600" kern="1200"/>
        </a:p>
      </dsp:txBody>
      <dsp:txXfrm>
        <a:off x="2514716" y="4849767"/>
        <a:ext cx="1205553" cy="602776"/>
      </dsp:txXfrm>
    </dsp:sp>
    <dsp:sp modelId="{8F87E03E-AF6A-4FB9-B508-EE51F3016104}">
      <dsp:nvSpPr>
        <dsp:cNvPr id="0" name=""/>
        <dsp:cNvSpPr/>
      </dsp:nvSpPr>
      <dsp:spPr>
        <a:xfrm>
          <a:off x="4051112" y="1713865"/>
          <a:ext cx="1205553" cy="6027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Design Team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DuyPV</a:t>
          </a:r>
          <a:endParaRPr lang="en-US" sz="1600" kern="1200"/>
        </a:p>
      </dsp:txBody>
      <dsp:txXfrm>
        <a:off x="4051112" y="1713865"/>
        <a:ext cx="1205553" cy="602776"/>
      </dsp:txXfrm>
    </dsp:sp>
    <dsp:sp modelId="{49486512-6BF7-4F6C-9782-4537C9139A39}">
      <dsp:nvSpPr>
        <dsp:cNvPr id="0" name=""/>
        <dsp:cNvSpPr/>
      </dsp:nvSpPr>
      <dsp:spPr>
        <a:xfrm>
          <a:off x="4352500" y="2569807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DuyPV</a:t>
          </a:r>
          <a:endParaRPr lang="en-US" sz="1600" kern="1200"/>
        </a:p>
      </dsp:txBody>
      <dsp:txXfrm>
        <a:off x="4352500" y="2569807"/>
        <a:ext cx="1205553" cy="602776"/>
      </dsp:txXfrm>
    </dsp:sp>
    <dsp:sp modelId="{07C99813-26E5-40E4-BB70-B77554671B86}">
      <dsp:nvSpPr>
        <dsp:cNvPr id="0" name=""/>
        <dsp:cNvSpPr/>
      </dsp:nvSpPr>
      <dsp:spPr>
        <a:xfrm>
          <a:off x="4352500" y="3425750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HoangLD</a:t>
          </a:r>
          <a:endParaRPr lang="en-US" sz="1600" kern="1200"/>
        </a:p>
      </dsp:txBody>
      <dsp:txXfrm>
        <a:off x="4352500" y="3425750"/>
        <a:ext cx="1205553" cy="602776"/>
      </dsp:txXfrm>
    </dsp:sp>
    <dsp:sp modelId="{0C020D86-1708-47F6-864B-F00EA8ECE1B4}">
      <dsp:nvSpPr>
        <dsp:cNvPr id="0" name=""/>
        <dsp:cNvSpPr/>
      </dsp:nvSpPr>
      <dsp:spPr>
        <a:xfrm>
          <a:off x="5509831" y="1713865"/>
          <a:ext cx="1205553" cy="6027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Develop Team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HoangLD</a:t>
          </a:r>
          <a:endParaRPr lang="en-US" sz="1600" kern="1200"/>
        </a:p>
      </dsp:txBody>
      <dsp:txXfrm>
        <a:off x="5509831" y="1713865"/>
        <a:ext cx="1205553" cy="602776"/>
      </dsp:txXfrm>
    </dsp:sp>
    <dsp:sp modelId="{B2B3AB68-4ADC-4E33-85EF-C9B47D2124E5}">
      <dsp:nvSpPr>
        <dsp:cNvPr id="0" name=""/>
        <dsp:cNvSpPr/>
      </dsp:nvSpPr>
      <dsp:spPr>
        <a:xfrm>
          <a:off x="5811220" y="2569807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HoangLD</a:t>
          </a:r>
          <a:endParaRPr lang="en-US" sz="1600" kern="1200"/>
        </a:p>
      </dsp:txBody>
      <dsp:txXfrm>
        <a:off x="5811220" y="2569807"/>
        <a:ext cx="1205553" cy="602776"/>
      </dsp:txXfrm>
    </dsp:sp>
    <dsp:sp modelId="{E26C1420-4DDC-4280-9921-47E5CE55B293}">
      <dsp:nvSpPr>
        <dsp:cNvPr id="0" name=""/>
        <dsp:cNvSpPr/>
      </dsp:nvSpPr>
      <dsp:spPr>
        <a:xfrm>
          <a:off x="5811220" y="3425750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DuyPV</a:t>
          </a:r>
          <a:endParaRPr lang="en-US" sz="1600" kern="1200"/>
        </a:p>
      </dsp:txBody>
      <dsp:txXfrm>
        <a:off x="5811220" y="3425750"/>
        <a:ext cx="1205553" cy="602776"/>
      </dsp:txXfrm>
    </dsp:sp>
    <dsp:sp modelId="{85381768-E336-437D-95A6-132DA29A9F64}">
      <dsp:nvSpPr>
        <dsp:cNvPr id="0" name=""/>
        <dsp:cNvSpPr/>
      </dsp:nvSpPr>
      <dsp:spPr>
        <a:xfrm>
          <a:off x="5828146" y="4180089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KhiemDN</a:t>
          </a:r>
          <a:endParaRPr lang="en-US" sz="1600" kern="1200"/>
        </a:p>
      </dsp:txBody>
      <dsp:txXfrm>
        <a:off x="5828146" y="4180089"/>
        <a:ext cx="1205553" cy="602776"/>
      </dsp:txXfrm>
    </dsp:sp>
    <dsp:sp modelId="{2F654FDA-A02A-45CF-8DBF-FEAC4DDCCF0E}">
      <dsp:nvSpPr>
        <dsp:cNvPr id="0" name=""/>
        <dsp:cNvSpPr/>
      </dsp:nvSpPr>
      <dsp:spPr>
        <a:xfrm>
          <a:off x="5811220" y="4900569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TuanTA</a:t>
          </a:r>
          <a:endParaRPr lang="en-US" sz="1600" kern="1200"/>
        </a:p>
      </dsp:txBody>
      <dsp:txXfrm>
        <a:off x="5811220" y="4900569"/>
        <a:ext cx="1205553" cy="602776"/>
      </dsp:txXfrm>
    </dsp:sp>
    <dsp:sp modelId="{6F39E241-082F-4BC0-8D61-8AC284DAE2B5}">
      <dsp:nvSpPr>
        <dsp:cNvPr id="0" name=""/>
        <dsp:cNvSpPr/>
      </dsp:nvSpPr>
      <dsp:spPr>
        <a:xfrm>
          <a:off x="6968551" y="1713865"/>
          <a:ext cx="1205553" cy="6027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Test Team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TuanTA</a:t>
          </a:r>
          <a:endParaRPr lang="en-US" sz="1600" kern="1200"/>
        </a:p>
      </dsp:txBody>
      <dsp:txXfrm>
        <a:off x="6968551" y="1713865"/>
        <a:ext cx="1205553" cy="602776"/>
      </dsp:txXfrm>
    </dsp:sp>
    <dsp:sp modelId="{552220CD-BD02-4212-977D-8AF9A2B5CB2E}">
      <dsp:nvSpPr>
        <dsp:cNvPr id="0" name=""/>
        <dsp:cNvSpPr/>
      </dsp:nvSpPr>
      <dsp:spPr>
        <a:xfrm>
          <a:off x="7269939" y="2569807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TuanTA</a:t>
          </a:r>
          <a:endParaRPr lang="en-US" sz="1600" kern="1200"/>
        </a:p>
      </dsp:txBody>
      <dsp:txXfrm>
        <a:off x="7269939" y="2569807"/>
        <a:ext cx="1205553" cy="602776"/>
      </dsp:txXfrm>
    </dsp:sp>
    <dsp:sp modelId="{D061E90D-229E-4CA5-AFD1-1D3EF26A31AF}">
      <dsp:nvSpPr>
        <dsp:cNvPr id="0" name=""/>
        <dsp:cNvSpPr/>
      </dsp:nvSpPr>
      <dsp:spPr>
        <a:xfrm>
          <a:off x="7269939" y="3425750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DuyPV</a:t>
          </a:r>
          <a:endParaRPr lang="en-US" sz="1600" kern="1200"/>
        </a:p>
      </dsp:txBody>
      <dsp:txXfrm>
        <a:off x="7269939" y="3425750"/>
        <a:ext cx="1205553" cy="602776"/>
      </dsp:txXfrm>
    </dsp:sp>
    <dsp:sp modelId="{E8EFFABF-F847-4251-9ECF-C8144BA3F58F}">
      <dsp:nvSpPr>
        <dsp:cNvPr id="0" name=""/>
        <dsp:cNvSpPr/>
      </dsp:nvSpPr>
      <dsp:spPr>
        <a:xfrm>
          <a:off x="8427270" y="1713865"/>
          <a:ext cx="1205553" cy="6027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QA Team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HoangLD</a:t>
          </a:r>
          <a:endParaRPr lang="en-US" sz="1600" kern="1200"/>
        </a:p>
      </dsp:txBody>
      <dsp:txXfrm>
        <a:off x="8427270" y="1713865"/>
        <a:ext cx="1205553" cy="602776"/>
      </dsp:txXfrm>
    </dsp:sp>
    <dsp:sp modelId="{42D09F92-1CAC-4091-9F0C-EB37076EF4CA}">
      <dsp:nvSpPr>
        <dsp:cNvPr id="0" name=""/>
        <dsp:cNvSpPr/>
      </dsp:nvSpPr>
      <dsp:spPr>
        <a:xfrm>
          <a:off x="8696578" y="3468161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KhiemDN</a:t>
          </a:r>
          <a:endParaRPr lang="en-US" sz="1600" kern="1200"/>
        </a:p>
      </dsp:txBody>
      <dsp:txXfrm>
        <a:off x="8696578" y="3468161"/>
        <a:ext cx="1205553" cy="602776"/>
      </dsp:txXfrm>
    </dsp:sp>
    <dsp:sp modelId="{31067D45-F2E9-420C-B084-DDCDD20D8D9B}">
      <dsp:nvSpPr>
        <dsp:cNvPr id="0" name=""/>
        <dsp:cNvSpPr/>
      </dsp:nvSpPr>
      <dsp:spPr>
        <a:xfrm>
          <a:off x="8696578" y="2623647"/>
          <a:ext cx="1205553" cy="602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HoangLD</a:t>
          </a:r>
          <a:endParaRPr lang="en-US" sz="1600" kern="1200"/>
        </a:p>
      </dsp:txBody>
      <dsp:txXfrm>
        <a:off x="8696578" y="2623647"/>
        <a:ext cx="1205553" cy="602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5BB69-0F8B-4C8B-A5FA-A623CB6163CB}">
      <dsp:nvSpPr>
        <dsp:cNvPr id="0" name=""/>
        <dsp:cNvSpPr/>
      </dsp:nvSpPr>
      <dsp:spPr>
        <a:xfrm>
          <a:off x="292764" y="1287833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System Overview</a:t>
          </a:r>
          <a:endParaRPr lang="en-US" sz="2800" kern="1200" dirty="0">
            <a:latin typeface="Futura Lt BT" panose="020B0402020204020303"/>
          </a:endParaRPr>
        </a:p>
      </dsp:txBody>
      <dsp:txXfrm>
        <a:off x="292764" y="1287833"/>
        <a:ext cx="5218752" cy="474432"/>
      </dsp:txXfrm>
    </dsp:sp>
    <dsp:sp modelId="{10BBDFDE-3A96-4DE3-89A4-DBDAA6B31358}">
      <dsp:nvSpPr>
        <dsp:cNvPr id="0" name=""/>
        <dsp:cNvSpPr/>
      </dsp:nvSpPr>
      <dsp:spPr>
        <a:xfrm>
          <a:off x="292764" y="176226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BAB3E-61AC-4601-8281-DEFCAD119AFD}">
      <dsp:nvSpPr>
        <dsp:cNvPr id="0" name=""/>
        <dsp:cNvSpPr/>
      </dsp:nvSpPr>
      <dsp:spPr>
        <a:xfrm>
          <a:off x="1029188" y="176226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DD495-2BF4-4B18-BE7C-5782D2CBAADF}">
      <dsp:nvSpPr>
        <dsp:cNvPr id="0" name=""/>
        <dsp:cNvSpPr/>
      </dsp:nvSpPr>
      <dsp:spPr>
        <a:xfrm>
          <a:off x="1765612" y="176226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4F524-D8CE-4B64-946B-51E1B86CB6B4}">
      <dsp:nvSpPr>
        <dsp:cNvPr id="0" name=""/>
        <dsp:cNvSpPr/>
      </dsp:nvSpPr>
      <dsp:spPr>
        <a:xfrm>
          <a:off x="2502036" y="176226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21CDB-7724-4E0A-AABF-88984A4B2F49}">
      <dsp:nvSpPr>
        <dsp:cNvPr id="0" name=""/>
        <dsp:cNvSpPr/>
      </dsp:nvSpPr>
      <dsp:spPr>
        <a:xfrm>
          <a:off x="3238460" y="176226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C43F4-F10E-4434-8AD9-CDC7B9F0CF53}">
      <dsp:nvSpPr>
        <dsp:cNvPr id="0" name=""/>
        <dsp:cNvSpPr/>
      </dsp:nvSpPr>
      <dsp:spPr>
        <a:xfrm>
          <a:off x="3974884" y="176226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D0A4F-ADF6-46F5-8BDE-7126AA687294}">
      <dsp:nvSpPr>
        <dsp:cNvPr id="0" name=""/>
        <dsp:cNvSpPr/>
      </dsp:nvSpPr>
      <dsp:spPr>
        <a:xfrm>
          <a:off x="4711308" y="176226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688C5-6C68-4D25-83F7-A4F0F023607E}">
      <dsp:nvSpPr>
        <dsp:cNvPr id="0" name=""/>
        <dsp:cNvSpPr/>
      </dsp:nvSpPr>
      <dsp:spPr>
        <a:xfrm>
          <a:off x="278256" y="2186417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Functional Requirement</a:t>
          </a:r>
          <a:endParaRPr lang="en-US" sz="2800" kern="1200" dirty="0">
            <a:latin typeface="Futura Lt BT" panose="020B0402020204020303"/>
          </a:endParaRPr>
        </a:p>
      </dsp:txBody>
      <dsp:txXfrm>
        <a:off x="278256" y="2186417"/>
        <a:ext cx="5218752" cy="474432"/>
      </dsp:txXfrm>
    </dsp:sp>
    <dsp:sp modelId="{2286AF59-37FF-418A-91F1-A58D463669D9}">
      <dsp:nvSpPr>
        <dsp:cNvPr id="0" name=""/>
        <dsp:cNvSpPr/>
      </dsp:nvSpPr>
      <dsp:spPr>
        <a:xfrm>
          <a:off x="336310" y="277926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75AF0-D942-47A5-8900-EFF5428F289C}">
      <dsp:nvSpPr>
        <dsp:cNvPr id="0" name=""/>
        <dsp:cNvSpPr/>
      </dsp:nvSpPr>
      <dsp:spPr>
        <a:xfrm>
          <a:off x="1072734" y="277926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C2E43-C980-4829-A5CA-9327E19F4F76}">
      <dsp:nvSpPr>
        <dsp:cNvPr id="0" name=""/>
        <dsp:cNvSpPr/>
      </dsp:nvSpPr>
      <dsp:spPr>
        <a:xfrm>
          <a:off x="1809157" y="277926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258B7-6EAA-44E1-AC73-034E3B801F5E}">
      <dsp:nvSpPr>
        <dsp:cNvPr id="0" name=""/>
        <dsp:cNvSpPr/>
      </dsp:nvSpPr>
      <dsp:spPr>
        <a:xfrm>
          <a:off x="2545581" y="277926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9C897-9291-44F4-87CD-890E6573AF1F}">
      <dsp:nvSpPr>
        <dsp:cNvPr id="0" name=""/>
        <dsp:cNvSpPr/>
      </dsp:nvSpPr>
      <dsp:spPr>
        <a:xfrm>
          <a:off x="3282005" y="277926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6E023-48B4-4B43-BE9C-0A12524BBC31}">
      <dsp:nvSpPr>
        <dsp:cNvPr id="0" name=""/>
        <dsp:cNvSpPr/>
      </dsp:nvSpPr>
      <dsp:spPr>
        <a:xfrm>
          <a:off x="4018429" y="277926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20A0B-56F9-4BA1-B073-B49BA73E6DF0}">
      <dsp:nvSpPr>
        <dsp:cNvPr id="0" name=""/>
        <dsp:cNvSpPr/>
      </dsp:nvSpPr>
      <dsp:spPr>
        <a:xfrm>
          <a:off x="4754853" y="277926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331D0-B716-4561-8BEC-806D1EE536AF}">
      <dsp:nvSpPr>
        <dsp:cNvPr id="0" name=""/>
        <dsp:cNvSpPr/>
      </dsp:nvSpPr>
      <dsp:spPr>
        <a:xfrm>
          <a:off x="321781" y="3145278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Non</a:t>
          </a:r>
          <a:r>
            <a:rPr lang="en-US" sz="2800" kern="1200" baseline="0" dirty="0" smtClean="0">
              <a:latin typeface="Futura Lt BT" panose="020B0402020204020303"/>
            </a:rPr>
            <a:t> </a:t>
          </a:r>
          <a:r>
            <a:rPr lang="en-US" sz="2800" kern="1200" dirty="0" smtClean="0">
              <a:latin typeface="Futura Lt BT" panose="020B0402020204020303"/>
            </a:rPr>
            <a:t>Functional Requirement</a:t>
          </a:r>
          <a:endParaRPr lang="en-US" sz="2800" kern="1200" dirty="0">
            <a:latin typeface="Futura Lt BT" panose="020B0402020204020303"/>
          </a:endParaRPr>
        </a:p>
      </dsp:txBody>
      <dsp:txXfrm>
        <a:off x="321781" y="3145278"/>
        <a:ext cx="5218752" cy="474432"/>
      </dsp:txXfrm>
    </dsp:sp>
    <dsp:sp modelId="{DFB7D9C9-E260-4D3B-8988-2D19F0C6D315}">
      <dsp:nvSpPr>
        <dsp:cNvPr id="0" name=""/>
        <dsp:cNvSpPr/>
      </dsp:nvSpPr>
      <dsp:spPr>
        <a:xfrm>
          <a:off x="336310" y="3625900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21C38-CFC7-42FB-8FC8-4FED70DDF168}">
      <dsp:nvSpPr>
        <dsp:cNvPr id="0" name=""/>
        <dsp:cNvSpPr/>
      </dsp:nvSpPr>
      <dsp:spPr>
        <a:xfrm>
          <a:off x="1072734" y="3625900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25330-8FF9-48FD-BEB9-E23497DD6F8D}">
      <dsp:nvSpPr>
        <dsp:cNvPr id="0" name=""/>
        <dsp:cNvSpPr/>
      </dsp:nvSpPr>
      <dsp:spPr>
        <a:xfrm>
          <a:off x="1809157" y="3625900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1CAB0-3CA4-41DF-BDAD-3E0D89D0AC9B}">
      <dsp:nvSpPr>
        <dsp:cNvPr id="0" name=""/>
        <dsp:cNvSpPr/>
      </dsp:nvSpPr>
      <dsp:spPr>
        <a:xfrm>
          <a:off x="2545581" y="3625900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4279E-B457-4BC0-8E7D-22F0E724C48F}">
      <dsp:nvSpPr>
        <dsp:cNvPr id="0" name=""/>
        <dsp:cNvSpPr/>
      </dsp:nvSpPr>
      <dsp:spPr>
        <a:xfrm>
          <a:off x="3282005" y="3625900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12C85-A38E-4BC7-9B46-F772F681DD23}">
      <dsp:nvSpPr>
        <dsp:cNvPr id="0" name=""/>
        <dsp:cNvSpPr/>
      </dsp:nvSpPr>
      <dsp:spPr>
        <a:xfrm>
          <a:off x="4018429" y="3625900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70A50-EF3F-4446-99C7-EC50FFD8331B}">
      <dsp:nvSpPr>
        <dsp:cNvPr id="0" name=""/>
        <dsp:cNvSpPr/>
      </dsp:nvSpPr>
      <dsp:spPr>
        <a:xfrm>
          <a:off x="4754853" y="3625900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98B6C-5782-40CE-A477-43AA033428BB}">
      <dsp:nvSpPr>
        <dsp:cNvPr id="0" name=""/>
        <dsp:cNvSpPr/>
      </dsp:nvSpPr>
      <dsp:spPr>
        <a:xfrm>
          <a:off x="234732" y="461983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Architecture Overview</a:t>
          </a:r>
          <a:endParaRPr lang="en-US" sz="2800" kern="1200" dirty="0">
            <a:latin typeface="Futura Lt BT" panose="020B0402020204020303"/>
          </a:endParaRPr>
        </a:p>
      </dsp:txBody>
      <dsp:txXfrm>
        <a:off x="234732" y="461983"/>
        <a:ext cx="5218752" cy="474432"/>
      </dsp:txXfrm>
    </dsp:sp>
    <dsp:sp modelId="{36D9A552-B24E-4977-86C1-78A3B6D90779}">
      <dsp:nvSpPr>
        <dsp:cNvPr id="0" name=""/>
        <dsp:cNvSpPr/>
      </dsp:nvSpPr>
      <dsp:spPr>
        <a:xfrm>
          <a:off x="263734" y="89286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8CCB1-01FD-44EA-9B73-4AFD540C64F2}">
      <dsp:nvSpPr>
        <dsp:cNvPr id="0" name=""/>
        <dsp:cNvSpPr/>
      </dsp:nvSpPr>
      <dsp:spPr>
        <a:xfrm>
          <a:off x="1000158" y="89286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63C7-D5AC-4D64-8BB5-A78E9B917B1D}">
      <dsp:nvSpPr>
        <dsp:cNvPr id="0" name=""/>
        <dsp:cNvSpPr/>
      </dsp:nvSpPr>
      <dsp:spPr>
        <a:xfrm>
          <a:off x="1736582" y="89286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A7D7F-98A1-4E18-AE67-2EE486475B2B}">
      <dsp:nvSpPr>
        <dsp:cNvPr id="0" name=""/>
        <dsp:cNvSpPr/>
      </dsp:nvSpPr>
      <dsp:spPr>
        <a:xfrm>
          <a:off x="2473006" y="89286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1C41B-AA11-48B4-B905-4883B6F9A171}">
      <dsp:nvSpPr>
        <dsp:cNvPr id="0" name=""/>
        <dsp:cNvSpPr/>
      </dsp:nvSpPr>
      <dsp:spPr>
        <a:xfrm>
          <a:off x="3209430" y="89286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E0AB0-F1A8-4D92-9FAA-367E0A90B56A}">
      <dsp:nvSpPr>
        <dsp:cNvPr id="0" name=""/>
        <dsp:cNvSpPr/>
      </dsp:nvSpPr>
      <dsp:spPr>
        <a:xfrm>
          <a:off x="3945854" y="89286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516F3-7CEA-42CC-8A35-A200E5026E1A}">
      <dsp:nvSpPr>
        <dsp:cNvPr id="0" name=""/>
        <dsp:cNvSpPr/>
      </dsp:nvSpPr>
      <dsp:spPr>
        <a:xfrm>
          <a:off x="4682278" y="89286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3BDF6-451A-42FF-A90E-D8248CD56FFA}">
      <dsp:nvSpPr>
        <dsp:cNvPr id="0" name=""/>
        <dsp:cNvSpPr/>
      </dsp:nvSpPr>
      <dsp:spPr>
        <a:xfrm>
          <a:off x="278256" y="1350885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Package Design</a:t>
          </a:r>
          <a:endParaRPr lang="en-US" sz="2800" kern="1200" dirty="0">
            <a:latin typeface="Futura Lt BT" panose="020B0402020204020303"/>
          </a:endParaRPr>
        </a:p>
      </dsp:txBody>
      <dsp:txXfrm>
        <a:off x="278256" y="1350885"/>
        <a:ext cx="5218752" cy="474432"/>
      </dsp:txXfrm>
    </dsp:sp>
    <dsp:sp modelId="{83CBF5A2-FAA7-4F54-96FA-7E67EC89F327}">
      <dsp:nvSpPr>
        <dsp:cNvPr id="0" name=""/>
        <dsp:cNvSpPr/>
      </dsp:nvSpPr>
      <dsp:spPr>
        <a:xfrm>
          <a:off x="307279" y="1841114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86589-4005-440C-AF8B-4822B1B0FCA4}">
      <dsp:nvSpPr>
        <dsp:cNvPr id="0" name=""/>
        <dsp:cNvSpPr/>
      </dsp:nvSpPr>
      <dsp:spPr>
        <a:xfrm>
          <a:off x="1043703" y="1841114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AC453-8F2D-47F0-8346-D35A560ED6B7}">
      <dsp:nvSpPr>
        <dsp:cNvPr id="0" name=""/>
        <dsp:cNvSpPr/>
      </dsp:nvSpPr>
      <dsp:spPr>
        <a:xfrm>
          <a:off x="1780127" y="1841114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18CB3-D279-46E8-9FB5-733C8096C029}">
      <dsp:nvSpPr>
        <dsp:cNvPr id="0" name=""/>
        <dsp:cNvSpPr/>
      </dsp:nvSpPr>
      <dsp:spPr>
        <a:xfrm>
          <a:off x="2516551" y="1841114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3CA59-8C0D-4937-948A-2C42709E94E1}">
      <dsp:nvSpPr>
        <dsp:cNvPr id="0" name=""/>
        <dsp:cNvSpPr/>
      </dsp:nvSpPr>
      <dsp:spPr>
        <a:xfrm>
          <a:off x="3252975" y="1841114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F3B85-386C-4EF3-B7B5-578C48C81774}">
      <dsp:nvSpPr>
        <dsp:cNvPr id="0" name=""/>
        <dsp:cNvSpPr/>
      </dsp:nvSpPr>
      <dsp:spPr>
        <a:xfrm>
          <a:off x="3989399" y="1841114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29407-ADB0-44F2-B411-F9ADA90C184A}">
      <dsp:nvSpPr>
        <dsp:cNvPr id="0" name=""/>
        <dsp:cNvSpPr/>
      </dsp:nvSpPr>
      <dsp:spPr>
        <a:xfrm>
          <a:off x="4725823" y="1841114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11528-9A33-4CC1-8E85-084EBA34A301}">
      <dsp:nvSpPr>
        <dsp:cNvPr id="0" name=""/>
        <dsp:cNvSpPr/>
      </dsp:nvSpPr>
      <dsp:spPr>
        <a:xfrm>
          <a:off x="292764" y="2431044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Entity Relationship</a:t>
          </a:r>
          <a:endParaRPr lang="en-US" sz="2800" kern="1200" dirty="0">
            <a:latin typeface="Futura Lt BT" panose="020B0402020204020303"/>
          </a:endParaRPr>
        </a:p>
      </dsp:txBody>
      <dsp:txXfrm>
        <a:off x="292764" y="2431044"/>
        <a:ext cx="5218752" cy="474432"/>
      </dsp:txXfrm>
    </dsp:sp>
    <dsp:sp modelId="{4588ADD4-D9AF-4AB8-9600-9AC6CFA6DD08}">
      <dsp:nvSpPr>
        <dsp:cNvPr id="0" name=""/>
        <dsp:cNvSpPr/>
      </dsp:nvSpPr>
      <dsp:spPr>
        <a:xfrm>
          <a:off x="292764" y="290547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50268-657A-4017-8B3C-366F7CCF4230}">
      <dsp:nvSpPr>
        <dsp:cNvPr id="0" name=""/>
        <dsp:cNvSpPr/>
      </dsp:nvSpPr>
      <dsp:spPr>
        <a:xfrm>
          <a:off x="1029188" y="290547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B4194-4EE1-4C06-965C-95FAFC041CC6}">
      <dsp:nvSpPr>
        <dsp:cNvPr id="0" name=""/>
        <dsp:cNvSpPr/>
      </dsp:nvSpPr>
      <dsp:spPr>
        <a:xfrm>
          <a:off x="1765612" y="290547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405D3-FF29-4810-BBFB-21C88FE67B51}">
      <dsp:nvSpPr>
        <dsp:cNvPr id="0" name=""/>
        <dsp:cNvSpPr/>
      </dsp:nvSpPr>
      <dsp:spPr>
        <a:xfrm>
          <a:off x="2502036" y="290547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8E039-6676-4B9C-9ABA-FC21F1A9750D}">
      <dsp:nvSpPr>
        <dsp:cNvPr id="0" name=""/>
        <dsp:cNvSpPr/>
      </dsp:nvSpPr>
      <dsp:spPr>
        <a:xfrm>
          <a:off x="3238460" y="290547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C3CE6-6B9D-423D-B09B-6AF771089851}">
      <dsp:nvSpPr>
        <dsp:cNvPr id="0" name=""/>
        <dsp:cNvSpPr/>
      </dsp:nvSpPr>
      <dsp:spPr>
        <a:xfrm>
          <a:off x="3974884" y="290547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7B169-442C-47AC-B571-34D78CA04633}">
      <dsp:nvSpPr>
        <dsp:cNvPr id="0" name=""/>
        <dsp:cNvSpPr/>
      </dsp:nvSpPr>
      <dsp:spPr>
        <a:xfrm>
          <a:off x="4711308" y="2905476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22F6F-1207-44BC-AD9E-D4B5EF4D1062}">
      <dsp:nvSpPr>
        <dsp:cNvPr id="0" name=""/>
        <dsp:cNvSpPr/>
      </dsp:nvSpPr>
      <dsp:spPr>
        <a:xfrm>
          <a:off x="292764" y="687709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Test Model</a:t>
          </a:r>
          <a:endParaRPr lang="en-US" sz="2800" kern="1200" dirty="0">
            <a:latin typeface="Futura Lt BT" panose="020B0402020204020303"/>
          </a:endParaRPr>
        </a:p>
      </dsp:txBody>
      <dsp:txXfrm>
        <a:off x="292764" y="687709"/>
        <a:ext cx="5218752" cy="474432"/>
      </dsp:txXfrm>
    </dsp:sp>
    <dsp:sp modelId="{073C87E8-5D25-433C-98C4-0A229C347E13}">
      <dsp:nvSpPr>
        <dsp:cNvPr id="0" name=""/>
        <dsp:cNvSpPr/>
      </dsp:nvSpPr>
      <dsp:spPr>
        <a:xfrm>
          <a:off x="292764" y="11621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0D426-72B1-4B21-9E4D-3DCB2E8BE19E}">
      <dsp:nvSpPr>
        <dsp:cNvPr id="0" name=""/>
        <dsp:cNvSpPr/>
      </dsp:nvSpPr>
      <dsp:spPr>
        <a:xfrm>
          <a:off x="1029188" y="11621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03FF1-1C64-408B-954F-C32FB9AB5593}">
      <dsp:nvSpPr>
        <dsp:cNvPr id="0" name=""/>
        <dsp:cNvSpPr/>
      </dsp:nvSpPr>
      <dsp:spPr>
        <a:xfrm>
          <a:off x="1765612" y="11621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353EF-0B5B-4B3F-9266-86F92223CB41}">
      <dsp:nvSpPr>
        <dsp:cNvPr id="0" name=""/>
        <dsp:cNvSpPr/>
      </dsp:nvSpPr>
      <dsp:spPr>
        <a:xfrm>
          <a:off x="2502036" y="11621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BE1DC-CFCC-4004-8A9E-240BBDCDB9E2}">
      <dsp:nvSpPr>
        <dsp:cNvPr id="0" name=""/>
        <dsp:cNvSpPr/>
      </dsp:nvSpPr>
      <dsp:spPr>
        <a:xfrm>
          <a:off x="3238460" y="11621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4631E-2505-44E1-9394-1F1D798CF0B4}">
      <dsp:nvSpPr>
        <dsp:cNvPr id="0" name=""/>
        <dsp:cNvSpPr/>
      </dsp:nvSpPr>
      <dsp:spPr>
        <a:xfrm>
          <a:off x="3974884" y="11621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1121B-6963-4943-921E-ACE2C456BB58}">
      <dsp:nvSpPr>
        <dsp:cNvPr id="0" name=""/>
        <dsp:cNvSpPr/>
      </dsp:nvSpPr>
      <dsp:spPr>
        <a:xfrm>
          <a:off x="4711308" y="11621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8029E-C477-4717-BBFB-CB739BB1330F}">
      <dsp:nvSpPr>
        <dsp:cNvPr id="0" name=""/>
        <dsp:cNvSpPr/>
      </dsp:nvSpPr>
      <dsp:spPr>
        <a:xfrm>
          <a:off x="336289" y="1648405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Test Process</a:t>
          </a:r>
          <a:endParaRPr lang="en-US" sz="2800" kern="1200" dirty="0">
            <a:latin typeface="Futura Lt BT" panose="020B0402020204020303"/>
          </a:endParaRPr>
        </a:p>
      </dsp:txBody>
      <dsp:txXfrm>
        <a:off x="336289" y="1648405"/>
        <a:ext cx="5218752" cy="474432"/>
      </dsp:txXfrm>
    </dsp:sp>
    <dsp:sp modelId="{B127F0AF-F9F1-49B0-8D20-3BC1A76BBE27}">
      <dsp:nvSpPr>
        <dsp:cNvPr id="0" name=""/>
        <dsp:cNvSpPr/>
      </dsp:nvSpPr>
      <dsp:spPr>
        <a:xfrm>
          <a:off x="234704" y="2079292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0F57B-7475-4BF6-8829-65F3C04164AD}">
      <dsp:nvSpPr>
        <dsp:cNvPr id="0" name=""/>
        <dsp:cNvSpPr/>
      </dsp:nvSpPr>
      <dsp:spPr>
        <a:xfrm>
          <a:off x="971128" y="2079292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A07EF-A957-4F34-8C1D-77DA90E2AF20}">
      <dsp:nvSpPr>
        <dsp:cNvPr id="0" name=""/>
        <dsp:cNvSpPr/>
      </dsp:nvSpPr>
      <dsp:spPr>
        <a:xfrm>
          <a:off x="1707552" y="2079292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F6ACF-2C00-4BE8-90EB-76292C493A9E}">
      <dsp:nvSpPr>
        <dsp:cNvPr id="0" name=""/>
        <dsp:cNvSpPr/>
      </dsp:nvSpPr>
      <dsp:spPr>
        <a:xfrm>
          <a:off x="2443976" y="2079292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84025-1557-4B3A-97A5-DB5FEE8BAAD0}">
      <dsp:nvSpPr>
        <dsp:cNvPr id="0" name=""/>
        <dsp:cNvSpPr/>
      </dsp:nvSpPr>
      <dsp:spPr>
        <a:xfrm>
          <a:off x="3180400" y="2079292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623A2-D6DB-4D19-B8C6-0A3F4136EA1C}">
      <dsp:nvSpPr>
        <dsp:cNvPr id="0" name=""/>
        <dsp:cNvSpPr/>
      </dsp:nvSpPr>
      <dsp:spPr>
        <a:xfrm>
          <a:off x="3916824" y="2079292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C1CB5-6744-4B3B-A352-F0C707F041B6}">
      <dsp:nvSpPr>
        <dsp:cNvPr id="0" name=""/>
        <dsp:cNvSpPr/>
      </dsp:nvSpPr>
      <dsp:spPr>
        <a:xfrm>
          <a:off x="4653248" y="2079292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E74FC-B2DE-4B23-9224-F3FF91C50F95}">
      <dsp:nvSpPr>
        <dsp:cNvPr id="0" name=""/>
        <dsp:cNvSpPr/>
      </dsp:nvSpPr>
      <dsp:spPr>
        <a:xfrm>
          <a:off x="321781" y="2620910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Test Result</a:t>
          </a:r>
          <a:endParaRPr lang="en-US" sz="2800" kern="1200" dirty="0">
            <a:latin typeface="Futura Lt BT" panose="020B0402020204020303"/>
          </a:endParaRPr>
        </a:p>
      </dsp:txBody>
      <dsp:txXfrm>
        <a:off x="321781" y="2620910"/>
        <a:ext cx="5218752" cy="474432"/>
      </dsp:txXfrm>
    </dsp:sp>
    <dsp:sp modelId="{135A3515-5936-4DEC-941B-C29BE69B1A94}">
      <dsp:nvSpPr>
        <dsp:cNvPr id="0" name=""/>
        <dsp:cNvSpPr/>
      </dsp:nvSpPr>
      <dsp:spPr>
        <a:xfrm>
          <a:off x="263734" y="30345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9EC96-3B13-4468-978C-68E229843FB5}">
      <dsp:nvSpPr>
        <dsp:cNvPr id="0" name=""/>
        <dsp:cNvSpPr/>
      </dsp:nvSpPr>
      <dsp:spPr>
        <a:xfrm>
          <a:off x="1000158" y="30345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403C-E11D-4B5F-9CAA-B0D976DF993C}">
      <dsp:nvSpPr>
        <dsp:cNvPr id="0" name=""/>
        <dsp:cNvSpPr/>
      </dsp:nvSpPr>
      <dsp:spPr>
        <a:xfrm>
          <a:off x="1736582" y="30345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BB0C8-6C29-4139-8D6D-A330D7E013BB}">
      <dsp:nvSpPr>
        <dsp:cNvPr id="0" name=""/>
        <dsp:cNvSpPr/>
      </dsp:nvSpPr>
      <dsp:spPr>
        <a:xfrm>
          <a:off x="2473006" y="30345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047A0-624E-4290-83E1-0D9CA902B65F}">
      <dsp:nvSpPr>
        <dsp:cNvPr id="0" name=""/>
        <dsp:cNvSpPr/>
      </dsp:nvSpPr>
      <dsp:spPr>
        <a:xfrm>
          <a:off x="3209430" y="30345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A12D4-E0A4-42CB-A6B7-29F14B29E4A8}">
      <dsp:nvSpPr>
        <dsp:cNvPr id="0" name=""/>
        <dsp:cNvSpPr/>
      </dsp:nvSpPr>
      <dsp:spPr>
        <a:xfrm>
          <a:off x="3945854" y="30345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D9FFC-14E9-434B-8EF1-A42ED2252915}">
      <dsp:nvSpPr>
        <dsp:cNvPr id="0" name=""/>
        <dsp:cNvSpPr/>
      </dsp:nvSpPr>
      <dsp:spPr>
        <a:xfrm>
          <a:off x="4682278" y="3034541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66A9C-245F-4D8B-B385-592FF98108E6}">
      <dsp:nvSpPr>
        <dsp:cNvPr id="0" name=""/>
        <dsp:cNvSpPr/>
      </dsp:nvSpPr>
      <dsp:spPr>
        <a:xfrm>
          <a:off x="292764" y="917297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Project result</a:t>
          </a:r>
          <a:endParaRPr lang="en-US" sz="2800" kern="1200" dirty="0">
            <a:latin typeface="Futura Lt BT" panose="020B0402020204020303"/>
          </a:endParaRPr>
        </a:p>
      </dsp:txBody>
      <dsp:txXfrm>
        <a:off x="292764" y="917297"/>
        <a:ext cx="5218752" cy="474432"/>
      </dsp:txXfrm>
    </dsp:sp>
    <dsp:sp modelId="{629B3A9B-9625-494D-974A-0DC83087DC0C}">
      <dsp:nvSpPr>
        <dsp:cNvPr id="0" name=""/>
        <dsp:cNvSpPr/>
      </dsp:nvSpPr>
      <dsp:spPr>
        <a:xfrm>
          <a:off x="292764" y="139172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8F0B5-1025-4DCC-AD7A-40F6ED78F83D}">
      <dsp:nvSpPr>
        <dsp:cNvPr id="0" name=""/>
        <dsp:cNvSpPr/>
      </dsp:nvSpPr>
      <dsp:spPr>
        <a:xfrm>
          <a:off x="1029188" y="139172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69C9C-F223-4127-B58A-87C73281FE49}">
      <dsp:nvSpPr>
        <dsp:cNvPr id="0" name=""/>
        <dsp:cNvSpPr/>
      </dsp:nvSpPr>
      <dsp:spPr>
        <a:xfrm>
          <a:off x="1765612" y="139172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CE96E-A277-474A-9E8B-9982D3B15708}">
      <dsp:nvSpPr>
        <dsp:cNvPr id="0" name=""/>
        <dsp:cNvSpPr/>
      </dsp:nvSpPr>
      <dsp:spPr>
        <a:xfrm>
          <a:off x="2502036" y="139172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A68D-5DBF-411C-B7B2-773FC8633A1D}">
      <dsp:nvSpPr>
        <dsp:cNvPr id="0" name=""/>
        <dsp:cNvSpPr/>
      </dsp:nvSpPr>
      <dsp:spPr>
        <a:xfrm>
          <a:off x="3238460" y="139172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8C307-A85E-430A-87F1-1F17B95C1FA7}">
      <dsp:nvSpPr>
        <dsp:cNvPr id="0" name=""/>
        <dsp:cNvSpPr/>
      </dsp:nvSpPr>
      <dsp:spPr>
        <a:xfrm>
          <a:off x="3974884" y="139172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87363-BDAD-40BD-8FC1-85D2BEDADBD1}">
      <dsp:nvSpPr>
        <dsp:cNvPr id="0" name=""/>
        <dsp:cNvSpPr/>
      </dsp:nvSpPr>
      <dsp:spPr>
        <a:xfrm>
          <a:off x="4711308" y="1391729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30AA2-9145-4227-AF43-A5074D41DB20}">
      <dsp:nvSpPr>
        <dsp:cNvPr id="0" name=""/>
        <dsp:cNvSpPr/>
      </dsp:nvSpPr>
      <dsp:spPr>
        <a:xfrm>
          <a:off x="292764" y="1925357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Comparison Result</a:t>
          </a:r>
          <a:endParaRPr lang="en-US" sz="2800" kern="1200" dirty="0">
            <a:latin typeface="Futura Lt BT" panose="020B0402020204020303"/>
          </a:endParaRPr>
        </a:p>
      </dsp:txBody>
      <dsp:txXfrm>
        <a:off x="292764" y="1925357"/>
        <a:ext cx="5218752" cy="474432"/>
      </dsp:txXfrm>
    </dsp:sp>
    <dsp:sp modelId="{F5A983AD-1B68-4208-846E-E87E47C87B90}">
      <dsp:nvSpPr>
        <dsp:cNvPr id="0" name=""/>
        <dsp:cNvSpPr/>
      </dsp:nvSpPr>
      <dsp:spPr>
        <a:xfrm>
          <a:off x="336310" y="2399787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C048D-C8CC-4137-823B-99E6F154E6AC}">
      <dsp:nvSpPr>
        <dsp:cNvPr id="0" name=""/>
        <dsp:cNvSpPr/>
      </dsp:nvSpPr>
      <dsp:spPr>
        <a:xfrm>
          <a:off x="1072734" y="2399787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9C06D-7D90-4368-BCD1-C083FAA20647}">
      <dsp:nvSpPr>
        <dsp:cNvPr id="0" name=""/>
        <dsp:cNvSpPr/>
      </dsp:nvSpPr>
      <dsp:spPr>
        <a:xfrm>
          <a:off x="1809157" y="2399787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8DDFF-DD02-4D6C-8BB3-BCF7EB5D1704}">
      <dsp:nvSpPr>
        <dsp:cNvPr id="0" name=""/>
        <dsp:cNvSpPr/>
      </dsp:nvSpPr>
      <dsp:spPr>
        <a:xfrm>
          <a:off x="2545581" y="2399787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2EFD0-BEB3-4EFD-BF89-343608C2A73C}">
      <dsp:nvSpPr>
        <dsp:cNvPr id="0" name=""/>
        <dsp:cNvSpPr/>
      </dsp:nvSpPr>
      <dsp:spPr>
        <a:xfrm>
          <a:off x="3282005" y="2399787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16B48-FD5A-456B-85D9-E3861A835398}">
      <dsp:nvSpPr>
        <dsp:cNvPr id="0" name=""/>
        <dsp:cNvSpPr/>
      </dsp:nvSpPr>
      <dsp:spPr>
        <a:xfrm>
          <a:off x="4018429" y="2399787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DC18B-C814-4948-BD2D-6C92C5B8BB9C}">
      <dsp:nvSpPr>
        <dsp:cNvPr id="0" name=""/>
        <dsp:cNvSpPr/>
      </dsp:nvSpPr>
      <dsp:spPr>
        <a:xfrm>
          <a:off x="4754853" y="2399787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94B40-0DBC-44B3-B398-8652EC549F42}">
      <dsp:nvSpPr>
        <dsp:cNvPr id="0" name=""/>
        <dsp:cNvSpPr/>
      </dsp:nvSpPr>
      <dsp:spPr>
        <a:xfrm>
          <a:off x="307272" y="2846325"/>
          <a:ext cx="5218752" cy="47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 Lt BT" panose="020B0402020204020303"/>
            </a:rPr>
            <a:t>Lesson Learned</a:t>
          </a:r>
          <a:endParaRPr lang="en-US" sz="2800" kern="1200" dirty="0">
            <a:latin typeface="Futura Lt BT" panose="020B0402020204020303"/>
          </a:endParaRPr>
        </a:p>
      </dsp:txBody>
      <dsp:txXfrm>
        <a:off x="307272" y="2846325"/>
        <a:ext cx="5218752" cy="474432"/>
      </dsp:txXfrm>
    </dsp:sp>
    <dsp:sp modelId="{678A70D1-D616-4795-909A-EA686FBC2D0E}">
      <dsp:nvSpPr>
        <dsp:cNvPr id="0" name=""/>
        <dsp:cNvSpPr/>
      </dsp:nvSpPr>
      <dsp:spPr>
        <a:xfrm>
          <a:off x="292764" y="325965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257B0-950C-492F-9493-4581325F1489}">
      <dsp:nvSpPr>
        <dsp:cNvPr id="0" name=""/>
        <dsp:cNvSpPr/>
      </dsp:nvSpPr>
      <dsp:spPr>
        <a:xfrm>
          <a:off x="1029188" y="325965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7C9AF-6099-4727-ACBC-5C25D7CBA274}">
      <dsp:nvSpPr>
        <dsp:cNvPr id="0" name=""/>
        <dsp:cNvSpPr/>
      </dsp:nvSpPr>
      <dsp:spPr>
        <a:xfrm>
          <a:off x="1765612" y="325965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6B880-6E9C-491C-B80A-59CB9BB3BAFB}">
      <dsp:nvSpPr>
        <dsp:cNvPr id="0" name=""/>
        <dsp:cNvSpPr/>
      </dsp:nvSpPr>
      <dsp:spPr>
        <a:xfrm>
          <a:off x="2502036" y="325965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89271-F10F-4B5C-AB84-7BE642F91BC8}">
      <dsp:nvSpPr>
        <dsp:cNvPr id="0" name=""/>
        <dsp:cNvSpPr/>
      </dsp:nvSpPr>
      <dsp:spPr>
        <a:xfrm>
          <a:off x="3238460" y="325965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CC35A-700B-462F-AA88-5CA60EBE6A9B}">
      <dsp:nvSpPr>
        <dsp:cNvPr id="0" name=""/>
        <dsp:cNvSpPr/>
      </dsp:nvSpPr>
      <dsp:spPr>
        <a:xfrm>
          <a:off x="3974884" y="325965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DCB73-996F-413A-B9D6-1612206D3776}">
      <dsp:nvSpPr>
        <dsp:cNvPr id="0" name=""/>
        <dsp:cNvSpPr/>
      </dsp:nvSpPr>
      <dsp:spPr>
        <a:xfrm>
          <a:off x="4711308" y="3259655"/>
          <a:ext cx="695833" cy="11597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66BB-D71E-4097-857D-1AF3906F5F21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D24B-FBBA-4824-9298-815D2546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B4EED-8789-4FE7-9429-0CF9B8333E34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66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vi-VN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35B12-3B6D-41AA-8608-44B4CAAF1E5A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3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vi-VN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35B12-3B6D-41AA-8608-44B4CAAF1E5A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5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6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B4EED-8789-4FE7-9429-0CF9B8333E34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14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Staff thanh LFMS</a:t>
            </a:r>
            <a:r>
              <a:rPr lang="en-US" baseline="0" smtClean="0"/>
              <a:t> user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1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Nguoi dung co the su dung phan mem sau bao nhieu ngay dao tao</a:t>
            </a:r>
          </a:p>
          <a:p>
            <a:r>
              <a:rPr lang="en-US" smtClean="0"/>
              <a:t>Hieu</a:t>
            </a:r>
            <a:r>
              <a:rPr lang="en-US" baseline="0" smtClean="0"/>
              <a:t> suat: cac trang tra ve ket qua trong bao nhieu time. </a:t>
            </a:r>
          </a:p>
          <a:p>
            <a:r>
              <a:rPr lang="en-US" baseline="0" smtClean="0"/>
              <a:t>Do tin cay: Su dung phan mem bao nhieu time se gap loi( Mean time between two failure). So loi co the xay ra trong 1 thang thu nghiem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1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B4EED-8789-4FE7-9429-0CF9B8333E34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61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B4EED-8789-4FE7-9429-0CF9B8333E34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99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Sua lai V model</a:t>
            </a:r>
          </a:p>
          <a:p>
            <a:r>
              <a:rPr lang="en-US" smtClean="0"/>
              <a:t>Giai thich mo hinh nay la gi. Y Nghia.</a:t>
            </a:r>
            <a:r>
              <a:rPr lang="en-US" baseline="0" smtClean="0"/>
              <a:t> Quality assurance model. Trong hinh nay co thuc hien khau test nao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B4EED-8789-4FE7-9429-0CF9B8333E34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84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Cac buoc trong quy trinh test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33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vi-VN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35B12-3B6D-41AA-8608-44B4CAAF1E5A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44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Chinh lai</a:t>
            </a:r>
            <a:r>
              <a:rPr lang="en-US" baseline="0" smtClean="0"/>
              <a:t> time</a:t>
            </a:r>
            <a:endParaRPr lang="vi-VN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35B12-3B6D-41AA-8608-44B4CAAF1E5A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29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B4EED-8789-4FE7-9429-0CF9B8333E34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47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Hoan thanh phan mem</a:t>
            </a:r>
            <a:r>
              <a:rPr lang="en-US" baseline="0" smtClean="0"/>
              <a:t> dat duoc nhu muc tieu ban dau</a:t>
            </a:r>
            <a:endParaRPr lang="vi-VN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35B12-3B6D-41AA-8608-44B4CAAF1E5A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11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 dirty="0" err="1" smtClean="0"/>
              <a:t>Tinh</a:t>
            </a:r>
            <a:r>
              <a:rPr lang="en-US" sz="8000" dirty="0" smtClean="0"/>
              <a:t> </a:t>
            </a:r>
            <a:r>
              <a:rPr lang="en-US" sz="8000" dirty="0" err="1" smtClean="0"/>
              <a:t>trang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ung</a:t>
            </a:r>
            <a:r>
              <a:rPr lang="en-US" sz="8000" baseline="0" dirty="0" smtClean="0"/>
              <a:t> dung </a:t>
            </a:r>
            <a:r>
              <a:rPr lang="en-US" sz="8000" baseline="0" dirty="0" err="1" smtClean="0"/>
              <a:t>cong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nghe</a:t>
            </a:r>
            <a:r>
              <a:rPr lang="en-US" sz="8000" baseline="0" dirty="0" smtClean="0"/>
              <a:t> thong tin </a:t>
            </a:r>
            <a:r>
              <a:rPr lang="en-US" sz="8000" baseline="0" dirty="0" err="1" smtClean="0"/>
              <a:t>vao</a:t>
            </a:r>
            <a:r>
              <a:rPr lang="en-US" sz="8000" baseline="0" dirty="0" smtClean="0"/>
              <a:t> van </a:t>
            </a:r>
            <a:r>
              <a:rPr lang="en-US" sz="8000" baseline="0" dirty="0" err="1" smtClean="0"/>
              <a:t>phong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luat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nhu</a:t>
            </a:r>
            <a:r>
              <a:rPr lang="en-US" sz="8000" baseline="0" dirty="0" smtClean="0"/>
              <a:t> the </a:t>
            </a:r>
            <a:r>
              <a:rPr lang="en-US" sz="8000" baseline="0" dirty="0" err="1" smtClean="0"/>
              <a:t>nao</a:t>
            </a:r>
            <a:endParaRPr lang="en-US" sz="8000" baseline="0" dirty="0" smtClean="0"/>
          </a:p>
          <a:p>
            <a:r>
              <a:rPr lang="en-US" sz="8000" baseline="0" dirty="0" err="1" smtClean="0"/>
              <a:t>Gioi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thieu</a:t>
            </a:r>
            <a:r>
              <a:rPr lang="en-US" sz="8000" baseline="0" dirty="0" smtClean="0"/>
              <a:t> so </a:t>
            </a:r>
            <a:r>
              <a:rPr lang="en-US" sz="8000" baseline="0" dirty="0" err="1" smtClean="0"/>
              <a:t>ve</a:t>
            </a:r>
            <a:r>
              <a:rPr lang="en-US" sz="8000" baseline="0" dirty="0" smtClean="0"/>
              <a:t> van </a:t>
            </a:r>
            <a:r>
              <a:rPr lang="en-US" sz="8000" baseline="0" dirty="0" err="1" smtClean="0"/>
              <a:t>phong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luat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thuan</a:t>
            </a:r>
            <a:r>
              <a:rPr lang="en-US" sz="8000" baseline="0" dirty="0" smtClean="0"/>
              <a:t> Nguyen</a:t>
            </a:r>
          </a:p>
          <a:p>
            <a:r>
              <a:rPr lang="en-US" sz="8000" baseline="0" dirty="0" err="1" smtClean="0"/>
              <a:t>Neu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hien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trang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ung</a:t>
            </a:r>
            <a:r>
              <a:rPr lang="en-US" sz="8000" baseline="0" dirty="0" smtClean="0"/>
              <a:t> dung </a:t>
            </a:r>
            <a:r>
              <a:rPr lang="en-US" sz="8000" baseline="0" dirty="0" err="1" smtClean="0"/>
              <a:t>phen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mem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trong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viec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quan</a:t>
            </a:r>
            <a:r>
              <a:rPr lang="en-US" sz="8000" baseline="0" dirty="0" smtClean="0"/>
              <a:t> </a:t>
            </a:r>
            <a:r>
              <a:rPr lang="en-US" sz="8000" baseline="0" dirty="0" err="1" smtClean="0"/>
              <a:t>ly</a:t>
            </a:r>
            <a:r>
              <a:rPr lang="en-US" sz="8000" baseline="0" dirty="0" smtClean="0"/>
              <a:t> van </a:t>
            </a:r>
            <a:r>
              <a:rPr lang="en-US" sz="8000" baseline="0" dirty="0" err="1" smtClean="0"/>
              <a:t>phong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Phan tich</a:t>
            </a:r>
            <a:r>
              <a:rPr lang="en-US" baseline="0" smtClean="0"/>
              <a:t> xu huong cong nghe hien nay de dua ra sua lua chon xay dung nen tang cong nghe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Dua tren viec phan tich cac van de thuan</a:t>
            </a:r>
            <a:r>
              <a:rPr lang="en-US" baseline="0" smtClean="0"/>
              <a:t> Nguyen, nhom phat trien phan mem dap ung duoc cac yeu cau </a:t>
            </a:r>
          </a:p>
          <a:p>
            <a:r>
              <a:rPr lang="en-US" baseline="0" smtClean="0"/>
              <a:t>Cac yeu cau chuc nang va phi chuc nang (khai quat quan ly)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B4EED-8789-4FE7-9429-0CF9B8333E34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8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Theo so do nay mo</a:t>
            </a:r>
            <a:r>
              <a:rPr lang="en-US" baseline="0" smtClean="0"/>
              <a:t> hinh RUP chia lam cac phase. Theo chieu ngang va theo chieu doc nhu the nao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D24B-FBBA-4824-9298-815D2546BF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7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vi-VN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7CBDB7-225A-4BDE-BA3D-FD54C5D6822C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7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vi-VN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35B12-3B6D-41AA-8608-44B4CAAF1E5A}" type="slidenum">
              <a:rPr lang="vi-VN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6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2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6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3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8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9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8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0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6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855" y="1793196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91C137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WEBSITE OF</a:t>
            </a:r>
            <a:r>
              <a:rPr lang="en-US" sz="4400"/>
              <a:t/>
            </a:r>
            <a:br>
              <a:rPr lang="en-US" sz="4400"/>
            </a:br>
            <a:r>
              <a:rPr lang="en-US" sz="4400">
                <a:solidFill>
                  <a:srgbClr val="91C137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LAW FIRM</a:t>
            </a:r>
            <a:br>
              <a:rPr lang="en-US" sz="4400">
                <a:solidFill>
                  <a:srgbClr val="91C137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4400">
                <a:solidFill>
                  <a:srgbClr val="91C137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MANAGEMENT SYSTEM</a:t>
            </a:r>
            <a:endParaRPr lang="en-US" sz="4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1" y="739839"/>
            <a:ext cx="1948647" cy="2699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9436" y="3873321"/>
            <a:ext cx="4260574" cy="212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Futura Lt BT" panose="020B0402020204020303"/>
                <a:cs typeface="Times New Roman" panose="02020603050405020304" pitchFamily="18" charset="0"/>
              </a:rPr>
              <a:t>MR. NGUYEN VAN SANG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Futura Lt BT" panose="020B0402020204020303"/>
                <a:cs typeface="Times New Roman" panose="02020603050405020304" pitchFamily="18" charset="0"/>
              </a:rPr>
              <a:t>SE60744 LE DUY HOANG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Futura Lt BT" panose="020B0402020204020303"/>
                <a:cs typeface="Times New Roman" panose="02020603050405020304" pitchFamily="18" charset="0"/>
              </a:rPr>
              <a:t>SE60595 DANG NGUYEN KHIEM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Futura Lt BT" panose="020B0402020204020303"/>
                <a:cs typeface="Times New Roman" panose="02020603050405020304" pitchFamily="18" charset="0"/>
              </a:rPr>
              <a:t>SE60631 </a:t>
            </a:r>
            <a:r>
              <a:rPr lang="en-US" dirty="0" smtClean="0">
                <a:latin typeface="Futura Lt BT" panose="020B0402020204020303"/>
                <a:cs typeface="Times New Roman" panose="02020603050405020304" pitchFamily="18" charset="0"/>
              </a:rPr>
              <a:t>TRAN ANH TUAN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Futura Lt BT" panose="020B0402020204020303"/>
                <a:cs typeface="Times New Roman" panose="02020603050405020304" pitchFamily="18" charset="0"/>
              </a:rPr>
              <a:t>SE60634 PHAM VAN DUY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15623" y="3596353"/>
            <a:ext cx="2937356" cy="254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dirty="0" smtClean="0"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algn="r"/>
            <a:r>
              <a:rPr lang="en-US" sz="1800" dirty="0" smtClean="0"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SUPERVISOR:</a:t>
            </a:r>
          </a:p>
          <a:p>
            <a:pPr algn="r"/>
            <a:r>
              <a:rPr lang="en-US" sz="1800" dirty="0" smtClean="0"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TEAM MEMBERS:</a:t>
            </a:r>
          </a:p>
          <a:p>
            <a:pPr algn="r"/>
            <a:endParaRPr lang="en-US" sz="2000" dirty="0" smtClean="0"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algn="r"/>
            <a:endParaRPr lang="en-US" sz="2000" dirty="0"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232" y="3758124"/>
            <a:ext cx="29172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</a:p>
          <a:p>
            <a:pPr algn="ctr"/>
            <a:r>
              <a:rPr lang="it-IT" sz="3200" b="1" dirty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  <a:endParaRPr lang="en-US" sz="3200" b="1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85468"/>
              </p:ext>
            </p:extLst>
          </p:nvPr>
        </p:nvGraphicFramePr>
        <p:xfrm>
          <a:off x="3177044" y="943429"/>
          <a:ext cx="6650876" cy="503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2" y="1493224"/>
            <a:ext cx="2090728" cy="20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85185E-6 L -0.32825 -0.01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4" y="1502201"/>
            <a:ext cx="9886722" cy="53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434593" y="1040536"/>
            <a:ext cx="236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Lt BT" panose="020B0402020204020303"/>
                <a:cs typeface="Tahoma" panose="020B0604030504040204" pitchFamily="34" charset="0"/>
              </a:rPr>
              <a:t>RUP Model</a:t>
            </a:r>
            <a:endParaRPr lang="vi-V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BT" panose="020B0402020204020303"/>
              <a:cs typeface="Tahoma" panose="020B060403050404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101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Project Model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9580" y="896916"/>
            <a:ext cx="9148534" cy="0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:\icon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4712977" y="1121555"/>
            <a:ext cx="2521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latin typeface="Futura Lt BT" panose="020B0402020204020303"/>
                <a:cs typeface="Tahoma" panose="020B0604030504040204" pitchFamily="34" charset="0"/>
              </a:rPr>
              <a:t>Why choose RUP?</a:t>
            </a:r>
            <a:endParaRPr lang="vi-VN" sz="2400" dirty="0">
              <a:latin typeface="Futura Lt BT" panose="020B0402020204020303"/>
              <a:cs typeface="Tahoma" panose="020B060403050404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850369" y="6405693"/>
            <a:ext cx="8247061" cy="0"/>
          </a:xfrm>
          <a:prstGeom prst="line">
            <a:avLst/>
          </a:prstGeom>
          <a:ln w="22225" cmpd="thickThin">
            <a:solidFill>
              <a:schemeClr val="bg1">
                <a:alpha val="74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4256" y="1563629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Futura Lt BT" panose="020B0402020204020303"/>
              </a:rPr>
              <a:t>Develop iteratively</a:t>
            </a:r>
            <a:endParaRPr lang="en-US" sz="2400" dirty="0">
              <a:latin typeface="Futura Lt BT" panose="020B04020202040203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256" y="4483178"/>
            <a:ext cx="334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b="1" dirty="0">
                <a:latin typeface="Futura Lt BT" panose="020B0402020204020303"/>
              </a:rPr>
              <a:t>Manage requirements</a:t>
            </a:r>
            <a:endParaRPr lang="en-US" sz="2400" b="1" dirty="0">
              <a:latin typeface="Futura Lt BT" panose="020B04020202040203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304" y="2134709"/>
            <a:ext cx="910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400" dirty="0">
                <a:latin typeface="Futura Lt BT" panose="020B0402020204020303"/>
              </a:rPr>
              <a:t>Supports an iterative approach to development that addresses the highest risk items at every stage in the lifecycle, significantly reducing a project’s risk</a:t>
            </a:r>
            <a:r>
              <a:rPr lang="en-US" sz="2400" dirty="0">
                <a:latin typeface="Futura Lt BT" panose="020B0402020204020303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5832" y="3499471"/>
            <a:ext cx="8852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400" b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Lt BT" panose="020B0402020204020303"/>
              </a:rPr>
              <a:t>Very important for inexperienced team in controlling issues like us.</a:t>
            </a:r>
            <a:endParaRPr lang="vi-VN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utura Lt BT" panose="020B0402020204020303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1304" y="4972118"/>
            <a:ext cx="9528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Futura Lt BT" panose="020B0402020204020303"/>
              </a:rPr>
              <a:t>Managing requirements during the whole development process ensures project team develops the right system with right requirements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7" y="3601553"/>
            <a:ext cx="407117" cy="407117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101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Project Model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9580" y="896916"/>
            <a:ext cx="9148534" cy="0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:\icon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33" grpId="0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55117" y="2171766"/>
            <a:ext cx="328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Futura Lt BT" panose="020B0402020204020303"/>
              </a:rPr>
              <a:t>Verify software quality</a:t>
            </a:r>
            <a:endParaRPr lang="en-US" sz="2400" dirty="0">
              <a:latin typeface="Futura Lt BT" panose="020B04020202040203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689" y="2759125"/>
            <a:ext cx="8036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utura Lt BT" panose="020B0402020204020303"/>
              </a:rPr>
              <a:t>Testing process is implemented in all the cycles of application development time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5955" y="3715816"/>
            <a:ext cx="7314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Lt BT" panose="020B0402020204020303"/>
              </a:rPr>
              <a:t>Reduce risks</a:t>
            </a:r>
            <a:endParaRPr lang="vi-VN" sz="2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BT" panose="020B0402020204020303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10" y="3743091"/>
            <a:ext cx="407117" cy="407117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712977" y="1121555"/>
            <a:ext cx="2521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latin typeface="Futura Lt BT" panose="020B0402020204020303"/>
                <a:cs typeface="Tahoma" panose="020B0604030504040204" pitchFamily="34" charset="0"/>
              </a:rPr>
              <a:t>Why choose RUP?</a:t>
            </a:r>
            <a:endParaRPr lang="vi-VN" sz="2400" dirty="0">
              <a:latin typeface="Futura Lt BT" panose="020B0402020204020303"/>
              <a:cs typeface="Tahoma" panose="020B0604030504040204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101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Project Model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19580" y="896916"/>
            <a:ext cx="9148534" cy="0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I:\icon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131" y="1971882"/>
            <a:ext cx="8057116" cy="361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Study business case and feasibility study </a:t>
            </a:r>
            <a:r>
              <a:rPr lang="en-US" sz="240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of project</a:t>
            </a:r>
          </a:p>
          <a:p>
            <a:pPr lvl="0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Futura Lt BT" panose="020B0402020204020303"/>
              </a:rPr>
              <a:t>Complete project management </a:t>
            </a:r>
            <a:r>
              <a:rPr lang="en-US" sz="2400" smtClean="0">
                <a:latin typeface="Futura Lt BT" panose="020B0402020204020303"/>
              </a:rPr>
              <a:t>plan</a:t>
            </a: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Complete draft ERD of </a:t>
            </a:r>
            <a:r>
              <a:rPr lang="en-US" sz="240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Complete draft screen prototypes</a:t>
            </a:r>
            <a:endParaRPr lang="vi-VN" sz="240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Futura Lt BT" panose="020B0402020204020303"/>
              </a:rPr>
              <a:t>Complete draft </a:t>
            </a:r>
            <a:r>
              <a:rPr lang="en-US" sz="2400" smtClean="0">
                <a:latin typeface="Futura Lt BT" panose="020B0402020204020303"/>
              </a:rPr>
              <a:t>requirements</a:t>
            </a: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Determine project </a:t>
            </a:r>
            <a:r>
              <a:rPr lang="en-US" sz="240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scopes</a:t>
            </a:r>
            <a:endParaRPr lang="vi-VN" sz="240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144" y="1362049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/>
              </a:rPr>
              <a:t>Phase 1: Inception</a:t>
            </a:r>
            <a:endParaRPr lang="en-US" sz="2400" dirty="0">
              <a:latin typeface="Futura Lt BT" panose="020B0402020204020303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785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Project Life Cycle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9580" y="896916"/>
            <a:ext cx="9148534" cy="0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I:\icon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4310" y="1873714"/>
            <a:ext cx="9614235" cy="668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2400" dirty="0" smtClean="0">
              <a:latin typeface="Futura Lt BT" panose="020B0402020204020303"/>
            </a:endParaRPr>
          </a:p>
          <a:p>
            <a:pPr marL="0" lvl="1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Futura Lt BT" panose="020B0402020204020303"/>
              </a:rPr>
              <a:t>Complete user requirement </a:t>
            </a:r>
            <a:r>
              <a:rPr lang="en-US" sz="2400" dirty="0" smtClean="0">
                <a:latin typeface="Futura Lt BT" panose="020B0402020204020303"/>
              </a:rPr>
              <a:t>specification</a:t>
            </a:r>
          </a:p>
          <a:p>
            <a:pPr marL="0" lvl="1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atin typeface="Futura Lt BT" panose="020B0402020204020303"/>
              </a:rPr>
              <a:t>Complete </a:t>
            </a:r>
            <a:r>
              <a:rPr lang="en-US" sz="2400" dirty="0">
                <a:latin typeface="Futura Lt BT" panose="020B0402020204020303"/>
              </a:rPr>
              <a:t>software requirement </a:t>
            </a:r>
            <a:r>
              <a:rPr lang="en-US" sz="2400" dirty="0" smtClean="0">
                <a:latin typeface="Futura Lt BT" panose="020B0402020204020303"/>
              </a:rPr>
              <a:t>specification</a:t>
            </a:r>
          </a:p>
          <a:p>
            <a:pPr marL="0" lvl="1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Futura Lt BT" panose="020B0402020204020303"/>
              </a:rPr>
              <a:t>Complete ERD, final </a:t>
            </a:r>
            <a:r>
              <a:rPr lang="en-US" sz="2400" dirty="0" smtClean="0">
                <a:latin typeface="Futura Lt BT" panose="020B0402020204020303"/>
              </a:rPr>
              <a:t>prototypes</a:t>
            </a:r>
          </a:p>
          <a:p>
            <a:pPr marL="0" lvl="1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Futura Lt BT" panose="020B0402020204020303"/>
              </a:rPr>
              <a:t>Complete database </a:t>
            </a:r>
            <a:r>
              <a:rPr lang="en-US" sz="2400" dirty="0" smtClean="0">
                <a:latin typeface="Futura Lt BT" panose="020B0402020204020303"/>
              </a:rPr>
              <a:t>model</a:t>
            </a:r>
          </a:p>
          <a:p>
            <a:pPr marL="0" lvl="1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Futura Lt BT" panose="020B0402020204020303"/>
              </a:rPr>
              <a:t>Complete system architecture design</a:t>
            </a:r>
          </a:p>
          <a:p>
            <a:pPr marL="0" lvl="1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dirty="0">
              <a:latin typeface="Futura Lt BT" panose="020B0402020204020303"/>
            </a:endParaRPr>
          </a:p>
          <a:p>
            <a:pPr marL="0" lvl="1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dirty="0">
              <a:latin typeface="Futura Lt BT" panose="020B0402020204020303"/>
            </a:endParaRPr>
          </a:p>
          <a:p>
            <a:pPr marL="0" lvl="1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dirty="0">
              <a:latin typeface="Futura Lt BT" panose="020B0402020204020303"/>
            </a:endParaRP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/>
            </a:pPr>
            <a:endParaRPr lang="en-US" sz="2400" dirty="0" smtClean="0">
              <a:latin typeface="Futura Lt BT" panose="020B0402020204020303"/>
            </a:endParaRPr>
          </a:p>
          <a:p>
            <a:pPr lvl="1">
              <a:defRPr/>
            </a:pPr>
            <a:endParaRPr lang="vi-VN" sz="2400" dirty="0">
              <a:latin typeface="Futura Lt BT" panose="020B04020202040203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278" y="1481691"/>
            <a:ext cx="3209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Phase 2: Elaboration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785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Project Life Cycle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9580" y="896916"/>
            <a:ext cx="9148534" cy="0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:\icon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4310" y="1947771"/>
            <a:ext cx="6645659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Complete coding and </a:t>
            </a:r>
            <a:r>
              <a:rPr lang="en-US" sz="240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unit test</a:t>
            </a: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Complete user </a:t>
            </a:r>
            <a:r>
              <a:rPr lang="en-US" sz="240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manual</a:t>
            </a: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Complete functional and regression test</a:t>
            </a:r>
            <a:endParaRPr lang="vi-VN" sz="240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endParaRPr lang="vi-VN" sz="2400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8256" y="4431900"/>
            <a:ext cx="5586880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latin typeface="Futura Lt BT" panose="020B0402020204020303"/>
              </a:rPr>
              <a:t>Deploy website</a:t>
            </a: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Futura Lt BT" panose="020B0402020204020303"/>
              </a:rPr>
              <a:t>Complete all reports and </a:t>
            </a:r>
            <a:r>
              <a:rPr lang="en-US" sz="2400" smtClean="0">
                <a:latin typeface="Futura Lt BT" panose="020B0402020204020303"/>
              </a:rPr>
              <a:t>documents</a:t>
            </a: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Deliver source code</a:t>
            </a:r>
            <a:endParaRPr lang="vi-VN" sz="240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endParaRPr lang="vi-VN" sz="240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defTabSz="80010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endParaRPr lang="vi-VN" sz="2400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526" y="1301440"/>
            <a:ext cx="3449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Phase 3: Construction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730" y="3820065"/>
            <a:ext cx="3868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Phase 4: Transition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785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Project Life Cycle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9580" y="896916"/>
            <a:ext cx="9148534" cy="0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:\icon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1892140"/>
              </p:ext>
            </p:extLst>
          </p:nvPr>
        </p:nvGraphicFramePr>
        <p:xfrm>
          <a:off x="-259613" y="1109217"/>
          <a:ext cx="12043769" cy="574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9694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Organization Structure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19580" y="861044"/>
            <a:ext cx="10285384" cy="35872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:\icon\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670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Master Schedule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9580" y="861044"/>
            <a:ext cx="9261066" cy="35872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:\icon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8" y="1374076"/>
            <a:ext cx="11489075" cy="49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670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Master Schedule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9580" y="861044"/>
            <a:ext cx="9261066" cy="35872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:\icon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8" y="1409947"/>
            <a:ext cx="11448801" cy="49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3038" y="419034"/>
            <a:ext cx="6063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Lt BT" panose="020B0402020204020303"/>
              </a:rPr>
              <a:t>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Lt BT" panose="020B0402020204020303"/>
              </a:rPr>
              <a:t>PRESENTATION OUTLINE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BT" panose="020B0402020204020303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2313135"/>
              </p:ext>
            </p:extLst>
          </p:nvPr>
        </p:nvGraphicFramePr>
        <p:xfrm>
          <a:off x="2358560" y="1961460"/>
          <a:ext cx="8079668" cy="443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1" b="8285"/>
          <a:stretch/>
        </p:blipFill>
        <p:spPr>
          <a:xfrm>
            <a:off x="2166128" y="178604"/>
            <a:ext cx="1127328" cy="11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85185E-6 L -0.32825 -0.01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670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Master Schedule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9580" y="861044"/>
            <a:ext cx="9261066" cy="35872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:\icon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1" y="1991250"/>
            <a:ext cx="11715178" cy="36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5595"/>
              </p:ext>
            </p:extLst>
          </p:nvPr>
        </p:nvGraphicFramePr>
        <p:xfrm>
          <a:off x="1147807" y="1318227"/>
          <a:ext cx="9197028" cy="5025786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1868812"/>
                <a:gridCol w="2060158"/>
                <a:gridCol w="1821012"/>
                <a:gridCol w="1725363"/>
                <a:gridCol w="1721683"/>
              </a:tblGrid>
              <a:tr h="634669"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Metrics</a:t>
                      </a:r>
                      <a:endParaRPr lang="vi-VN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Unit</a:t>
                      </a:r>
                      <a:endParaRPr lang="vi-VN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Committed</a:t>
                      </a:r>
                      <a:endParaRPr lang="vi-VN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Actual</a:t>
                      </a:r>
                      <a:endParaRPr lang="vi-VN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Deviation</a:t>
                      </a:r>
                      <a:endParaRPr lang="vi-VN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MS Mincho" panose="02020609040205080304" pitchFamily="49" charset="-128"/>
                      </a:endParaRPr>
                    </a:p>
                  </a:txBody>
                  <a:tcPr marL="68571" marR="68571" marT="0" marB="0" anchor="ctr"/>
                </a:tc>
              </a:tr>
              <a:tr h="1450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Start Date </a:t>
                      </a:r>
                      <a:endParaRPr lang="vi-VN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dd</a:t>
                      </a:r>
                      <a:r>
                        <a:rPr lang="en-US" sz="1800" dirty="0">
                          <a:effectLst/>
                        </a:rPr>
                        <a:t>-mm-</a:t>
                      </a:r>
                      <a:r>
                        <a:rPr lang="en-US" sz="1800" dirty="0" err="1">
                          <a:effectLst/>
                        </a:rPr>
                        <a:t>yyyy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effectLst/>
                        </a:rPr>
                        <a:t>09-09-2014</a:t>
                      </a:r>
                      <a:endParaRPr lang="vi-VN" sz="180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effectLst/>
                        </a:rPr>
                        <a:t>09-09-2014</a:t>
                      </a:r>
                      <a:endParaRPr lang="vi-VN" sz="180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0 </a:t>
                      </a:r>
                      <a:r>
                        <a:rPr lang="en-US" sz="1800" dirty="0" smtClean="0">
                          <a:effectLst/>
                        </a:rPr>
                        <a:t>days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</a:tr>
              <a:tr h="1162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End Date </a:t>
                      </a:r>
                      <a:endParaRPr lang="vi-VN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dd</a:t>
                      </a:r>
                      <a:r>
                        <a:rPr lang="en-US" sz="1800" dirty="0">
                          <a:effectLst/>
                        </a:rPr>
                        <a:t>-mm-</a:t>
                      </a:r>
                      <a:r>
                        <a:rPr lang="en-US" sz="1800" dirty="0" err="1">
                          <a:effectLst/>
                        </a:rPr>
                        <a:t>yyyy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25-12-2014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27-12-2014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r>
                        <a:rPr lang="en-US" sz="1800" dirty="0" smtClean="0">
                          <a:effectLst/>
                        </a:rPr>
                        <a:t> days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6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Duration </a:t>
                      </a:r>
                      <a:endParaRPr lang="vi-VN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Elapsed days </a:t>
                      </a:r>
                      <a:endParaRPr lang="vi-VN" sz="180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78 days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effectLst/>
                        </a:rPr>
                        <a:t>80 days</a:t>
                      </a:r>
                      <a:endParaRPr lang="vi-VN" sz="180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r>
                        <a:rPr lang="en-US" sz="180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days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</a:tr>
              <a:tr h="11414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Maximum Team Size </a:t>
                      </a:r>
                      <a:endParaRPr lang="vi-VN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Person 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vi-VN" sz="1800" dirty="0">
                        <a:effectLst/>
                        <a:latin typeface="Futura Lt BT" panose="020B0402020204020303"/>
                        <a:ea typeface="Calibri" panose="020F0502020204030204" pitchFamily="34" charset="0"/>
                      </a:endParaRPr>
                    </a:p>
                  </a:txBody>
                  <a:tcPr marL="68571" marR="685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6985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Objects</a:t>
            </a:r>
            <a:endParaRPr lang="vi-VN" sz="3200" dirty="0">
              <a:ln w="0"/>
              <a:solidFill>
                <a:srgbClr val="FF9B09"/>
              </a:solidFill>
              <a:latin typeface="Futura Lt BT" panose="020B0402020204020303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580" y="878980"/>
            <a:ext cx="7576310" cy="17936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:\icon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11705"/>
              </p:ext>
            </p:extLst>
          </p:nvPr>
        </p:nvGraphicFramePr>
        <p:xfrm>
          <a:off x="1147807" y="963208"/>
          <a:ext cx="9670248" cy="57330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55946"/>
                <a:gridCol w="1452799"/>
                <a:gridCol w="3587957"/>
                <a:gridCol w="1726262"/>
                <a:gridCol w="2347284"/>
              </a:tblGrid>
              <a:tr h="489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Stage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Deliverable/ Milestone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Delivery Date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Delivery Location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50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Inception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Deliver Report No.1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23-09-2014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Supervisor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419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Inception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Project plan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26-09-2014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Supervisor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50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Inception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Deliver Report No.2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26-09-2014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Supervisor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50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Elaboration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Deliver Report No.3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13-10-2014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Supervisor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50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Elaboration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Deliver Report No.4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24-10-2014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Supervisor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50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Construction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 Coding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5-12-2014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Supervisor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50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Construction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Deliver Report No.5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5-11-2014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Supervisor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50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Construction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Deliver Report No.6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3-12-2014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Supervisor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761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Transition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last Document and CD source code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16-12-2014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  <a:tr h="507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Transition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Project completed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25-12-2014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07" marR="46907" marT="0" marB="0" anchor="ctr"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010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</a:t>
            </a:r>
            <a:r>
              <a:rPr lang="en-US" sz="3200" dirty="0">
                <a:solidFill>
                  <a:srgbClr val="FF9B09"/>
                </a:solidFill>
                <a:latin typeface="Futura Lt BT" panose="020B0402020204020303"/>
              </a:rPr>
              <a:t>Deliverables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580" y="861044"/>
            <a:ext cx="10285384" cy="35872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:\icon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6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09" y="1830404"/>
            <a:ext cx="1967522" cy="152796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12" y="1713868"/>
            <a:ext cx="1638529" cy="1638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26" y="1836380"/>
            <a:ext cx="1516017" cy="151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97" y="4925772"/>
            <a:ext cx="3545598" cy="99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44" y="4188095"/>
            <a:ext cx="2349291" cy="1475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62" y="4332303"/>
            <a:ext cx="1774861" cy="1331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91" y="3015256"/>
            <a:ext cx="1706732" cy="1706732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01521" y="1548406"/>
            <a:ext cx="2200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6" y="3015257"/>
            <a:ext cx="1596597" cy="1596597"/>
          </a:xfrm>
          <a:prstGeom prst="rect">
            <a:avLst/>
          </a:prstGeom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9552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rgbClr val="FF9B09"/>
                </a:solidFill>
                <a:latin typeface="Futura Lt BT" panose="020B0402020204020303"/>
                <a:cs typeface="+mn-cs"/>
              </a:rPr>
              <a:t>PROJECT MANAGEMENT – </a:t>
            </a:r>
            <a:r>
              <a:rPr lang="en-US" sz="3200" dirty="0" smtClean="0">
                <a:solidFill>
                  <a:srgbClr val="FF9B09"/>
                </a:solidFill>
                <a:latin typeface="Futura Lt BT" panose="020B0402020204020303"/>
              </a:rPr>
              <a:t>Tools &amp; Environments</a:t>
            </a:r>
            <a:endParaRPr lang="en-US" sz="3200" dirty="0">
              <a:solidFill>
                <a:srgbClr val="FF9B09"/>
              </a:solidFill>
              <a:latin typeface="Futura Lt BT" panose="020B0402020204020303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19580" y="861044"/>
            <a:ext cx="10285384" cy="35872"/>
          </a:xfrm>
          <a:prstGeom prst="line">
            <a:avLst/>
          </a:prstGeom>
          <a:ln w="38100">
            <a:solidFill>
              <a:srgbClr val="FF9B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I:\icon\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" y="348012"/>
            <a:ext cx="513032" cy="5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6297885"/>
              </p:ext>
            </p:extLst>
          </p:nvPr>
        </p:nvGraphicFramePr>
        <p:xfrm>
          <a:off x="4079818" y="957943"/>
          <a:ext cx="5804282" cy="452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9" y="1832066"/>
            <a:ext cx="2155039" cy="2155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917" y="4103220"/>
            <a:ext cx="33009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SOFTWARE </a:t>
            </a:r>
          </a:p>
          <a:p>
            <a:pPr algn="ctr"/>
            <a:r>
              <a:rPr lang="it-IT" sz="32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SPECIFICATION</a:t>
            </a:r>
            <a:endParaRPr lang="en-US" sz="3200" b="1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85185E-6 L -0.32825 -0.01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21" y="896917"/>
            <a:ext cx="4641839" cy="5831580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436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  <a:cs typeface="+mn-cs"/>
              </a:rPr>
              <a:t>SOFTWARE SPECIFICATION –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Deliverables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19580" y="861044"/>
            <a:ext cx="8756649" cy="3587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:\icon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" y="312141"/>
            <a:ext cx="529317" cy="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9580" y="1186283"/>
            <a:ext cx="2465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/>
              </a:rPr>
              <a:t>Authentication</a:t>
            </a:r>
            <a:endParaRPr lang="en-US" sz="2400" b="1" dirty="0">
              <a:latin typeface="Futura Lt BT" panose="020B0402020204020303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31" y="1763890"/>
            <a:ext cx="5050971" cy="4012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182582" y="1186283"/>
            <a:ext cx="2878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/>
              </a:rPr>
              <a:t>Change password</a:t>
            </a:r>
            <a:endParaRPr lang="en-US" sz="2400" b="1" dirty="0">
              <a:latin typeface="Futura Lt BT" panose="020B0402020204020303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2582" y="2084814"/>
            <a:ext cx="5735009" cy="2287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10529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SPECIFICATION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Functional Requirement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9580" y="841458"/>
            <a:ext cx="10962820" cy="55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:\icon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" y="312141"/>
            <a:ext cx="529317" cy="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188" y="2815955"/>
            <a:ext cx="4925766" cy="18481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39166" y="1394770"/>
            <a:ext cx="1338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/>
              </a:rPr>
              <a:t>Notify</a:t>
            </a:r>
            <a:endParaRPr lang="en-US" sz="2400" b="1" dirty="0">
              <a:latin typeface="Futura Lt BT" panose="020B0402020204020303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3900" y="2613403"/>
            <a:ext cx="5833511" cy="225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474938" y="1394769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/>
              </a:rPr>
              <a:t>View Home</a:t>
            </a:r>
            <a:endParaRPr lang="en-US" sz="2400" b="1" dirty="0">
              <a:latin typeface="Futura Lt BT" panose="020B0402020204020303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10529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SPECIFICATION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Functional Requirement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9580" y="841458"/>
            <a:ext cx="10962820" cy="55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I:\icon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" y="312141"/>
            <a:ext cx="529317" cy="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580" y="1139942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Manage Case</a:t>
            </a:r>
            <a:endParaRPr lang="en-US" sz="2400" b="1" dirty="0">
              <a:latin typeface="Futura Lt BT" panose="020B0402020204020303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73" y="1734261"/>
            <a:ext cx="5180137" cy="41889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318678" y="1139942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Manage Office</a:t>
            </a:r>
            <a:endParaRPr lang="en-US" sz="2400" b="1" dirty="0">
              <a:latin typeface="Futura Lt BT" panose="020B0402020204020303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58" y="1666355"/>
            <a:ext cx="5812559" cy="4256817"/>
          </a:xfrm>
          <a:prstGeom prst="rect">
            <a:avLst/>
          </a:prstGeom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10529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SPECIFICATION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Functional Requirement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19580" y="841458"/>
            <a:ext cx="10962820" cy="55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:\icon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" y="312141"/>
            <a:ext cx="529317" cy="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73" y="2162985"/>
            <a:ext cx="5450010" cy="41453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9580" y="1359312"/>
            <a:ext cx="297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Manage Customer</a:t>
            </a:r>
            <a:endParaRPr lang="en-US" sz="2400" b="1" dirty="0">
              <a:latin typeface="Futura Lt BT" panose="020B04020202040203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9724" y="1359312"/>
            <a:ext cx="389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Manage Customer Group</a:t>
            </a:r>
            <a:endParaRPr lang="en-US" sz="2400" b="1" dirty="0">
              <a:latin typeface="Futura Lt BT" panose="020B0402020204020303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170" y="1917833"/>
            <a:ext cx="6079813" cy="44497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10529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SPECIFICATION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Functional Requirement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9580" y="841458"/>
            <a:ext cx="10962820" cy="55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:\icon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" y="312141"/>
            <a:ext cx="529317" cy="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831" y="3860662"/>
            <a:ext cx="21317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</a:p>
          <a:p>
            <a:pPr algn="ctr"/>
            <a:r>
              <a:rPr lang="it-IT" sz="32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en-US" sz="3200" b="1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4819398"/>
              </p:ext>
            </p:extLst>
          </p:nvPr>
        </p:nvGraphicFramePr>
        <p:xfrm>
          <a:off x="3611244" y="1450901"/>
          <a:ext cx="6650876" cy="380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:\icon\over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6" y="1697291"/>
            <a:ext cx="2277233" cy="21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85185E-6 L -0.32825 -0.01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261" y="1139942"/>
            <a:ext cx="227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Manage Staff</a:t>
            </a:r>
            <a:endParaRPr lang="en-US" sz="2400" b="1" dirty="0">
              <a:latin typeface="Futura Lt BT" panose="020B04020202040203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0246" y="1139941"/>
            <a:ext cx="319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Manage Staff Group</a:t>
            </a:r>
            <a:endParaRPr lang="en-US" sz="2400" b="1" dirty="0">
              <a:latin typeface="Futura Lt BT" panose="020B0402020204020303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23" y="1922185"/>
            <a:ext cx="5921212" cy="468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785" y="2053420"/>
            <a:ext cx="5861742" cy="388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10529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SPECIFICATION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Functional Requirement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9580" y="841458"/>
            <a:ext cx="10962820" cy="55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:\icon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" y="312141"/>
            <a:ext cx="529317" cy="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4938" y="1096483"/>
            <a:ext cx="334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Manage Service Type</a:t>
            </a:r>
            <a:endParaRPr lang="en-US" sz="2400" b="1" dirty="0">
              <a:latin typeface="Futura Lt BT" panose="020B04020202040203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476" y="1096483"/>
            <a:ext cx="2639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Manage Service</a:t>
            </a:r>
            <a:endParaRPr lang="en-US" sz="2400" b="1" dirty="0">
              <a:latin typeface="Futura Lt BT" panose="020B0402020204020303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7976" y="1691423"/>
            <a:ext cx="6203095" cy="486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72" y="2004330"/>
            <a:ext cx="5154161" cy="43930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10529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SPECIFICATION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Functional Requirement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9580" y="841458"/>
            <a:ext cx="10962820" cy="55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:\icon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" y="312141"/>
            <a:ext cx="529317" cy="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52829"/>
            <a:ext cx="6063916" cy="430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91529" y="1194040"/>
            <a:ext cx="152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/>
              </a:rPr>
              <a:t>Statistic</a:t>
            </a:r>
            <a:endParaRPr lang="en-US" sz="2400" b="1" dirty="0">
              <a:latin typeface="Futura Lt BT" panose="020B040202020402030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7541" y="1194040"/>
            <a:ext cx="3680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Manage Calendar Event</a:t>
            </a:r>
            <a:endParaRPr lang="en-US" sz="2400" b="1" dirty="0">
              <a:latin typeface="Futura Lt BT" panose="020B0402020204020303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3917" y="1952829"/>
            <a:ext cx="6015789" cy="43021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10529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SPECIFICATION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Functional Requirement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9580" y="841458"/>
            <a:ext cx="10962820" cy="55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:\icon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" y="312141"/>
            <a:ext cx="529317" cy="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918" y="1352452"/>
            <a:ext cx="1788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b="1">
                <a:latin typeface="Futura Lt BT" panose="020B0402020204020303"/>
              </a:rPr>
              <a:t>Learnable</a:t>
            </a:r>
            <a:endParaRPr lang="en-US" sz="2400" b="1" dirty="0">
              <a:latin typeface="Futura Lt BT" panose="020B04020202040203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0966" y="1841392"/>
            <a:ext cx="9528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400">
                <a:latin typeface="Futura Lt BT" panose="020B0402020204020303"/>
              </a:rPr>
              <a:t>The user interface must be easy to learn, even at the first time looking at the screen, user may immediately understand the function of each button or icon.</a:t>
            </a:r>
            <a:endParaRPr lang="en-US" sz="2400" dirty="0">
              <a:latin typeface="Futura Lt BT" panose="020B040202020402030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918" y="3068996"/>
            <a:ext cx="2211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Performance</a:t>
            </a:r>
            <a:endParaRPr lang="en-US" sz="2400" b="1" dirty="0">
              <a:latin typeface="Futura Lt BT" panose="020B040202020402030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465" y="4674396"/>
            <a:ext cx="1638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mtClean="0">
                <a:latin typeface="Futura Lt BT" panose="020B0402020204020303"/>
              </a:rPr>
              <a:t>Reability</a:t>
            </a:r>
            <a:endParaRPr lang="en-US" sz="2400" b="1" dirty="0">
              <a:latin typeface="Futura Lt BT" panose="020B04020202040203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966" y="3474067"/>
            <a:ext cx="9528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smtClean="0">
                <a:latin typeface="Futura Lt BT" panose="020B0402020204020303"/>
              </a:rPr>
              <a:t>Available 95% of time</a:t>
            </a:r>
          </a:p>
          <a:p>
            <a:pPr>
              <a:spcBef>
                <a:spcPct val="0"/>
              </a:spcBef>
              <a:defRPr/>
            </a:pPr>
            <a:r>
              <a:rPr lang="en-US" sz="2400" smtClean="0">
                <a:latin typeface="Futura Lt BT" panose="020B0402020204020303"/>
              </a:rPr>
              <a:t>Average time to start &amp; run: 5-7s</a:t>
            </a:r>
          </a:p>
          <a:p>
            <a:pPr>
              <a:spcBef>
                <a:spcPct val="0"/>
              </a:spcBef>
              <a:defRPr/>
            </a:pPr>
            <a:r>
              <a:rPr lang="en-US" sz="2400" smtClean="0">
                <a:latin typeface="Futura Lt BT" panose="020B0402020204020303"/>
              </a:rPr>
              <a:t>Average time to process action: &lt;3s</a:t>
            </a:r>
            <a:endParaRPr lang="en-US" sz="2400" dirty="0">
              <a:latin typeface="Futura Lt BT" panose="020B040202020402030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0966" y="5079467"/>
            <a:ext cx="9528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smtClean="0">
                <a:latin typeface="Futura Lt BT" panose="020B0402020204020303"/>
              </a:rPr>
              <a:t>Mean time between two failure: 10</a:t>
            </a:r>
          </a:p>
          <a:p>
            <a:pPr>
              <a:spcBef>
                <a:spcPct val="0"/>
              </a:spcBef>
              <a:defRPr/>
            </a:pPr>
            <a:r>
              <a:rPr lang="en-US" sz="2400" smtClean="0">
                <a:latin typeface="Futura Lt BT" panose="020B0402020204020303"/>
              </a:rPr>
              <a:t>Number of errors after one week trial: 2</a:t>
            </a:r>
            <a:endParaRPr lang="en-US" sz="2400" dirty="0">
              <a:latin typeface="Futura Lt BT" panose="020B0402020204020303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11417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SPECIFICATION </a:t>
            </a:r>
            <a:r>
              <a:rPr lang="en-US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  <a:cs typeface="+mn-cs"/>
              </a:rPr>
              <a:t>– Non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utura Lt BT" panose="020B0402020204020303"/>
              </a:rPr>
              <a:t>functional Requirement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9580" y="841458"/>
            <a:ext cx="11441791" cy="55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I:\icon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" y="312141"/>
            <a:ext cx="529317" cy="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2" grpId="0"/>
      <p:bldP spid="13" grpId="0"/>
      <p:bldP spid="9" grpId="0"/>
      <p:bldP spid="9" grpId="1"/>
      <p:bldP spid="10" grpId="0"/>
      <p:bldP spid="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682" y="4347375"/>
            <a:ext cx="26091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SOFTWARE </a:t>
            </a:r>
          </a:p>
          <a:p>
            <a:pPr algn="ctr"/>
            <a:r>
              <a:rPr lang="it-IT" sz="32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DESIGN</a:t>
            </a:r>
            <a:endParaRPr lang="en-US" sz="3200" b="1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7061891"/>
              </p:ext>
            </p:extLst>
          </p:nvPr>
        </p:nvGraphicFramePr>
        <p:xfrm>
          <a:off x="3893189" y="1886857"/>
          <a:ext cx="5804282" cy="410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I:\icon\desig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82" y="1829200"/>
            <a:ext cx="2477300" cy="24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963208"/>
            <a:ext cx="8120107" cy="5894792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625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rgbClr val="FC9914"/>
                </a:solidFill>
                <a:latin typeface="Futura Lt BT" panose="020B0402020204020303"/>
                <a:cs typeface="+mn-cs"/>
              </a:rPr>
              <a:t>SOFTWARE DESIGN – </a:t>
            </a:r>
            <a:r>
              <a:rPr lang="en-US" sz="3200" dirty="0" smtClean="0">
                <a:solidFill>
                  <a:srgbClr val="FC9914"/>
                </a:solidFill>
                <a:latin typeface="Futura Lt BT" panose="020B0402020204020303"/>
              </a:rPr>
              <a:t>Architecture Overview</a:t>
            </a:r>
            <a:endParaRPr lang="en-US" sz="3200" dirty="0">
              <a:solidFill>
                <a:srgbClr val="FC9914"/>
              </a:solidFill>
              <a:latin typeface="Futura Lt BT" panose="020B0402020204020303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9580" y="846984"/>
            <a:ext cx="9215604" cy="49932"/>
          </a:xfrm>
          <a:prstGeom prst="line">
            <a:avLst/>
          </a:prstGeom>
          <a:ln w="38100">
            <a:solidFill>
              <a:srgbClr val="FC99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:\icon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8" y="312141"/>
            <a:ext cx="534843" cy="5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12" y="963208"/>
            <a:ext cx="7721120" cy="5894792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7895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rgbClr val="FC9914"/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rgbClr val="FC9914"/>
                </a:solidFill>
                <a:latin typeface="Futura Lt BT" panose="020B0402020204020303"/>
              </a:rPr>
              <a:t>DESIGN </a:t>
            </a:r>
            <a:r>
              <a:rPr lang="en-US" sz="3200" dirty="0" smtClean="0">
                <a:ln w="0"/>
                <a:solidFill>
                  <a:srgbClr val="FC9914"/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rgbClr val="FC9914"/>
                </a:solidFill>
                <a:latin typeface="Futura Lt BT" panose="020B0402020204020303"/>
              </a:rPr>
              <a:t>Package Diagram</a:t>
            </a:r>
            <a:endParaRPr lang="en-US" sz="3200" dirty="0">
              <a:solidFill>
                <a:srgbClr val="FC9914"/>
              </a:solidFill>
              <a:latin typeface="Futura Lt BT" panose="020B040202020402030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580" y="878980"/>
            <a:ext cx="8486430" cy="17936"/>
          </a:xfrm>
          <a:prstGeom prst="line">
            <a:avLst/>
          </a:prstGeom>
          <a:ln w="38100">
            <a:solidFill>
              <a:srgbClr val="FC99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:\icon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8" y="312141"/>
            <a:ext cx="534843" cy="5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3261" y="963208"/>
            <a:ext cx="7626327" cy="57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7782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>
                <a:ln w="0"/>
                <a:solidFill>
                  <a:srgbClr val="FC9914"/>
                </a:solidFill>
                <a:latin typeface="Futura Lt BT" panose="020B0402020204020303"/>
              </a:rPr>
              <a:t>SOFTWARE </a:t>
            </a:r>
            <a:r>
              <a:rPr lang="en-US" sz="3200" dirty="0" smtClean="0">
                <a:ln w="0"/>
                <a:solidFill>
                  <a:srgbClr val="FC9914"/>
                </a:solidFill>
                <a:latin typeface="Futura Lt BT" panose="020B0402020204020303"/>
              </a:rPr>
              <a:t>DESIGN </a:t>
            </a:r>
            <a:r>
              <a:rPr lang="en-US" sz="3200" dirty="0" smtClean="0">
                <a:ln w="0"/>
                <a:solidFill>
                  <a:srgbClr val="FC9914"/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rgbClr val="FC9914"/>
                </a:solidFill>
                <a:latin typeface="Futura Lt BT" panose="020B0402020204020303"/>
              </a:rPr>
              <a:t>Database Design</a:t>
            </a:r>
            <a:endParaRPr lang="en-US" sz="3200" dirty="0">
              <a:solidFill>
                <a:srgbClr val="FC9914"/>
              </a:solidFill>
              <a:latin typeface="Futura Lt BT" panose="020B0402020204020303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19580" y="861044"/>
            <a:ext cx="8372618" cy="35872"/>
          </a:xfrm>
          <a:prstGeom prst="line">
            <a:avLst/>
          </a:prstGeom>
          <a:ln w="38100">
            <a:solidFill>
              <a:srgbClr val="FC99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:\icon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8" y="312141"/>
            <a:ext cx="534843" cy="5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723" y="4338583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TESTING</a:t>
            </a:r>
            <a:endParaRPr lang="en-US" sz="3200" b="1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3078756"/>
              </p:ext>
            </p:extLst>
          </p:nvPr>
        </p:nvGraphicFramePr>
        <p:xfrm>
          <a:off x="3639970" y="1480457"/>
          <a:ext cx="5804282" cy="3277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I:\icon\tes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4" y="1861424"/>
            <a:ext cx="2260632" cy="226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2799126" y="1318750"/>
            <a:ext cx="1645920" cy="640080"/>
          </a:xfrm>
          <a:prstGeom prst="hexagon">
            <a:avLst>
              <a:gd name="adj" fmla="val 30250"/>
              <a:gd name="vf" fmla="val 115470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rPr>
              <a:t>Customer requirement</a:t>
            </a:r>
            <a:endParaRPr lang="en-US" sz="1400" dirty="0">
              <a:solidFill>
                <a:srgbClr val="FFFFFF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7186003" y="1320336"/>
            <a:ext cx="1645920" cy="640080"/>
          </a:xfrm>
          <a:prstGeom prst="hexagon">
            <a:avLst>
              <a:gd name="adj" fmla="val 30250"/>
              <a:gd name="vf" fmla="val 115470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rPr>
              <a:t>Acceptance test</a:t>
            </a:r>
            <a:endParaRPr lang="en-US" sz="1400" dirty="0">
              <a:solidFill>
                <a:srgbClr val="FFFFFF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236219" y="2423611"/>
            <a:ext cx="1645920" cy="640080"/>
          </a:xfrm>
          <a:prstGeom prst="hexagon">
            <a:avLst>
              <a:gd name="adj" fmla="val 30250"/>
              <a:gd name="vf" fmla="val 115470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rPr>
              <a:t>Product specifications</a:t>
            </a:r>
            <a:endParaRPr lang="en-US" sz="1400" dirty="0">
              <a:solidFill>
                <a:srgbClr val="FFFFFF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862177" y="2423611"/>
            <a:ext cx="1645920" cy="640080"/>
          </a:xfrm>
          <a:prstGeom prst="hexagon">
            <a:avLst>
              <a:gd name="adj" fmla="val 30250"/>
              <a:gd name="vf" fmla="val 115470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rPr>
              <a:t>System test</a:t>
            </a:r>
            <a:endParaRPr lang="en-US" sz="1400" dirty="0">
              <a:solidFill>
                <a:srgbClr val="FFFFFF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558064" y="3550570"/>
            <a:ext cx="1645920" cy="640080"/>
          </a:xfrm>
          <a:prstGeom prst="hexagon">
            <a:avLst>
              <a:gd name="adj" fmla="val 30250"/>
              <a:gd name="vf" fmla="val 115470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rPr>
              <a:t>High-level design</a:t>
            </a:r>
            <a:endParaRPr lang="en-US" sz="1400" dirty="0">
              <a:solidFill>
                <a:srgbClr val="FFFFFF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424637" y="3550569"/>
            <a:ext cx="1645920" cy="640080"/>
          </a:xfrm>
          <a:prstGeom prst="hexagon">
            <a:avLst>
              <a:gd name="adj" fmla="val 30250"/>
              <a:gd name="vf" fmla="val 115470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rPr>
              <a:t>Integration test</a:t>
            </a:r>
            <a:endParaRPr lang="en-US" sz="1400" dirty="0">
              <a:solidFill>
                <a:srgbClr val="FFFFFF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035762" y="4641433"/>
            <a:ext cx="1645920" cy="640080"/>
          </a:xfrm>
          <a:prstGeom prst="hexagon">
            <a:avLst>
              <a:gd name="adj" fmla="val 30250"/>
              <a:gd name="vf" fmla="val 115470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rPr>
              <a:t>Low-level design</a:t>
            </a:r>
            <a:endParaRPr lang="en-US" sz="1400" dirty="0">
              <a:solidFill>
                <a:srgbClr val="FFFFFF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6123140" y="4641433"/>
            <a:ext cx="1645920" cy="640080"/>
          </a:xfrm>
          <a:prstGeom prst="hexagon">
            <a:avLst>
              <a:gd name="adj" fmla="val 30250"/>
              <a:gd name="vf" fmla="val 115470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rPr>
              <a:t>Component test</a:t>
            </a:r>
            <a:endParaRPr lang="en-US" sz="1400" dirty="0">
              <a:solidFill>
                <a:srgbClr val="FFFFFF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5028267" y="5912770"/>
            <a:ext cx="1645920" cy="640080"/>
          </a:xfrm>
          <a:prstGeom prst="hexagon">
            <a:avLst>
              <a:gd name="adj" fmla="val 30250"/>
              <a:gd name="vf" fmla="val 115470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rPr>
              <a:t>Coding &amp; unit test</a:t>
            </a:r>
            <a:endParaRPr lang="en-US" sz="1400" dirty="0">
              <a:solidFill>
                <a:srgbClr val="FFFFFF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22086" y="1970180"/>
            <a:ext cx="148336" cy="42989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8375" y="3095926"/>
            <a:ext cx="173313" cy="45850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56729" y="4208100"/>
            <a:ext cx="190701" cy="43333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12050" y="5299560"/>
            <a:ext cx="353864" cy="61320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371494" y="5317606"/>
            <a:ext cx="319547" cy="58273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995338" y="4166585"/>
            <a:ext cx="212186" cy="46180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851311" y="1972051"/>
            <a:ext cx="187268" cy="47524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91045" y="3068931"/>
            <a:ext cx="197465" cy="45795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473157" y="1270985"/>
            <a:ext cx="2740957" cy="677168"/>
            <a:chOff x="5118790" y="1309139"/>
            <a:chExt cx="3654610" cy="677168"/>
          </a:xfrm>
          <a:solidFill>
            <a:schemeClr val="accent2"/>
          </a:solidFill>
        </p:grpSpPr>
        <p:cxnSp>
          <p:nvCxnSpPr>
            <p:cNvPr id="25" name="Straight Arrow Connector 24"/>
            <p:cNvCxnSpPr>
              <a:stCxn id="7" idx="0"/>
              <a:endCxn id="8" idx="3"/>
            </p:cNvCxnSpPr>
            <p:nvPr/>
          </p:nvCxnSpPr>
          <p:spPr>
            <a:xfrm>
              <a:off x="5118790" y="1984721"/>
              <a:ext cx="3654610" cy="1586"/>
            </a:xfrm>
            <a:prstGeom prst="straightConnector1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311694" y="1309139"/>
              <a:ext cx="1018601" cy="307777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v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alidate</a:t>
              </a:r>
              <a:endParaRPr lang="en-US" sz="1400" dirty="0">
                <a:solidFill>
                  <a:srgbClr val="FFFFFF"/>
                </a:solidFill>
                <a:latin typeface="Calibri"/>
                <a:ea typeface="Open Sans Light" panose="020B0306030504020204" pitchFamily="34" charset="0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10251" y="2361879"/>
            <a:ext cx="1980038" cy="689549"/>
            <a:chOff x="5701586" y="2400033"/>
            <a:chExt cx="2640051" cy="689549"/>
          </a:xfrm>
          <a:solidFill>
            <a:schemeClr val="accent2"/>
          </a:solidFill>
        </p:grpSpPr>
        <p:cxnSp>
          <p:nvCxnSpPr>
            <p:cNvPr id="28" name="Straight Arrow Connector 27"/>
            <p:cNvCxnSpPr>
              <a:stCxn id="9" idx="0"/>
              <a:endCxn id="10" idx="3"/>
            </p:cNvCxnSpPr>
            <p:nvPr/>
          </p:nvCxnSpPr>
          <p:spPr>
            <a:xfrm>
              <a:off x="5701586" y="3089582"/>
              <a:ext cx="2640051" cy="0"/>
            </a:xfrm>
            <a:prstGeom prst="straightConnector1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65759" y="2400033"/>
              <a:ext cx="1665413" cy="307777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v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erify/validate</a:t>
              </a:r>
              <a:endParaRPr lang="en-US" sz="1400" dirty="0">
                <a:solidFill>
                  <a:srgbClr val="FFFFFF"/>
                </a:solidFill>
                <a:latin typeface="Calibri"/>
                <a:ea typeface="Open Sans Light" panose="020B0306030504020204" pitchFamily="34" charset="0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72109" y="4577151"/>
            <a:ext cx="595035" cy="692099"/>
            <a:chOff x="5858531" y="4462971"/>
            <a:chExt cx="793380" cy="692099"/>
          </a:xfrm>
          <a:solidFill>
            <a:schemeClr val="accent2"/>
          </a:solidFill>
        </p:grpSpPr>
        <p:cxnSp>
          <p:nvCxnSpPr>
            <p:cNvPr id="31" name="Straight Arrow Connector 30"/>
            <p:cNvCxnSpPr>
              <a:stCxn id="13" idx="0"/>
              <a:endCxn id="14" idx="3"/>
            </p:cNvCxnSpPr>
            <p:nvPr/>
          </p:nvCxnSpPr>
          <p:spPr>
            <a:xfrm>
              <a:off x="6042110" y="5155070"/>
              <a:ext cx="588611" cy="0"/>
            </a:xfrm>
            <a:prstGeom prst="straightConnector1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858531" y="4462971"/>
              <a:ext cx="793380" cy="307777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v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erify</a:t>
              </a:r>
              <a:endParaRPr lang="en-US" sz="1400" dirty="0">
                <a:solidFill>
                  <a:srgbClr val="FFFFFF"/>
                </a:solidFill>
                <a:latin typeface="Calibri"/>
                <a:ea typeface="Open Sans Light" panose="020B0306030504020204" pitchFamily="34" charset="0"/>
                <a:cs typeface="Calibri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32096" y="3391159"/>
            <a:ext cx="1220653" cy="787228"/>
            <a:chOff x="6130705" y="3429313"/>
            <a:chExt cx="1627537" cy="787228"/>
          </a:xfrm>
          <a:solidFill>
            <a:schemeClr val="accent2"/>
          </a:solidFill>
        </p:grpSpPr>
        <p:cxnSp>
          <p:nvCxnSpPr>
            <p:cNvPr id="34" name="Straight Arrow Connector 33"/>
            <p:cNvCxnSpPr>
              <a:stCxn id="11" idx="0"/>
              <a:endCxn id="12" idx="3"/>
            </p:cNvCxnSpPr>
            <p:nvPr/>
          </p:nvCxnSpPr>
          <p:spPr>
            <a:xfrm flipV="1">
              <a:off x="6130705" y="4216540"/>
              <a:ext cx="1627537" cy="1"/>
            </a:xfrm>
            <a:prstGeom prst="straightConnector1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525388" y="3429313"/>
              <a:ext cx="793380" cy="307777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v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erify</a:t>
              </a:r>
              <a:endParaRPr lang="en-US" sz="1400" dirty="0">
                <a:solidFill>
                  <a:srgbClr val="FFFFFF"/>
                </a:solidFill>
                <a:latin typeface="Calibri"/>
                <a:ea typeface="Open Sans Light" panose="020B0306030504020204" pitchFamily="34" charset="0"/>
                <a:cs typeface="Calibri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17312" y="1750301"/>
            <a:ext cx="2494738" cy="4644189"/>
            <a:chOff x="2510997" y="1788454"/>
            <a:chExt cx="3326317" cy="4644189"/>
          </a:xfrm>
          <a:solidFill>
            <a:schemeClr val="accent2"/>
          </a:solidFill>
        </p:grpSpPr>
        <p:cxnSp>
          <p:nvCxnSpPr>
            <p:cNvPr id="37" name="Straight Connector 36"/>
            <p:cNvCxnSpPr/>
            <p:nvPr/>
          </p:nvCxnSpPr>
          <p:spPr>
            <a:xfrm flipH="1">
              <a:off x="2570597" y="1788454"/>
              <a:ext cx="316152" cy="673310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70597" y="2461764"/>
              <a:ext cx="2567034" cy="3970879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129239" y="6427490"/>
              <a:ext cx="708075" cy="5153"/>
            </a:xfrm>
            <a:prstGeom prst="line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10997" y="3984327"/>
              <a:ext cx="1225048" cy="738664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o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  <a:ea typeface="Open Sans Light" panose="020B0306030504020204" pitchFamily="34" charset="0"/>
                  <a:cs typeface="Calibri"/>
                </a:rPr>
                <a:t>ther V&amp;V activities</a:t>
              </a:r>
            </a:p>
          </p:txBody>
        </p:sp>
      </p:grp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43909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rgbClr val="002060"/>
                </a:solidFill>
                <a:latin typeface="Futura Lt BT" panose="020B0402020204020303"/>
                <a:cs typeface="+mn-cs"/>
              </a:rPr>
              <a:t>TESTING – </a:t>
            </a:r>
            <a:r>
              <a:rPr lang="en-US" sz="3200" dirty="0" smtClean="0">
                <a:solidFill>
                  <a:srgbClr val="002060"/>
                </a:solidFill>
                <a:latin typeface="Futura Lt BT" panose="020B0402020204020303"/>
              </a:rPr>
              <a:t>Test Model</a:t>
            </a:r>
            <a:endParaRPr lang="en-US" sz="3200" dirty="0">
              <a:solidFill>
                <a:srgbClr val="002060"/>
              </a:solidFill>
              <a:latin typeface="Futura Lt BT" panose="020B0402020204020303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19580" y="876384"/>
            <a:ext cx="4952529" cy="205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:\icon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8" y="312141"/>
            <a:ext cx="564243" cy="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1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73" y="3404645"/>
            <a:ext cx="2028074" cy="2036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36" y="3385464"/>
            <a:ext cx="3459246" cy="20553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84070" y="4380700"/>
            <a:ext cx="1739301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37212" y="3906916"/>
            <a:ext cx="143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Manager</a:t>
            </a:r>
            <a:r>
              <a:rPr lang="en-US" dirty="0">
                <a:solidFill>
                  <a:srgbClr val="EB5F0D"/>
                </a:solidFill>
                <a:latin typeface="Futura Lt BT" panose="020B0402020204020303" pitchFamily="34" charset="0"/>
              </a:rPr>
              <a:t> of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596" y="1207901"/>
            <a:ext cx="11633739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utura Lt BT" panose="020B0402020204020303"/>
                <a:ea typeface="Calibri" panose="020F0502020204030204" pitchFamily="34" charset="0"/>
                <a:cs typeface="Times New Roman" panose="02020603050405020304" pitchFamily="18" charset="0"/>
              </a:rPr>
              <a:t>Nowadays, most of law firm does not use technology for manage document. </a:t>
            </a:r>
          </a:p>
          <a:p>
            <a:pPr marL="571500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utura Lt BT" panose="020B0402020204020303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vi-VN" sz="2000" dirty="0" smtClean="0">
                <a:latin typeface="Futura Lt BT" panose="020B0402020204020303"/>
                <a:ea typeface="Calibri" panose="020F0502020204030204" pitchFamily="34" charset="0"/>
                <a:cs typeface="Times New Roman" panose="02020603050405020304" pitchFamily="18" charset="0"/>
              </a:rPr>
              <a:t>requirements </a:t>
            </a:r>
            <a:r>
              <a:rPr lang="vi-VN" sz="2000" dirty="0">
                <a:latin typeface="Futura Lt BT" panose="020B0402020204020303"/>
                <a:ea typeface="Calibri" panose="020F0502020204030204" pitchFamily="34" charset="0"/>
                <a:cs typeface="Times New Roman" panose="02020603050405020304" pitchFamily="18" charset="0"/>
              </a:rPr>
              <a:t>from "Thuan Nguyen </a:t>
            </a:r>
            <a:r>
              <a:rPr lang="vi-VN" sz="2000" dirty="0" smtClean="0">
                <a:latin typeface="Futura Lt BT" panose="020B0402020204020303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en-US" sz="2000" dirty="0" smtClean="0">
                <a:latin typeface="Futura Lt BT" panose="020B0402020204020303"/>
                <a:ea typeface="Calibri" panose="020F0502020204030204" pitchFamily="34" charset="0"/>
                <a:cs typeface="Times New Roman" panose="02020603050405020304" pitchFamily="18" charset="0"/>
              </a:rPr>
              <a:t> Firm</a:t>
            </a:r>
            <a:r>
              <a:rPr lang="vi-VN" sz="2000" dirty="0" smtClean="0">
                <a:latin typeface="Futura Lt BT" panose="020B0402020204020303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vi-VN" sz="2000" dirty="0">
                <a:latin typeface="Futura Lt BT" panose="020B0402020204020303"/>
                <a:ea typeface="Calibri" panose="020F0502020204030204" pitchFamily="34" charset="0"/>
                <a:cs typeface="Times New Roman" panose="02020603050405020304" pitchFamily="18" charset="0"/>
              </a:rPr>
              <a:t>in Vinh Long City. </a:t>
            </a:r>
            <a:endParaRPr lang="en-US" sz="2000" dirty="0">
              <a:latin typeface="Futura Lt BT" panose="020B04020202040203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6302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84150C"/>
                </a:solidFill>
                <a:latin typeface="Futura Lt BT" panose="020B0402020204020303"/>
                <a:cs typeface="+mn-cs"/>
              </a:rPr>
              <a:t>PROJECT OVERVIEW - Problem</a:t>
            </a:r>
            <a:endParaRPr lang="vi-VN" sz="3200" dirty="0">
              <a:ln w="0"/>
              <a:solidFill>
                <a:srgbClr val="84150C"/>
              </a:solidFill>
              <a:latin typeface="Futura Lt BT" panose="020B0402020204020303"/>
              <a:cs typeface="+mn-cs"/>
            </a:endParaRPr>
          </a:p>
        </p:txBody>
      </p:sp>
      <p:pic>
        <p:nvPicPr>
          <p:cNvPr id="1026" name="Picture 2" descr="I:\icon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" y="332674"/>
            <a:ext cx="542474" cy="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9580" y="896916"/>
            <a:ext cx="7493906" cy="0"/>
          </a:xfrm>
          <a:prstGeom prst="line">
            <a:avLst/>
          </a:prstGeom>
          <a:ln w="38100">
            <a:solidFill>
              <a:srgbClr val="841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50" y="1458877"/>
            <a:ext cx="81375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4756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rgbClr val="002060"/>
                </a:solidFill>
                <a:latin typeface="Futura Lt BT" panose="020B0402020204020303"/>
                <a:cs typeface="+mn-cs"/>
              </a:rPr>
              <a:t>TESTING – </a:t>
            </a:r>
            <a:r>
              <a:rPr lang="en-US" sz="3200" dirty="0" smtClean="0">
                <a:solidFill>
                  <a:srgbClr val="002060"/>
                </a:solidFill>
                <a:latin typeface="Futura Lt BT" panose="020B0402020204020303"/>
              </a:rPr>
              <a:t>Test Process</a:t>
            </a:r>
            <a:endParaRPr lang="en-US" sz="3200" dirty="0">
              <a:solidFill>
                <a:srgbClr val="002060"/>
              </a:solidFill>
              <a:latin typeface="Futura Lt BT" panose="020B040202020402030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580" y="876384"/>
            <a:ext cx="5233169" cy="205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:\icon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8" y="312141"/>
            <a:ext cx="564243" cy="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580" y="1902870"/>
            <a:ext cx="7983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 smtClean="0">
                <a:latin typeface="Futura Lt BT" panose="020B0402020204020303"/>
              </a:rPr>
              <a:t>Goal setting: test stages, test item etc…</a:t>
            </a:r>
          </a:p>
          <a:p>
            <a:pPr lvl="1">
              <a:defRPr/>
            </a:pPr>
            <a:r>
              <a:rPr lang="en-US" sz="2400" dirty="0">
                <a:latin typeface="Futura Lt BT" panose="020B0402020204020303"/>
              </a:rPr>
              <a:t>Test cases </a:t>
            </a:r>
            <a:r>
              <a:rPr lang="en-US" sz="2400" dirty="0" smtClean="0">
                <a:latin typeface="Futura Lt BT" panose="020B0402020204020303"/>
              </a:rPr>
              <a:t>preparation</a:t>
            </a:r>
          </a:p>
          <a:p>
            <a:pPr lvl="1">
              <a:defRPr/>
            </a:pPr>
            <a:r>
              <a:rPr lang="en-US" sz="2400" dirty="0">
                <a:latin typeface="Futura Lt BT" panose="020B0402020204020303"/>
              </a:rPr>
              <a:t>Test procedure preparation</a:t>
            </a:r>
            <a:endParaRPr lang="vi-VN" sz="2400" dirty="0">
              <a:latin typeface="Futura Lt BT" panose="020B0402020204020303"/>
            </a:endParaRPr>
          </a:p>
          <a:p>
            <a:pPr lvl="1">
              <a:defRPr/>
            </a:pPr>
            <a:endParaRPr lang="vi-VN" sz="2400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/>
            </a:pPr>
            <a:endParaRPr lang="vi-VN" sz="2400" dirty="0">
              <a:latin typeface="Futura Lt BT" panose="020B04020202040203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034" y="3741327"/>
            <a:ext cx="5884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 smtClean="0">
                <a:latin typeface="Futura Lt BT" panose="020B0402020204020303"/>
              </a:rPr>
              <a:t>Executing test</a:t>
            </a:r>
          </a:p>
          <a:p>
            <a:pPr lvl="1">
              <a:defRPr/>
            </a:pPr>
            <a:r>
              <a:rPr lang="en-US" sz="2400" dirty="0">
                <a:latin typeface="Futura Lt BT" panose="020B0402020204020303"/>
              </a:rPr>
              <a:t>Related activities: retest, report etc...</a:t>
            </a:r>
          </a:p>
          <a:p>
            <a:pPr lvl="1">
              <a:defRPr/>
            </a:pPr>
            <a:endParaRPr lang="vi-VN" sz="2400" dirty="0">
              <a:latin typeface="Futura Lt BT" panose="020B040202020402030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423" y="1251156"/>
            <a:ext cx="3658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Planning &amp; </a:t>
            </a:r>
            <a:r>
              <a:rPr lang="en-US" sz="2400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Preparation: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034" y="3223737"/>
            <a:ext cx="1868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Execution:</a:t>
            </a:r>
            <a:endParaRPr lang="en-US" sz="24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43909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rgbClr val="002060"/>
                </a:solidFill>
                <a:latin typeface="Futura Lt BT" panose="020B0402020204020303"/>
                <a:cs typeface="+mn-cs"/>
              </a:rPr>
              <a:t>TESTING – </a:t>
            </a:r>
            <a:r>
              <a:rPr lang="en-US" sz="3200" dirty="0" smtClean="0">
                <a:solidFill>
                  <a:srgbClr val="002060"/>
                </a:solidFill>
                <a:latin typeface="Futura Lt BT" panose="020B0402020204020303"/>
              </a:rPr>
              <a:t>Test Model</a:t>
            </a:r>
            <a:endParaRPr lang="en-US" sz="3200" dirty="0">
              <a:solidFill>
                <a:srgbClr val="002060"/>
              </a:solidFill>
              <a:latin typeface="Futura Lt BT" panose="020B0402020204020303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9580" y="896916"/>
            <a:ext cx="49814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:\icon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8" y="312141"/>
            <a:ext cx="564243" cy="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6034" y="4770573"/>
            <a:ext cx="332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Analysis &amp; Follow </a:t>
            </a:r>
            <a:r>
              <a:rPr lang="en-US" sz="2400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up: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034" y="54169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400" dirty="0">
                <a:latin typeface="Futura Lt BT" panose="020B0402020204020303"/>
              </a:rPr>
              <a:t>Checking result</a:t>
            </a:r>
          </a:p>
          <a:p>
            <a:pPr lvl="1">
              <a:defRPr/>
            </a:pPr>
            <a:r>
              <a:rPr lang="en-US" sz="2400" dirty="0">
                <a:latin typeface="Futura Lt BT" panose="020B0402020204020303"/>
              </a:rPr>
              <a:t>Analysis result</a:t>
            </a:r>
          </a:p>
          <a:p>
            <a:pPr lvl="1">
              <a:defRPr/>
            </a:pPr>
            <a:endParaRPr lang="vi-VN" sz="2400" dirty="0">
              <a:latin typeface="Futura Lt B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4804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52868" y="2504385"/>
            <a:ext cx="5035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 smtClean="0">
                <a:latin typeface="Futura Lt BT" panose="020B0402020204020303"/>
              </a:rPr>
              <a:t>Doer : Developer</a:t>
            </a:r>
          </a:p>
          <a:p>
            <a:pPr lvl="1">
              <a:defRPr/>
            </a:pPr>
            <a:r>
              <a:rPr lang="en-US" sz="2400" dirty="0">
                <a:latin typeface="Futura Lt BT" panose="020B0402020204020303"/>
              </a:rPr>
              <a:t>Time : 7/11 </a:t>
            </a:r>
            <a:r>
              <a:rPr lang="en-US" sz="2400">
                <a:latin typeface="Futura Lt BT" panose="020B0402020204020303"/>
              </a:rPr>
              <a:t>– </a:t>
            </a:r>
            <a:r>
              <a:rPr lang="en-US" sz="2400" smtClean="0">
                <a:latin typeface="Futura Lt BT" panose="020B0402020204020303"/>
              </a:rPr>
              <a:t>3/12</a:t>
            </a:r>
            <a:endParaRPr lang="vi-VN" sz="2400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/>
            </a:pPr>
            <a:endParaRPr lang="vi-VN" sz="2400" dirty="0">
              <a:latin typeface="Futura Lt BT" panose="020B0402020204020303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3766" y="4370269"/>
            <a:ext cx="302839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2400" dirty="0" smtClean="0">
                <a:latin typeface="Futura Lt BT" panose="020B0402020204020303"/>
              </a:rPr>
              <a:t>Doer : Test team</a:t>
            </a:r>
          </a:p>
          <a:p>
            <a:pPr lvl="1">
              <a:defRPr/>
            </a:pPr>
            <a:r>
              <a:rPr lang="en-US" sz="2400" dirty="0">
                <a:latin typeface="Futura Lt BT" panose="020B0402020204020303"/>
              </a:rPr>
              <a:t>Time : 17/11 </a:t>
            </a:r>
            <a:r>
              <a:rPr lang="en-US" sz="2400">
                <a:latin typeface="Futura Lt BT" panose="020B0402020204020303"/>
              </a:rPr>
              <a:t>– </a:t>
            </a:r>
            <a:r>
              <a:rPr lang="en-US" sz="2400" smtClean="0">
                <a:latin typeface="Futura Lt BT" panose="020B0402020204020303"/>
              </a:rPr>
              <a:t>9/12</a:t>
            </a:r>
            <a:endParaRPr lang="en-US" sz="2400" dirty="0">
              <a:latin typeface="Futura Lt BT" panose="020B0402020204020303"/>
            </a:endParaRPr>
          </a:p>
          <a:p>
            <a:pPr lvl="1">
              <a:defRPr/>
            </a:pPr>
            <a:endParaRPr lang="vi-VN" sz="2000" dirty="0">
              <a:latin typeface="Futura Lt BT" panose="020B0402020204020303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49840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rgbClr val="002060"/>
                </a:solidFill>
                <a:latin typeface="Futura Lt BT" panose="020B0402020204020303"/>
                <a:cs typeface="+mn-cs"/>
              </a:rPr>
              <a:t>TESTING – </a:t>
            </a:r>
            <a:r>
              <a:rPr lang="en-US" sz="3200" dirty="0" smtClean="0">
                <a:solidFill>
                  <a:srgbClr val="002060"/>
                </a:solidFill>
                <a:latin typeface="Futura Lt BT" panose="020B0402020204020303"/>
              </a:rPr>
              <a:t>Test Schedule</a:t>
            </a:r>
            <a:endParaRPr lang="en-US" sz="3200" dirty="0">
              <a:solidFill>
                <a:srgbClr val="002060"/>
              </a:solidFill>
              <a:latin typeface="Futura Lt BT" panose="020B0402020204020303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19580" y="876384"/>
            <a:ext cx="5527561" cy="205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I:\icon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8" y="312141"/>
            <a:ext cx="564243" cy="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9580" y="1949308"/>
            <a:ext cx="1817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Unit test: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45888" y="3729175"/>
            <a:ext cx="2094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System test: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4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6517" y="5886548"/>
            <a:ext cx="2766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sz="2000" b="1" dirty="0">
                <a:latin typeface="Futura Lt BT" panose="020B0402020204020303"/>
              </a:rPr>
              <a:t>Test coverage: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6517" y="6286658"/>
            <a:ext cx="1940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sz="2000" b="1" dirty="0">
                <a:latin typeface="Futura Lt BT" panose="020B0402020204020303"/>
              </a:rPr>
              <a:t>Test case pass:</a:t>
            </a:r>
            <a:endParaRPr lang="vi-VN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348800" y="5900002"/>
            <a:ext cx="7553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Lt BT" panose="020B0402020204020303"/>
              </a:rPr>
              <a:t>100%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BT" panose="020B040202020402030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8204" y="6300112"/>
            <a:ext cx="1976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Lt BT" panose="020B0402020204020303"/>
              </a:rPr>
              <a:t>99.7%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BT" panose="020B040202020402030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4437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rgbClr val="002060"/>
                </a:solidFill>
                <a:latin typeface="Futura Lt BT" panose="020B0402020204020303"/>
                <a:cs typeface="+mn-cs"/>
              </a:rPr>
              <a:t>TESTING – </a:t>
            </a:r>
            <a:r>
              <a:rPr lang="en-US" sz="3200" dirty="0" smtClean="0">
                <a:solidFill>
                  <a:srgbClr val="002060"/>
                </a:solidFill>
                <a:latin typeface="Futura Lt BT" panose="020B0402020204020303"/>
              </a:rPr>
              <a:t>Test Result</a:t>
            </a:r>
            <a:endParaRPr lang="en-US" sz="3200" dirty="0">
              <a:solidFill>
                <a:srgbClr val="002060"/>
              </a:solidFill>
              <a:latin typeface="Futura Lt BT" panose="020B040202020402030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45888" y="896916"/>
            <a:ext cx="50016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:\icon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8" y="312141"/>
            <a:ext cx="564243" cy="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57331"/>
              </p:ext>
            </p:extLst>
          </p:nvPr>
        </p:nvGraphicFramePr>
        <p:xfrm>
          <a:off x="978570" y="1064585"/>
          <a:ext cx="9978187" cy="482196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51774"/>
                <a:gridCol w="2344582"/>
                <a:gridCol w="749838"/>
                <a:gridCol w="909336"/>
                <a:gridCol w="1208186"/>
                <a:gridCol w="654025"/>
                <a:gridCol w="744885"/>
                <a:gridCol w="651774"/>
                <a:gridCol w="914034"/>
                <a:gridCol w="1149753"/>
              </a:tblGrid>
              <a:tr h="4536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No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Module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Test Case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Checklist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Total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98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600" b="0" smtClean="0">
                          <a:effectLst/>
                          <a:latin typeface="Futura Lt BT" panose="020B0402020204020303"/>
                        </a:rPr>
                        <a:t>Pass</a:t>
                      </a:r>
                      <a:endParaRPr lang="en-US" sz="1600" b="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600" b="0" smtClean="0">
                          <a:effectLst/>
                          <a:latin typeface="Futura Lt BT" panose="020B0402020204020303"/>
                        </a:rPr>
                        <a:t>Fail</a:t>
                      </a:r>
                      <a:endParaRPr lang="en-US" sz="1600" b="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600" b="0" dirty="0">
                          <a:effectLst/>
                          <a:latin typeface="Futura Lt BT" panose="020B0402020204020303"/>
                        </a:rPr>
                        <a:t>Untested</a:t>
                      </a:r>
                      <a:endParaRPr lang="en-US" sz="1600" b="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600" b="0" dirty="0">
                          <a:effectLst/>
                          <a:latin typeface="Futura Lt BT" panose="020B0402020204020303"/>
                        </a:rPr>
                        <a:t>N/A</a:t>
                      </a:r>
                      <a:endParaRPr lang="en-US" sz="1600" b="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600" b="0" smtClean="0">
                          <a:effectLst/>
                          <a:latin typeface="Futura Lt BT" panose="020B0402020204020303"/>
                        </a:rPr>
                        <a:t>Pass</a:t>
                      </a:r>
                      <a:endParaRPr lang="en-US" sz="1600" b="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600" b="0" smtClean="0">
                          <a:effectLst/>
                          <a:latin typeface="Futura Lt BT" panose="020B0402020204020303"/>
                        </a:rPr>
                        <a:t>Fail</a:t>
                      </a:r>
                      <a:endParaRPr lang="en-US" sz="1600" b="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600" b="0" dirty="0">
                          <a:effectLst/>
                          <a:latin typeface="Futura Lt BT" panose="020B0402020204020303"/>
                        </a:rPr>
                        <a:t>N/A</a:t>
                      </a:r>
                      <a:endParaRPr lang="en-US" sz="1600" b="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GB" sz="1600" smtClean="0">
                          <a:effectLst/>
                          <a:latin typeface="Futura Lt BT" panose="020B0402020204020303"/>
                        </a:rPr>
                        <a:t>Manage Calendar event</a:t>
                      </a:r>
                      <a:endParaRPr lang="en-US" sz="1600" b="1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11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154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111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276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568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2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kern="1200" smtClean="0">
                          <a:effectLst/>
                          <a:latin typeface="Futura Lt BT" panose="020B0402020204020303"/>
                        </a:rPr>
                        <a:t>Manage Case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103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2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1166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838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2109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3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kern="1200" smtClean="0">
                          <a:effectLst/>
                          <a:latin typeface="Futura Lt BT" panose="020B0402020204020303"/>
                        </a:rPr>
                        <a:t>Manage Customer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20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+mn-ea"/>
                        </a:rPr>
                        <a:t>183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+mn-ea"/>
                        </a:rPr>
                        <a:t>135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338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kern="1200" smtClean="0">
                          <a:effectLst/>
                          <a:latin typeface="Futura Lt BT" panose="020B0402020204020303"/>
                        </a:rPr>
                        <a:t>Manage Staff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24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1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dirty="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212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dirty="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160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397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kern="1200" smtClean="0">
                          <a:effectLst/>
                          <a:latin typeface="Futura Lt BT" panose="020B0402020204020303"/>
                        </a:rPr>
                        <a:t>Manage Service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15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1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183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135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334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kern="1200" smtClean="0">
                          <a:effectLst/>
                          <a:latin typeface="Futura Lt BT" panose="020B0402020204020303"/>
                        </a:rPr>
                        <a:t>Statistic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6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87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72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164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>
                        <a:alpha val="20000"/>
                      </a:srgbClr>
                    </a:solidFill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kern="1200" smtClean="0">
                          <a:effectLst/>
                          <a:latin typeface="Futura Lt BT" panose="020B0402020204020303"/>
                        </a:rPr>
                        <a:t>Manage Office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17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1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600" smtClean="0">
                          <a:effectLst/>
                          <a:latin typeface="Futura Lt BT" panose="020B0402020204020303"/>
                        </a:rPr>
                        <a:t>0</a:t>
                      </a:r>
                      <a:endParaRPr lang="en-US" sz="16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95720" marR="9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183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135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336</a:t>
                      </a:r>
                      <a:endParaRPr lang="en-US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Total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b="1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218</a:t>
                      </a:r>
                      <a:endParaRPr lang="en-US" sz="1800" b="1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b="1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5</a:t>
                      </a:r>
                      <a:endParaRPr lang="en-US" sz="1800" b="1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b="1" dirty="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b="1" dirty="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b="1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2263</a:t>
                      </a:r>
                      <a:endParaRPr lang="en-US" sz="1800" b="1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b="1" dirty="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b="1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1659</a:t>
                      </a:r>
                      <a:endParaRPr lang="en-US" sz="1800" b="1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r"/>
                        </a:tabLst>
                      </a:pPr>
                      <a:r>
                        <a:rPr lang="en-US" sz="1800" b="1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</a:rPr>
                        <a:t>4145</a:t>
                      </a:r>
                      <a:endParaRPr lang="en-US" sz="1800" b="1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</a:endParaRPr>
                    </a:p>
                  </a:txBody>
                  <a:tcPr marL="109687" marR="109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6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759" y="3749617"/>
            <a:ext cx="21226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</a:p>
          <a:p>
            <a:pPr algn="ctr"/>
            <a:r>
              <a:rPr lang="it-IT" sz="3200" b="1" dirty="0" smtClean="0">
                <a:latin typeface="Futura Lt BT" panose="020B0402020204020303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  <a:endParaRPr lang="en-US" sz="3200" b="1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1354687"/>
              </p:ext>
            </p:extLst>
          </p:nvPr>
        </p:nvGraphicFramePr>
        <p:xfrm>
          <a:off x="3569631" y="1204686"/>
          <a:ext cx="5804282" cy="375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I:\icon\resul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07" y="1393824"/>
            <a:ext cx="2210649" cy="221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5888" y="2230360"/>
            <a:ext cx="6720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utura Lt BT" panose="020B0402020204020303"/>
              </a:rPr>
              <a:t>After closing project, we achieve </a:t>
            </a:r>
            <a:r>
              <a:rPr lang="en-US" sz="2400" dirty="0">
                <a:latin typeface="Futura Lt BT" panose="020B0402020204020303"/>
              </a:rPr>
              <a:t>goal </a:t>
            </a:r>
            <a:r>
              <a:rPr lang="en-US" sz="2400" dirty="0" smtClean="0">
                <a:latin typeface="Futura Lt BT" panose="020B0402020204020303"/>
              </a:rPr>
              <a:t>software:</a:t>
            </a:r>
            <a:endParaRPr lang="en-US" sz="2400" dirty="0">
              <a:latin typeface="Futura Lt BT" panose="020B04020202040203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051" y="2848004"/>
            <a:ext cx="9216517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495"/>
              </a:spcBef>
              <a:spcAft>
                <a:spcPts val="0"/>
              </a:spcAft>
              <a:buSzPct val="100000"/>
              <a:tabLst>
                <a:tab pos="744220" algn="l"/>
              </a:tabLst>
            </a:pPr>
            <a:r>
              <a:rPr lang="en-US" sz="2400" spc="-15" dirty="0">
                <a:latin typeface="Futura Lt BT" panose="020B0402020204020303"/>
                <a:ea typeface="Segoe UI Symbol" panose="020B0502040204020203" pitchFamily="34" charset="0"/>
                <a:cs typeface="Times New Roman" panose="02020603050405020304" pitchFamily="18" charset="0"/>
              </a:rPr>
              <a:t>Lawyers can work more effective, easier and simpler way without remember schedule and operation </a:t>
            </a:r>
            <a:r>
              <a:rPr lang="en-US" sz="2400" spc="-15">
                <a:latin typeface="Futura Lt BT" panose="020B0402020204020303"/>
                <a:ea typeface="Segoe UI Symbol" panose="020B0502040204020203" pitchFamily="34" charset="0"/>
                <a:cs typeface="Times New Roman" panose="02020603050405020304" pitchFamily="18" charset="0"/>
              </a:rPr>
              <a:t>event</a:t>
            </a:r>
            <a:r>
              <a:rPr lang="en-US" sz="2400" spc="-15" smtClean="0">
                <a:latin typeface="Futura Lt BT" panose="020B0402020204020303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Futura Lt BT" panose="020B0402020204020303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495"/>
              </a:spcBef>
              <a:spcAft>
                <a:spcPts val="0"/>
              </a:spcAft>
              <a:buSzPct val="100000"/>
              <a:tabLst>
                <a:tab pos="744220" algn="l"/>
              </a:tabLst>
            </a:pPr>
            <a:r>
              <a:rPr lang="en-US" sz="2400" dirty="0">
                <a:latin typeface="Futura Lt BT" panose="020B0402020204020303"/>
                <a:ea typeface="Segoe UI Symbol" panose="020B0502040204020203" pitchFamily="34" charset="0"/>
                <a:cs typeface="Times New Roman" panose="02020603050405020304" pitchFamily="18" charset="0"/>
              </a:rPr>
              <a:t>Law firm can manage all information like case, customer, staff service and office </a:t>
            </a:r>
            <a:r>
              <a:rPr lang="en-US" sz="2400">
                <a:latin typeface="Futura Lt BT" panose="020B0402020204020303"/>
                <a:ea typeface="Segoe UI Symbol" panose="020B0502040204020203" pitchFamily="34" charset="0"/>
                <a:cs typeface="Times New Roman" panose="02020603050405020304" pitchFamily="18" charset="0"/>
              </a:rPr>
              <a:t>easier</a:t>
            </a:r>
            <a:r>
              <a:rPr lang="en-US" sz="2400" smtClean="0">
                <a:latin typeface="Futura Lt BT" panose="020B0402020204020303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Futura Lt BT" panose="020B0402020204020303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495"/>
              </a:spcBef>
              <a:spcAft>
                <a:spcPts val="0"/>
              </a:spcAft>
              <a:buSzPct val="100000"/>
              <a:tabLst>
                <a:tab pos="744220" algn="l"/>
              </a:tabLst>
            </a:pPr>
            <a:r>
              <a:rPr lang="en-US" sz="2400" dirty="0">
                <a:latin typeface="Futura Lt BT" panose="020B0402020204020303"/>
                <a:ea typeface="Segoe UI Symbol" panose="020B0502040204020203" pitchFamily="34" charset="0"/>
                <a:cs typeface="Times New Roman" panose="02020603050405020304" pitchFamily="18" charset="0"/>
              </a:rPr>
              <a:t>Accounting easier with auto statistical in every year.</a:t>
            </a:r>
            <a:endParaRPr lang="en-US" sz="2400" dirty="0">
              <a:effectLst/>
              <a:latin typeface="Futura Lt BT" panose="020B0402020204020303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6262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  <a:cs typeface="+mn-cs"/>
              </a:rPr>
              <a:t>PROJECT RESULT –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Futura Lt BT" panose="020B0402020204020303"/>
              </a:rPr>
              <a:t>Test Result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5888" y="896916"/>
            <a:ext cx="6827048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I:\icon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4" y="361640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entagon 51"/>
          <p:cNvSpPr/>
          <p:nvPr/>
        </p:nvSpPr>
        <p:spPr>
          <a:xfrm rot="10800000">
            <a:off x="2641598" y="1817123"/>
            <a:ext cx="7570105" cy="1329396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41" y="2318038"/>
            <a:ext cx="407117" cy="4071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42" y="3761355"/>
            <a:ext cx="407117" cy="4071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41" y="5204672"/>
            <a:ext cx="407117" cy="4071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8462" y="2013766"/>
            <a:ext cx="6823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Futura Lt BT" panose="020B0402020204020303"/>
              </a:rPr>
              <a:t>We have more experiences of managing a software project: how to manage plan, time, and risk. These experiences help us a lot in our future work.</a:t>
            </a:r>
            <a:endParaRPr lang="en-US" sz="1400" dirty="0">
              <a:latin typeface="Futura Lt BT" panose="020B0402020204020303"/>
            </a:endParaRPr>
          </a:p>
        </p:txBody>
      </p:sp>
      <p:sp>
        <p:nvSpPr>
          <p:cNvPr id="58" name="Pentagon 57"/>
          <p:cNvSpPr/>
          <p:nvPr/>
        </p:nvSpPr>
        <p:spPr>
          <a:xfrm rot="10800000">
            <a:off x="2689846" y="3574809"/>
            <a:ext cx="7521858" cy="780210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63" name="Pentagon 62"/>
          <p:cNvSpPr/>
          <p:nvPr/>
        </p:nvSpPr>
        <p:spPr>
          <a:xfrm rot="10800000">
            <a:off x="2641599" y="4900398"/>
            <a:ext cx="7570104" cy="1035179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" name="Rectangle 2"/>
          <p:cNvSpPr/>
          <p:nvPr/>
        </p:nvSpPr>
        <p:spPr>
          <a:xfrm>
            <a:off x="3456331" y="3641748"/>
            <a:ext cx="6260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Futura Lt BT" panose="020B0402020204020303"/>
              </a:rPr>
              <a:t>Know how to communicate with other team members and how to do teamwork efficiently</a:t>
            </a:r>
            <a:endParaRPr lang="en-US" sz="1400" dirty="0">
              <a:latin typeface="Futura Lt BT" panose="020B040202020402030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6334" y="5039325"/>
            <a:ext cx="6396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Futura Lt BT" panose="020B0402020204020303"/>
              </a:rPr>
              <a:t>If this application is developed, we will get a good mark in Capstone Project. It makes our grade better.</a:t>
            </a:r>
            <a:endParaRPr lang="en-US" sz="1400" dirty="0">
              <a:latin typeface="Futura Lt BT" panose="020B0402020204020303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6262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  <a:cs typeface="+mn-cs"/>
              </a:rPr>
              <a:t>PROJECT </a:t>
            </a:r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</a:rPr>
              <a:t>RESULT 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Futura Lt BT" panose="020B0402020204020303"/>
              </a:rPr>
              <a:t>Test Result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45888" y="896916"/>
            <a:ext cx="6827048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:\icon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4" y="361640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9005"/>
              </p:ext>
            </p:extLst>
          </p:nvPr>
        </p:nvGraphicFramePr>
        <p:xfrm>
          <a:off x="1164888" y="1288774"/>
          <a:ext cx="8915400" cy="50894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14600"/>
                <a:gridCol w="3614737"/>
                <a:gridCol w="2786063"/>
              </a:tblGrid>
              <a:tr h="678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Main objectives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kern="1200" smtClean="0">
                          <a:solidFill>
                            <a:schemeClr val="tx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Develop a website that helps users can manage all information like case, customer, staff, service and office easier.</a:t>
                      </a:r>
                      <a:endParaRPr lang="vi-VN" sz="1800" b="0" dirty="0" smtClean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E6F2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88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Purpose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vi-VN" sz="1800" b="1" kern="1200" smtClean="0">
                          <a:solidFill>
                            <a:schemeClr val="tx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Lawyers can work more effective, easier and simpler</a:t>
                      </a:r>
                      <a:endParaRPr lang="vi-VN" sz="1800" b="1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440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Items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Plan</a:t>
                      </a:r>
                      <a:endParaRPr lang="vi-VN" sz="1800" b="1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Actual</a:t>
                      </a:r>
                      <a:endParaRPr lang="vi-VN" sz="1800" b="1" dirty="0">
                        <a:solidFill>
                          <a:schemeClr val="tx1"/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440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Releases </a:t>
                      </a:r>
                      <a:r>
                        <a:rPr lang="en-US" sz="1800" dirty="0" smtClean="0">
                          <a:effectLst/>
                          <a:latin typeface="Futura Lt BT" panose="020B0402020204020303"/>
                        </a:rPr>
                        <a:t>date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vi-VN" sz="1800" kern="1200" smtClean="0">
                          <a:solidFill>
                            <a:schemeClr val="dk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25/12/2013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vi-VN" sz="1800" kern="1200" smtClean="0">
                          <a:solidFill>
                            <a:schemeClr val="dk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27/12/2013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440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Releases version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1.0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Futura Lt BT" panose="020B0402020204020303"/>
                        </a:rPr>
                        <a:t>1.0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440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Days 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78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</a:rPr>
                        <a:t>80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440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Test </a:t>
                      </a:r>
                      <a:r>
                        <a:rPr lang="en-US" sz="1800" dirty="0" smtClean="0">
                          <a:effectLst/>
                          <a:latin typeface="Futura Lt BT" panose="020B0402020204020303"/>
                        </a:rPr>
                        <a:t>cases + checklists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 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 test </a:t>
                      </a: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440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Defects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Futura Lt BT" panose="020B0402020204020303"/>
                        </a:rPr>
                        <a:t> 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smtClean="0">
                          <a:effectLst/>
                          <a:latin typeface="Futura Lt BT" panose="020B04020202040203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440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Document pages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Futura Lt BT" panose="020B0402020204020303"/>
                        </a:rPr>
                        <a:t> 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vi-VN" sz="1800" kern="1200" smtClean="0">
                          <a:solidFill>
                            <a:schemeClr val="dk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&gt;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500 </a:t>
                      </a:r>
                      <a:r>
                        <a:rPr lang="vi-VN" sz="1800" kern="1200" smtClean="0">
                          <a:solidFill>
                            <a:schemeClr val="dk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(include appendix)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440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utura Lt BT" panose="020B0402020204020303"/>
                        </a:rPr>
                        <a:t>Lines of code</a:t>
                      </a:r>
                      <a:endParaRPr lang="vi-VN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Futura Lt BT" panose="020B0402020204020303"/>
                        </a:rPr>
                        <a:t> </a:t>
                      </a:r>
                      <a:endParaRPr lang="vi-VN" sz="180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Futura Lt BT" panose="020B0402020204020303"/>
                        </a:rPr>
                        <a:t>Approximately 50.000</a:t>
                      </a:r>
                      <a:endParaRPr lang="vi-VN" sz="1800" dirty="0">
                        <a:effectLst/>
                        <a:latin typeface="Futura Lt BT" panose="020B04020202040203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772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  <a:cs typeface="+mn-cs"/>
              </a:rPr>
              <a:t>PROJECT </a:t>
            </a:r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</a:rPr>
              <a:t>RESULT 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Futura Lt BT" panose="020B0402020204020303"/>
              </a:rPr>
              <a:t>Comparison Result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5888" y="896916"/>
            <a:ext cx="8292192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:\icon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4" y="361640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23838" y="2459500"/>
            <a:ext cx="6399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 smtClean="0">
                <a:latin typeface="Futura Lt BT" panose="020B0402020204020303"/>
              </a:rPr>
              <a:t>Only support Firefox</a:t>
            </a:r>
          </a:p>
          <a:p>
            <a:pPr lvl="1">
              <a:defRPr/>
            </a:pPr>
            <a:r>
              <a:rPr lang="en-US" sz="2400" dirty="0">
                <a:latin typeface="Futura Lt BT" panose="020B0402020204020303"/>
              </a:rPr>
              <a:t>Can not search in “</a:t>
            </a:r>
            <a:r>
              <a:rPr lang="en-US" sz="2400" dirty="0" err="1">
                <a:latin typeface="Futura Lt BT" panose="020B0402020204020303"/>
              </a:rPr>
              <a:t>Thư</a:t>
            </a:r>
            <a:r>
              <a:rPr lang="en-US" sz="2400" dirty="0">
                <a:latin typeface="Futura Lt BT" panose="020B0402020204020303"/>
              </a:rPr>
              <a:t> </a:t>
            </a:r>
            <a:r>
              <a:rPr lang="en-US" sz="2400" dirty="0" err="1">
                <a:latin typeface="Futura Lt BT" panose="020B0402020204020303"/>
              </a:rPr>
              <a:t>viện</a:t>
            </a:r>
            <a:r>
              <a:rPr lang="en-US" sz="2400" dirty="0">
                <a:latin typeface="Futura Lt BT" panose="020B0402020204020303"/>
              </a:rPr>
              <a:t> </a:t>
            </a:r>
            <a:r>
              <a:rPr lang="en-US" sz="2400" dirty="0" err="1">
                <a:latin typeface="Futura Lt BT" panose="020B0402020204020303"/>
              </a:rPr>
              <a:t>pháp</a:t>
            </a:r>
            <a:r>
              <a:rPr lang="en-US" sz="2400" dirty="0">
                <a:latin typeface="Futura Lt BT" panose="020B0402020204020303"/>
              </a:rPr>
              <a:t> </a:t>
            </a:r>
            <a:r>
              <a:rPr lang="en-US" sz="2400" dirty="0" err="1">
                <a:latin typeface="Futura Lt BT" panose="020B0402020204020303"/>
              </a:rPr>
              <a:t>luật</a:t>
            </a:r>
            <a:r>
              <a:rPr lang="en-US" sz="2400" dirty="0">
                <a:latin typeface="Futura Lt BT" panose="020B0402020204020303"/>
              </a:rPr>
              <a:t>”</a:t>
            </a:r>
            <a:endParaRPr lang="vi-VN" sz="2400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/>
            </a:pPr>
            <a:endParaRPr lang="vi-VN" sz="2400" dirty="0">
              <a:latin typeface="Futura Lt BT" panose="020B040202020402030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3838" y="4301405"/>
            <a:ext cx="5992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 smtClean="0">
                <a:latin typeface="Futura Lt BT" panose="020B0402020204020303"/>
              </a:rPr>
              <a:t>Develop more in other browser</a:t>
            </a:r>
          </a:p>
          <a:p>
            <a:pPr lvl="1">
              <a:defRPr/>
            </a:pPr>
            <a:r>
              <a:rPr lang="en-US" sz="2400" dirty="0">
                <a:latin typeface="Futura Lt BT" panose="020B0402020204020303"/>
              </a:rPr>
              <a:t>Develop search in “</a:t>
            </a:r>
            <a:r>
              <a:rPr lang="en-US" sz="2400" dirty="0" err="1">
                <a:latin typeface="Futura Lt BT" panose="020B0402020204020303"/>
              </a:rPr>
              <a:t>Thư</a:t>
            </a:r>
            <a:r>
              <a:rPr lang="en-US" sz="2400" dirty="0">
                <a:latin typeface="Futura Lt BT" panose="020B0402020204020303"/>
              </a:rPr>
              <a:t> </a:t>
            </a:r>
            <a:r>
              <a:rPr lang="en-US" sz="2400" dirty="0" err="1">
                <a:latin typeface="Futura Lt BT" panose="020B0402020204020303"/>
              </a:rPr>
              <a:t>viện</a:t>
            </a:r>
            <a:r>
              <a:rPr lang="en-US" sz="2400" dirty="0">
                <a:latin typeface="Futura Lt BT" panose="020B0402020204020303"/>
              </a:rPr>
              <a:t> </a:t>
            </a:r>
            <a:r>
              <a:rPr lang="en-US" sz="2400" dirty="0" err="1">
                <a:latin typeface="Futura Lt BT" panose="020B0402020204020303"/>
              </a:rPr>
              <a:t>pháp</a:t>
            </a:r>
            <a:r>
              <a:rPr lang="en-US" sz="2400" dirty="0">
                <a:latin typeface="Futura Lt BT" panose="020B0402020204020303"/>
              </a:rPr>
              <a:t> </a:t>
            </a:r>
            <a:r>
              <a:rPr lang="en-US" sz="2400" dirty="0" err="1">
                <a:latin typeface="Futura Lt BT" panose="020B0402020204020303"/>
              </a:rPr>
              <a:t>luật</a:t>
            </a:r>
            <a:r>
              <a:rPr lang="en-US" sz="2400" dirty="0">
                <a:latin typeface="Futura Lt BT" panose="020B0402020204020303"/>
              </a:rPr>
              <a:t>”</a:t>
            </a:r>
            <a:endParaRPr lang="vi-VN" sz="2400" dirty="0">
              <a:latin typeface="Futura Lt BT" panose="020B04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/>
            </a:pPr>
            <a:endParaRPr lang="vi-VN" sz="2400" dirty="0">
              <a:latin typeface="Futura Lt BT" panose="020B0402020204020303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86400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  <a:cs typeface="+mn-cs"/>
              </a:rPr>
              <a:t>PROJECT </a:t>
            </a:r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</a:rPr>
              <a:t>RESULT 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Futura Lt BT" panose="020B0402020204020303"/>
              </a:rPr>
              <a:t>Limitation &amp; Expectation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5888" y="896916"/>
            <a:ext cx="9069908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I:\icon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4" y="361640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157" y="1900669"/>
            <a:ext cx="236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latin typeface="Futura Lt BT" panose="020B0402020204020303"/>
              </a:rPr>
              <a:t>Limitation:</a:t>
            </a:r>
            <a:endParaRPr lang="vi-VN" sz="2400" b="1" dirty="0">
              <a:latin typeface="Futura Lt BT" panose="020B04020202040203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157" y="3604075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latin typeface="Futura Lt BT" panose="020B0402020204020303"/>
              </a:rPr>
              <a:t>Expectation:</a:t>
            </a:r>
            <a:endParaRPr lang="vi-VN" sz="2400" b="1" dirty="0">
              <a:latin typeface="Futura Lt B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6492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1" grpId="0"/>
      <p:bldP spid="31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53291"/>
              </p:ext>
            </p:extLst>
          </p:nvPr>
        </p:nvGraphicFramePr>
        <p:xfrm>
          <a:off x="1148939" y="1782244"/>
          <a:ext cx="10191517" cy="4425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3386"/>
                <a:gridCol w="3397173"/>
                <a:gridCol w="4070958"/>
              </a:tblGrid>
              <a:tr h="835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smtClean="0"/>
                        <a:t>Situation</a:t>
                      </a:r>
                      <a:endParaRPr lang="en-US" sz="2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smtClean="0"/>
                        <a:t>Problem</a:t>
                      </a:r>
                      <a:endParaRPr lang="en-US" sz="2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smtClean="0"/>
                        <a:t>Lessons</a:t>
                      </a:r>
                      <a:r>
                        <a:rPr lang="en-US" sz="2300" baseline="0" dirty="0" smtClean="0"/>
                        <a:t> learned</a:t>
                      </a:r>
                      <a:endParaRPr lang="en-US" sz="2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/>
                </a:tc>
              </a:tr>
              <a:tr h="1670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Conflict in team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/>
                        <a:t>Members</a:t>
                      </a:r>
                      <a:r>
                        <a:rPr lang="en-US" sz="2000" baseline="0" dirty="0" smtClean="0"/>
                        <a:t> are stress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 smtClean="0"/>
                        <a:t>Cannot make decision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Talk and listen to each other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Analysis situation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baseline="0" dirty="0" smtClean="0"/>
                        <a:t> Make right decisions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/>
                </a:tc>
              </a:tr>
              <a:tr h="1913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Technical difficulties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/>
                        <a:t>Take lots of time to solve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/>
                        <a:t>Miss the deadline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Search in</a:t>
                      </a:r>
                      <a:r>
                        <a:rPr lang="en-US" sz="2000" baseline="0" dirty="0" smtClean="0"/>
                        <a:t> Google or some IT forums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000" baseline="0" dirty="0" smtClean="0"/>
                        <a:t> Ask group’s supervisor or teachers for some advices</a:t>
                      </a:r>
                      <a:endParaRPr lang="en-US" sz="2000" b="1" dirty="0">
                        <a:latin typeface="+mj-lt"/>
                        <a:cs typeface="Times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7179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  <a:cs typeface="+mn-cs"/>
              </a:rPr>
              <a:t>PROJECT </a:t>
            </a:r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</a:rPr>
              <a:t>RESULT 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latin typeface="Futura Lt BT" panose="020B0402020204020303"/>
                <a:cs typeface="+mn-cs"/>
              </a:rPr>
              <a:t>–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Futura Lt BT" panose="020B0402020204020303"/>
              </a:rPr>
              <a:t>Lesson Learned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5888" y="896916"/>
            <a:ext cx="7743965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:\icon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4" y="361640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58" y="1025816"/>
            <a:ext cx="10738752" cy="5718968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6302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84150C"/>
                </a:solidFill>
                <a:latin typeface="Futura Lt BT" panose="020B0402020204020303"/>
                <a:cs typeface="+mn-cs"/>
              </a:rPr>
              <a:t>PROJECT OVERVIEW - Problem</a:t>
            </a:r>
            <a:endParaRPr lang="vi-VN" sz="3200" dirty="0">
              <a:ln w="0"/>
              <a:solidFill>
                <a:srgbClr val="84150C"/>
              </a:solidFill>
              <a:latin typeface="Futura Lt BT" panose="020B0402020204020303"/>
              <a:cs typeface="+mn-cs"/>
            </a:endParaRPr>
          </a:p>
        </p:txBody>
      </p:sp>
      <p:pic>
        <p:nvPicPr>
          <p:cNvPr id="8" name="Picture 2" descr="I:\icon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" y="332674"/>
            <a:ext cx="542474" cy="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19580" y="896916"/>
            <a:ext cx="7493906" cy="0"/>
          </a:xfrm>
          <a:prstGeom prst="line">
            <a:avLst/>
          </a:prstGeom>
          <a:ln w="38100">
            <a:solidFill>
              <a:srgbClr val="841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7731" y="2433863"/>
            <a:ext cx="7779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Authentication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Homepage – Calendar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Manage Case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Manage Office, Staff, Customer…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Statistic</a:t>
            </a:r>
            <a:endParaRPr lang="en-US" sz="2400" b="1" dirty="0"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200" dirty="0" smtClean="0">
                <a:ln w="0"/>
                <a:solidFill>
                  <a:srgbClr val="53D2FF"/>
                </a:solidFill>
                <a:latin typeface="Futura Lt BT" panose="020B0402020204020303"/>
                <a:cs typeface="+mn-cs"/>
              </a:rPr>
              <a:t>DEMO</a:t>
            </a:r>
            <a:endParaRPr lang="en-US" sz="3200" dirty="0">
              <a:solidFill>
                <a:srgbClr val="53D2FF"/>
              </a:solidFill>
              <a:latin typeface="Futura Lt BT" panose="020B0402020204020303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5888" y="896916"/>
            <a:ext cx="1980015" cy="0"/>
          </a:xfrm>
          <a:prstGeom prst="line">
            <a:avLst/>
          </a:prstGeom>
          <a:ln w="38100">
            <a:solidFill>
              <a:srgbClr val="53D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eeZuHo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9" y="283831"/>
            <a:ext cx="564242" cy="5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31" y="2277152"/>
            <a:ext cx="2886792" cy="2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23587" y="2832749"/>
            <a:ext cx="4599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Lt BT" panose="020B0402020204020303"/>
                <a:cs typeface="+mn-cs"/>
              </a:rPr>
              <a:t>Thanks for watching</a:t>
            </a:r>
            <a:endParaRPr lang="vi-V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BT" panose="020B04020202040203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3" y="1420039"/>
            <a:ext cx="603827" cy="864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214" y="1590824"/>
            <a:ext cx="52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Many errors occur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1" y="2466790"/>
            <a:ext cx="603827" cy="685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1" y="3467739"/>
            <a:ext cx="635303" cy="632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215" y="2548018"/>
            <a:ext cx="52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Difficult to upgrade or maintain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215" y="3508804"/>
            <a:ext cx="632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Limit number of devices can use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09" y="4100575"/>
            <a:ext cx="631899" cy="9706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43215" y="4469590"/>
            <a:ext cx="632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Manage only 1 office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09" y="5361824"/>
            <a:ext cx="660325" cy="660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43215" y="5430376"/>
            <a:ext cx="632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Manage with only text information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6302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84150C"/>
                </a:solidFill>
                <a:latin typeface="Futura Lt BT" panose="020B0402020204020303"/>
                <a:cs typeface="+mn-cs"/>
              </a:rPr>
              <a:t>PROJECT OVERVIEW - Problem</a:t>
            </a:r>
            <a:endParaRPr lang="vi-VN" sz="3200" dirty="0">
              <a:ln w="0"/>
              <a:solidFill>
                <a:srgbClr val="84150C"/>
              </a:solidFill>
              <a:latin typeface="Futura Lt BT" panose="020B0402020204020303"/>
              <a:cs typeface="+mn-cs"/>
            </a:endParaRPr>
          </a:p>
        </p:txBody>
      </p:sp>
      <p:pic>
        <p:nvPicPr>
          <p:cNvPr id="19" name="Picture 2" descr="I:\icon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" y="332674"/>
            <a:ext cx="542474" cy="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619580" y="896916"/>
            <a:ext cx="7493906" cy="0"/>
          </a:xfrm>
          <a:prstGeom prst="line">
            <a:avLst/>
          </a:prstGeom>
          <a:ln w="38100">
            <a:solidFill>
              <a:srgbClr val="841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3" y="2026202"/>
            <a:ext cx="525565" cy="525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7759" y="2026202"/>
            <a:ext cx="52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utura Lt BT" panose="020B0402020204020303" pitchFamily="34" charset="0"/>
              </a:rPr>
              <a:t>Manage Case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758" y="2855237"/>
            <a:ext cx="679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utura Lt BT" panose="020B0402020204020303" pitchFamily="34" charset="0"/>
              </a:rPr>
              <a:t>Manage Staff, Customer, Service…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9056" y="3702485"/>
            <a:ext cx="697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utura Lt BT" panose="020B0402020204020303" pitchFamily="34" charset="0"/>
              </a:rPr>
              <a:t>Storage Document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7759" y="4480468"/>
            <a:ext cx="64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utura Lt BT" panose="020B0402020204020303" pitchFamily="34" charset="0"/>
              </a:rPr>
              <a:t>Calendar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056" y="5301438"/>
            <a:ext cx="64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utura Lt BT" panose="020B0402020204020303" pitchFamily="34" charset="0"/>
              </a:rPr>
              <a:t>Statistic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5687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84150C"/>
                </a:solidFill>
                <a:latin typeface="Futura Lt BT" panose="020B0402020204020303"/>
                <a:cs typeface="+mn-cs"/>
              </a:rPr>
              <a:t>PROJECT OVERVIEW - Idea</a:t>
            </a:r>
            <a:endParaRPr lang="vi-VN" sz="3200" dirty="0">
              <a:ln w="0"/>
              <a:solidFill>
                <a:srgbClr val="84150C"/>
              </a:solidFill>
              <a:latin typeface="Futura Lt BT" panose="020B0402020204020303"/>
              <a:cs typeface="+mn-cs"/>
            </a:endParaRPr>
          </a:p>
        </p:txBody>
      </p:sp>
      <p:pic>
        <p:nvPicPr>
          <p:cNvPr id="11" name="Picture 2" descr="I:\icon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" y="332674"/>
            <a:ext cx="542474" cy="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19580" y="896916"/>
            <a:ext cx="7493906" cy="0"/>
          </a:xfrm>
          <a:prstGeom prst="line">
            <a:avLst/>
          </a:prstGeom>
          <a:ln w="38100">
            <a:solidFill>
              <a:srgbClr val="841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2910" y="1246961"/>
            <a:ext cx="52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utura Lt BT" panose="020B0402020204020303" pitchFamily="34" charset="0"/>
              </a:rPr>
              <a:t>Functional</a:t>
            </a:r>
            <a:r>
              <a:rPr lang="en-US" sz="2800" dirty="0" smtClean="0">
                <a:latin typeface="Futura Lt BT" panose="020B0402020204020303" pitchFamily="34" charset="0"/>
              </a:rPr>
              <a:t>: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3" y="2814678"/>
            <a:ext cx="525565" cy="525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2" y="3700140"/>
            <a:ext cx="525565" cy="525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1" y="4480468"/>
            <a:ext cx="525565" cy="525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0" y="5301438"/>
            <a:ext cx="525565" cy="5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3" y="2026202"/>
            <a:ext cx="525565" cy="525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7759" y="2026202"/>
            <a:ext cx="52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Steady running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758" y="2855237"/>
            <a:ext cx="52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Easy upgrade and maintenance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9056" y="3702485"/>
            <a:ext cx="697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Multiple devices can use at the same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7759" y="4480468"/>
            <a:ext cx="64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Can be used for many types of office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9056" y="5301438"/>
            <a:ext cx="64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Manage multimedia data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5573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84150C"/>
                </a:solidFill>
                <a:latin typeface="Futura Lt BT" panose="020B0402020204020303"/>
                <a:cs typeface="+mn-cs"/>
              </a:rPr>
              <a:t>PROJECT OVERVIEW - Idea</a:t>
            </a:r>
            <a:endParaRPr lang="vi-VN" sz="3200" dirty="0">
              <a:ln w="0"/>
              <a:solidFill>
                <a:srgbClr val="84150C"/>
              </a:solidFill>
              <a:latin typeface="Futura Lt BT" panose="020B0402020204020303"/>
              <a:cs typeface="+mn-cs"/>
            </a:endParaRPr>
          </a:p>
        </p:txBody>
      </p:sp>
      <p:pic>
        <p:nvPicPr>
          <p:cNvPr id="22" name="Picture 2" descr="I:\icon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" y="332674"/>
            <a:ext cx="542474" cy="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619580" y="896916"/>
            <a:ext cx="7493906" cy="0"/>
          </a:xfrm>
          <a:prstGeom prst="line">
            <a:avLst/>
          </a:prstGeom>
          <a:ln w="38100">
            <a:solidFill>
              <a:srgbClr val="841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72910" y="1246961"/>
            <a:ext cx="52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utura Lt BT" panose="020B0402020204020303" pitchFamily="34" charset="0"/>
              </a:rPr>
              <a:t>Non-Functional</a:t>
            </a:r>
            <a:r>
              <a:rPr lang="en-US" sz="2800" dirty="0" smtClean="0">
                <a:latin typeface="Futura Lt BT" panose="020B0402020204020303" pitchFamily="34" charset="0"/>
              </a:rPr>
              <a:t>: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3" y="2814678"/>
            <a:ext cx="525565" cy="5255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2" y="3700140"/>
            <a:ext cx="525565" cy="5255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1" y="4480468"/>
            <a:ext cx="525565" cy="5255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0" y="5301438"/>
            <a:ext cx="525565" cy="5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18857" y="1237289"/>
            <a:ext cx="4484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Futura Lt BT" panose="020B0402020204020303"/>
              </a:rPr>
              <a:t>Why choose Website &amp; .NET?</a:t>
            </a:r>
            <a:endParaRPr lang="en-US" sz="24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10131" y="312141"/>
            <a:ext cx="6257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n w="0"/>
                <a:solidFill>
                  <a:srgbClr val="84150C"/>
                </a:solidFill>
                <a:latin typeface="Futura Lt BT" panose="020B0402020204020303"/>
                <a:cs typeface="+mn-cs"/>
              </a:rPr>
              <a:t>PROJECT OVERVIEW - Solution</a:t>
            </a:r>
            <a:endParaRPr lang="vi-VN" sz="3200" dirty="0">
              <a:ln w="0"/>
              <a:solidFill>
                <a:srgbClr val="84150C"/>
              </a:solidFill>
              <a:latin typeface="Futura Lt BT" panose="020B0402020204020303"/>
              <a:cs typeface="+mn-cs"/>
            </a:endParaRPr>
          </a:p>
        </p:txBody>
      </p:sp>
      <p:pic>
        <p:nvPicPr>
          <p:cNvPr id="12" name="Picture 2" descr="I:\icon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" y="332674"/>
            <a:ext cx="542474" cy="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19580" y="896916"/>
            <a:ext cx="7493906" cy="0"/>
          </a:xfrm>
          <a:prstGeom prst="line">
            <a:avLst/>
          </a:prstGeom>
          <a:ln w="38100">
            <a:solidFill>
              <a:srgbClr val="841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3" y="2026202"/>
            <a:ext cx="525565" cy="5255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7759" y="2026202"/>
            <a:ext cx="52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utura Lt BT" panose="020B0402020204020303" pitchFamily="34" charset="0"/>
              </a:rPr>
              <a:t>Popularity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7758" y="2855237"/>
            <a:ext cx="679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Lt BT" panose="020B0402020204020303" pitchFamily="34" charset="0"/>
              </a:rPr>
              <a:t>Rich class library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9056" y="3702485"/>
            <a:ext cx="697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utura Lt BT" panose="020B0402020204020303" pitchFamily="34" charset="0"/>
              </a:rPr>
              <a:t>Remote access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7759" y="4480468"/>
            <a:ext cx="64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utura Lt BT" panose="020B0402020204020303" pitchFamily="34" charset="0"/>
              </a:rPr>
              <a:t>Run on multi-device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9056" y="5301438"/>
            <a:ext cx="64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utura Lt BT" panose="020B0402020204020303" pitchFamily="34" charset="0"/>
              </a:rPr>
              <a:t>Experience</a:t>
            </a:r>
            <a:endParaRPr lang="en-US" sz="2800" dirty="0">
              <a:latin typeface="Futura Lt BT" panose="020B04020202040203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3" y="2814678"/>
            <a:ext cx="525565" cy="525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2" y="3700140"/>
            <a:ext cx="525565" cy="525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1" y="4480468"/>
            <a:ext cx="525565" cy="525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0" y="5301438"/>
            <a:ext cx="525565" cy="5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1588</Words>
  <Application>Microsoft Office PowerPoint</Application>
  <PresentationFormat>Widescreen</PresentationFormat>
  <Paragraphs>514</Paragraphs>
  <Slides>52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Futura Lt BT</vt:lpstr>
      <vt:lpstr>MS Mincho</vt:lpstr>
      <vt:lpstr>Open Sans</vt:lpstr>
      <vt:lpstr>Open Sans Light</vt:lpstr>
      <vt:lpstr>Arial</vt:lpstr>
      <vt:lpstr>Calibri</vt:lpstr>
      <vt:lpstr>Calibri Light</vt:lpstr>
      <vt:lpstr>Futura</vt:lpstr>
      <vt:lpstr>Segoe UI Symbol</vt:lpstr>
      <vt:lpstr>Tahoma</vt:lpstr>
      <vt:lpstr>Times</vt:lpstr>
      <vt:lpstr>Times New Roman</vt:lpstr>
      <vt:lpstr>Wingdings</vt:lpstr>
      <vt:lpstr>Office Theme</vt:lpstr>
      <vt:lpstr>WEBSITE OF LAW FIRM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OF LAW FIRM MANAGEMENT SYSTEM</dc:title>
  <dc:creator>Khiêm Tomi</dc:creator>
  <cp:lastModifiedBy>Khiêm Tomi</cp:lastModifiedBy>
  <cp:revision>150</cp:revision>
  <dcterms:created xsi:type="dcterms:W3CDTF">2014-12-15T15:13:25Z</dcterms:created>
  <dcterms:modified xsi:type="dcterms:W3CDTF">2014-12-18T21:13:50Z</dcterms:modified>
</cp:coreProperties>
</file>