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0" r:id="rId5"/>
    <p:sldId id="274" r:id="rId6"/>
    <p:sldId id="275" r:id="rId7"/>
    <p:sldId id="277" r:id="rId8"/>
    <p:sldId id="259" r:id="rId9"/>
    <p:sldId id="276" r:id="rId10"/>
    <p:sldId id="258" r:id="rId11"/>
    <p:sldId id="278" r:id="rId12"/>
    <p:sldId id="273" r:id="rId13"/>
    <p:sldId id="267" r:id="rId14"/>
    <p:sldId id="280" r:id="rId15"/>
    <p:sldId id="281" r:id="rId16"/>
    <p:sldId id="282" r:id="rId17"/>
    <p:sldId id="283" r:id="rId18"/>
    <p:sldId id="284" r:id="rId19"/>
    <p:sldId id="310" r:id="rId20"/>
    <p:sldId id="268" r:id="rId21"/>
    <p:sldId id="288" r:id="rId22"/>
    <p:sldId id="311" r:id="rId23"/>
    <p:sldId id="290" r:id="rId24"/>
    <p:sldId id="269" r:id="rId25"/>
    <p:sldId id="294" r:id="rId26"/>
    <p:sldId id="261" r:id="rId27"/>
    <p:sldId id="304" r:id="rId28"/>
    <p:sldId id="291" r:id="rId29"/>
    <p:sldId id="305" r:id="rId30"/>
    <p:sldId id="292" r:id="rId31"/>
    <p:sldId id="306" r:id="rId32"/>
    <p:sldId id="307" r:id="rId33"/>
    <p:sldId id="308" r:id="rId34"/>
    <p:sldId id="295" r:id="rId35"/>
    <p:sldId id="309" r:id="rId36"/>
    <p:sldId id="270" r:id="rId37"/>
    <p:sldId id="297" r:id="rId38"/>
    <p:sldId id="299" r:id="rId39"/>
    <p:sldId id="300" r:id="rId40"/>
    <p:sldId id="301" r:id="rId41"/>
    <p:sldId id="303" r:id="rId42"/>
    <p:sldId id="302" r:id="rId43"/>
    <p:sldId id="271" r:id="rId44"/>
    <p:sldId id="263" r:id="rId45"/>
    <p:sldId id="272" r:id="rId46"/>
    <p:sldId id="264" r:id="rId47"/>
    <p:sldId id="29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AE043-AE15-4772-93F4-984045647566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C3284-9A4B-46AF-8C90-5EFBD9C48EED}">
      <dgm:prSet phldrT="[Text]"/>
      <dgm:spPr/>
      <dgm:t>
        <a:bodyPr/>
        <a:lstStyle/>
        <a:p>
          <a:r>
            <a:rPr lang="en-US" b="1" smtClean="0">
              <a:latin typeface="Century Gothic" panose="020B0502020202020204" pitchFamily="34" charset="0"/>
            </a:rPr>
            <a:t>Support Multi-player</a:t>
          </a:r>
          <a:endParaRPr lang="en-US" b="1">
            <a:latin typeface="Century Gothic" panose="020B0502020202020204" pitchFamily="34" charset="0"/>
          </a:endParaRPr>
        </a:p>
      </dgm:t>
    </dgm:pt>
    <dgm:pt modelId="{0359DD1C-359D-4068-9398-290DB2B01B23}" type="parTrans" cxnId="{E7201EC4-786A-4C25-B43E-3EA4B9B76E65}">
      <dgm:prSet/>
      <dgm:spPr/>
      <dgm:t>
        <a:bodyPr/>
        <a:lstStyle/>
        <a:p>
          <a:endParaRPr lang="en-US"/>
        </a:p>
      </dgm:t>
    </dgm:pt>
    <dgm:pt modelId="{F2257AA7-5ED3-44E2-9A0A-8887F6167987}" type="sibTrans" cxnId="{E7201EC4-786A-4C25-B43E-3EA4B9B76E65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D11737A-F4C8-43F7-87EE-8ED926A215E6}">
      <dgm:prSet phldrT="[Text]"/>
      <dgm:spPr/>
      <dgm:t>
        <a:bodyPr/>
        <a:lstStyle/>
        <a:p>
          <a:r>
            <a:rPr lang="en-US" b="1" smtClean="0">
              <a:latin typeface="Century Gothic" panose="020B0502020202020204" pitchFamily="34" charset="0"/>
            </a:rPr>
            <a:t>Support Playing over </a:t>
          </a:r>
          <a:r>
            <a:rPr lang="en-US" b="1" smtClean="0">
              <a:latin typeface="Century Gothic" panose="020B0502020202020204" pitchFamily="34" charset="0"/>
            </a:rPr>
            <a:t>Local Network</a:t>
          </a:r>
          <a:endParaRPr lang="en-US" b="1">
            <a:latin typeface="Century Gothic" panose="020B0502020202020204" pitchFamily="34" charset="0"/>
          </a:endParaRPr>
        </a:p>
      </dgm:t>
    </dgm:pt>
    <dgm:pt modelId="{2F1BFECB-CAD0-4FCA-95B2-01A1F00DD68A}" type="parTrans" cxnId="{865CCE8D-223E-481E-98BB-7555D4270A85}">
      <dgm:prSet/>
      <dgm:spPr/>
      <dgm:t>
        <a:bodyPr/>
        <a:lstStyle/>
        <a:p>
          <a:endParaRPr lang="en-US"/>
        </a:p>
      </dgm:t>
    </dgm:pt>
    <dgm:pt modelId="{0219B6C2-3835-4F82-A0EE-10C733CEBA45}" type="sibTrans" cxnId="{865CCE8D-223E-481E-98BB-7555D4270A85}">
      <dgm:prSet/>
      <dgm:spPr/>
      <dgm:t>
        <a:bodyPr/>
        <a:lstStyle/>
        <a:p>
          <a:endParaRPr lang="en-US"/>
        </a:p>
      </dgm:t>
    </dgm:pt>
    <dgm:pt modelId="{8DD440EC-AC33-4228-A714-14C2064AA318}">
      <dgm:prSet phldrT="[Text]"/>
      <dgm:spPr/>
      <dgm:t>
        <a:bodyPr/>
        <a:lstStyle/>
        <a:p>
          <a:r>
            <a:rPr lang="en-US" b="1" smtClean="0">
              <a:latin typeface="Century Gothic" panose="020B0502020202020204" pitchFamily="34" charset="0"/>
            </a:rPr>
            <a:t>Support Instant Messaging</a:t>
          </a:r>
          <a:endParaRPr lang="en-US" b="1">
            <a:latin typeface="Century Gothic" panose="020B0502020202020204" pitchFamily="34" charset="0"/>
          </a:endParaRPr>
        </a:p>
      </dgm:t>
    </dgm:pt>
    <dgm:pt modelId="{8589AAE4-7A13-4FCE-AD6F-61CE959F4E57}" type="parTrans" cxnId="{34AE69A1-62B3-472E-B384-210F42CCEADB}">
      <dgm:prSet/>
      <dgm:spPr/>
      <dgm:t>
        <a:bodyPr/>
        <a:lstStyle/>
        <a:p>
          <a:endParaRPr lang="en-US"/>
        </a:p>
      </dgm:t>
    </dgm:pt>
    <dgm:pt modelId="{6ADFC5BF-BBE8-4A0A-8C2B-FC5DDFCC3C81}" type="sibTrans" cxnId="{34AE69A1-62B3-472E-B384-210F42CCEADB}">
      <dgm:prSet/>
      <dgm:spPr/>
      <dgm:t>
        <a:bodyPr/>
        <a:lstStyle/>
        <a:p>
          <a:endParaRPr lang="en-US"/>
        </a:p>
      </dgm:t>
    </dgm:pt>
    <dgm:pt modelId="{612DF99C-3281-4581-BDE6-0653263633C1}" type="pres">
      <dgm:prSet presAssocID="{893AE043-AE15-4772-93F4-9840456475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F281F9E-1F7B-4155-A417-AEBC9B20AD21}" type="pres">
      <dgm:prSet presAssocID="{893AE043-AE15-4772-93F4-984045647566}" presName="Name1" presStyleCnt="0"/>
      <dgm:spPr/>
    </dgm:pt>
    <dgm:pt modelId="{E95A5EAD-7CB3-4E27-A9E9-132EB4105903}" type="pres">
      <dgm:prSet presAssocID="{893AE043-AE15-4772-93F4-984045647566}" presName="cycle" presStyleCnt="0"/>
      <dgm:spPr/>
    </dgm:pt>
    <dgm:pt modelId="{E4EE748D-385D-4B1B-8088-D31D14C1333B}" type="pres">
      <dgm:prSet presAssocID="{893AE043-AE15-4772-93F4-984045647566}" presName="srcNode" presStyleLbl="node1" presStyleIdx="0" presStyleCnt="3"/>
      <dgm:spPr/>
    </dgm:pt>
    <dgm:pt modelId="{0ECD3245-AE32-4B4F-BFBC-56434925107A}" type="pres">
      <dgm:prSet presAssocID="{893AE043-AE15-4772-93F4-984045647566}" presName="conn" presStyleLbl="parChTrans1D2" presStyleIdx="0" presStyleCnt="1"/>
      <dgm:spPr/>
      <dgm:t>
        <a:bodyPr/>
        <a:lstStyle/>
        <a:p>
          <a:endParaRPr lang="en-US"/>
        </a:p>
      </dgm:t>
    </dgm:pt>
    <dgm:pt modelId="{C33EB002-A910-430D-800A-F008F3725DBD}" type="pres">
      <dgm:prSet presAssocID="{893AE043-AE15-4772-93F4-984045647566}" presName="extraNode" presStyleLbl="node1" presStyleIdx="0" presStyleCnt="3"/>
      <dgm:spPr/>
    </dgm:pt>
    <dgm:pt modelId="{3433A6A9-B9B8-48EE-B2D7-F3EB92F3E417}" type="pres">
      <dgm:prSet presAssocID="{893AE043-AE15-4772-93F4-984045647566}" presName="dstNode" presStyleLbl="node1" presStyleIdx="0" presStyleCnt="3"/>
      <dgm:spPr/>
    </dgm:pt>
    <dgm:pt modelId="{D8F2A729-F124-42AE-B803-971DBB68742A}" type="pres">
      <dgm:prSet presAssocID="{D37C3284-9A4B-46AF-8C90-5EFBD9C48EE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0F1D9-F36A-49E5-A0EB-BD6BD1ACF620}" type="pres">
      <dgm:prSet presAssocID="{D37C3284-9A4B-46AF-8C90-5EFBD9C48EED}" presName="accent_1" presStyleCnt="0"/>
      <dgm:spPr/>
    </dgm:pt>
    <dgm:pt modelId="{2A66D0E2-76EF-4373-9CBF-5E9A1845B542}" type="pres">
      <dgm:prSet presAssocID="{D37C3284-9A4B-46AF-8C90-5EFBD9C48EED}" presName="accentRepeatNode" presStyleLbl="solidFgAcc1" presStyleIdx="0" presStyleCnt="3"/>
      <dgm:spPr>
        <a:ln w="57150">
          <a:solidFill>
            <a:schemeClr val="accent1"/>
          </a:solidFill>
        </a:ln>
      </dgm:spPr>
    </dgm:pt>
    <dgm:pt modelId="{9C6F18B2-34DA-4685-8DA9-149793DD098F}" type="pres">
      <dgm:prSet presAssocID="{BD11737A-F4C8-43F7-87EE-8ED926A215E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8A3B1-1F74-48D4-B182-2ED11B8BC99D}" type="pres">
      <dgm:prSet presAssocID="{BD11737A-F4C8-43F7-87EE-8ED926A215E6}" presName="accent_2" presStyleCnt="0"/>
      <dgm:spPr/>
    </dgm:pt>
    <dgm:pt modelId="{0E1912F3-76DB-4B31-86AA-F71CE810942B}" type="pres">
      <dgm:prSet presAssocID="{BD11737A-F4C8-43F7-87EE-8ED926A215E6}" presName="accentRepeatNode" presStyleLbl="solidFgAcc1" presStyleIdx="1" presStyleCnt="3"/>
      <dgm:spPr>
        <a:ln w="57150">
          <a:solidFill>
            <a:schemeClr val="accent1"/>
          </a:solidFill>
        </a:ln>
      </dgm:spPr>
    </dgm:pt>
    <dgm:pt modelId="{F194F97E-4A00-4E50-8745-CC35015E57C2}" type="pres">
      <dgm:prSet presAssocID="{8DD440EC-AC33-4228-A714-14C2064AA31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2B6B1-599F-403A-AED3-B0F56689FC78}" type="pres">
      <dgm:prSet presAssocID="{8DD440EC-AC33-4228-A714-14C2064AA318}" presName="accent_3" presStyleCnt="0"/>
      <dgm:spPr/>
    </dgm:pt>
    <dgm:pt modelId="{4A4493FD-533D-49C8-9F4B-A8C934D8737F}" type="pres">
      <dgm:prSet presAssocID="{8DD440EC-AC33-4228-A714-14C2064AA318}" presName="accentRepeatNode" presStyleLbl="solidFgAcc1" presStyleIdx="2" presStyleCnt="3"/>
      <dgm:spPr>
        <a:ln w="57150">
          <a:solidFill>
            <a:schemeClr val="accent1"/>
          </a:solidFill>
        </a:ln>
      </dgm:spPr>
    </dgm:pt>
  </dgm:ptLst>
  <dgm:cxnLst>
    <dgm:cxn modelId="{5E6EDA67-7E1B-49D3-B54A-F6D5557319B2}" type="presOf" srcId="{893AE043-AE15-4772-93F4-984045647566}" destId="{612DF99C-3281-4581-BDE6-0653263633C1}" srcOrd="0" destOrd="0" presId="urn:microsoft.com/office/officeart/2008/layout/VerticalCurvedList"/>
    <dgm:cxn modelId="{A4316A57-11F0-41C0-90E7-1EECAC9E9AB5}" type="presOf" srcId="{D37C3284-9A4B-46AF-8C90-5EFBD9C48EED}" destId="{D8F2A729-F124-42AE-B803-971DBB68742A}" srcOrd="0" destOrd="0" presId="urn:microsoft.com/office/officeart/2008/layout/VerticalCurvedList"/>
    <dgm:cxn modelId="{E7201EC4-786A-4C25-B43E-3EA4B9B76E65}" srcId="{893AE043-AE15-4772-93F4-984045647566}" destId="{D37C3284-9A4B-46AF-8C90-5EFBD9C48EED}" srcOrd="0" destOrd="0" parTransId="{0359DD1C-359D-4068-9398-290DB2B01B23}" sibTransId="{F2257AA7-5ED3-44E2-9A0A-8887F6167987}"/>
    <dgm:cxn modelId="{865CCE8D-223E-481E-98BB-7555D4270A85}" srcId="{893AE043-AE15-4772-93F4-984045647566}" destId="{BD11737A-F4C8-43F7-87EE-8ED926A215E6}" srcOrd="1" destOrd="0" parTransId="{2F1BFECB-CAD0-4FCA-95B2-01A1F00DD68A}" sibTransId="{0219B6C2-3835-4F82-A0EE-10C733CEBA45}"/>
    <dgm:cxn modelId="{34AE69A1-62B3-472E-B384-210F42CCEADB}" srcId="{893AE043-AE15-4772-93F4-984045647566}" destId="{8DD440EC-AC33-4228-A714-14C2064AA318}" srcOrd="2" destOrd="0" parTransId="{8589AAE4-7A13-4FCE-AD6F-61CE959F4E57}" sibTransId="{6ADFC5BF-BBE8-4A0A-8C2B-FC5DDFCC3C81}"/>
    <dgm:cxn modelId="{D8C9A825-38BF-4FC4-89B8-84A985FAA4D7}" type="presOf" srcId="{BD11737A-F4C8-43F7-87EE-8ED926A215E6}" destId="{9C6F18B2-34DA-4685-8DA9-149793DD098F}" srcOrd="0" destOrd="0" presId="urn:microsoft.com/office/officeart/2008/layout/VerticalCurvedList"/>
    <dgm:cxn modelId="{3A830A1F-37BC-4E35-941B-2E6833D903D7}" type="presOf" srcId="{F2257AA7-5ED3-44E2-9A0A-8887F6167987}" destId="{0ECD3245-AE32-4B4F-BFBC-56434925107A}" srcOrd="0" destOrd="0" presId="urn:microsoft.com/office/officeart/2008/layout/VerticalCurvedList"/>
    <dgm:cxn modelId="{B518C18E-AC7E-4DFB-9A8F-5D81A382D414}" type="presOf" srcId="{8DD440EC-AC33-4228-A714-14C2064AA318}" destId="{F194F97E-4A00-4E50-8745-CC35015E57C2}" srcOrd="0" destOrd="0" presId="urn:microsoft.com/office/officeart/2008/layout/VerticalCurvedList"/>
    <dgm:cxn modelId="{479809C6-5DE0-4047-9DAD-6D6A7064D585}" type="presParOf" srcId="{612DF99C-3281-4581-BDE6-0653263633C1}" destId="{0F281F9E-1F7B-4155-A417-AEBC9B20AD21}" srcOrd="0" destOrd="0" presId="urn:microsoft.com/office/officeart/2008/layout/VerticalCurvedList"/>
    <dgm:cxn modelId="{80567D58-DBDB-4CA2-BD54-BCFC5C2514BB}" type="presParOf" srcId="{0F281F9E-1F7B-4155-A417-AEBC9B20AD21}" destId="{E95A5EAD-7CB3-4E27-A9E9-132EB4105903}" srcOrd="0" destOrd="0" presId="urn:microsoft.com/office/officeart/2008/layout/VerticalCurvedList"/>
    <dgm:cxn modelId="{3D2A9B36-6569-46FE-B876-166547F41111}" type="presParOf" srcId="{E95A5EAD-7CB3-4E27-A9E9-132EB4105903}" destId="{E4EE748D-385D-4B1B-8088-D31D14C1333B}" srcOrd="0" destOrd="0" presId="urn:microsoft.com/office/officeart/2008/layout/VerticalCurvedList"/>
    <dgm:cxn modelId="{5C0A91D2-2D8D-4E3A-A24A-E3DCDB5F7539}" type="presParOf" srcId="{E95A5EAD-7CB3-4E27-A9E9-132EB4105903}" destId="{0ECD3245-AE32-4B4F-BFBC-56434925107A}" srcOrd="1" destOrd="0" presId="urn:microsoft.com/office/officeart/2008/layout/VerticalCurvedList"/>
    <dgm:cxn modelId="{327D99ED-A8FD-4666-9EF9-CC19E6A536B4}" type="presParOf" srcId="{E95A5EAD-7CB3-4E27-A9E9-132EB4105903}" destId="{C33EB002-A910-430D-800A-F008F3725DBD}" srcOrd="2" destOrd="0" presId="urn:microsoft.com/office/officeart/2008/layout/VerticalCurvedList"/>
    <dgm:cxn modelId="{875F5184-33F0-4163-A46A-3BF209DA4843}" type="presParOf" srcId="{E95A5EAD-7CB3-4E27-A9E9-132EB4105903}" destId="{3433A6A9-B9B8-48EE-B2D7-F3EB92F3E417}" srcOrd="3" destOrd="0" presId="urn:microsoft.com/office/officeart/2008/layout/VerticalCurvedList"/>
    <dgm:cxn modelId="{98F175CA-39C7-4EC9-AC1F-64BE354C6E9B}" type="presParOf" srcId="{0F281F9E-1F7B-4155-A417-AEBC9B20AD21}" destId="{D8F2A729-F124-42AE-B803-971DBB68742A}" srcOrd="1" destOrd="0" presId="urn:microsoft.com/office/officeart/2008/layout/VerticalCurvedList"/>
    <dgm:cxn modelId="{2B4FFB07-5C96-4A26-BDB9-0C5C1B03EEE9}" type="presParOf" srcId="{0F281F9E-1F7B-4155-A417-AEBC9B20AD21}" destId="{0620F1D9-F36A-49E5-A0EB-BD6BD1ACF620}" srcOrd="2" destOrd="0" presId="urn:microsoft.com/office/officeart/2008/layout/VerticalCurvedList"/>
    <dgm:cxn modelId="{CDE13D69-52D3-424A-8EB7-30580962237C}" type="presParOf" srcId="{0620F1D9-F36A-49E5-A0EB-BD6BD1ACF620}" destId="{2A66D0E2-76EF-4373-9CBF-5E9A1845B542}" srcOrd="0" destOrd="0" presId="urn:microsoft.com/office/officeart/2008/layout/VerticalCurvedList"/>
    <dgm:cxn modelId="{0727CB95-B973-4366-BBC2-EDDA25B6D8D1}" type="presParOf" srcId="{0F281F9E-1F7B-4155-A417-AEBC9B20AD21}" destId="{9C6F18B2-34DA-4685-8DA9-149793DD098F}" srcOrd="3" destOrd="0" presId="urn:microsoft.com/office/officeart/2008/layout/VerticalCurvedList"/>
    <dgm:cxn modelId="{A0EB3CF8-4734-4D0A-9A2F-B51813A5994A}" type="presParOf" srcId="{0F281F9E-1F7B-4155-A417-AEBC9B20AD21}" destId="{BF78A3B1-1F74-48D4-B182-2ED11B8BC99D}" srcOrd="4" destOrd="0" presId="urn:microsoft.com/office/officeart/2008/layout/VerticalCurvedList"/>
    <dgm:cxn modelId="{2A990305-534A-4FA7-A0AD-6BB624B235CA}" type="presParOf" srcId="{BF78A3B1-1F74-48D4-B182-2ED11B8BC99D}" destId="{0E1912F3-76DB-4B31-86AA-F71CE810942B}" srcOrd="0" destOrd="0" presId="urn:microsoft.com/office/officeart/2008/layout/VerticalCurvedList"/>
    <dgm:cxn modelId="{DEBC44A3-C37E-4DE3-B25B-600369CAC27B}" type="presParOf" srcId="{0F281F9E-1F7B-4155-A417-AEBC9B20AD21}" destId="{F194F97E-4A00-4E50-8745-CC35015E57C2}" srcOrd="5" destOrd="0" presId="urn:microsoft.com/office/officeart/2008/layout/VerticalCurvedList"/>
    <dgm:cxn modelId="{89B4B67D-2147-41C7-AAAA-A11784299C42}" type="presParOf" srcId="{0F281F9E-1F7B-4155-A417-AEBC9B20AD21}" destId="{83B2B6B1-599F-403A-AED3-B0F56689FC78}" srcOrd="6" destOrd="0" presId="urn:microsoft.com/office/officeart/2008/layout/VerticalCurvedList"/>
    <dgm:cxn modelId="{5FDA62B8-37C2-41FB-97C5-7687797B199D}" type="presParOf" srcId="{83B2B6B1-599F-403A-AED3-B0F56689FC78}" destId="{4A4493FD-533D-49C8-9F4B-A8C934D873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383EC-2FF7-4E4D-A690-FDEDE9DB0F6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F69D9-D092-4AA8-BD0E-3813AF5CFB80}">
      <dgm:prSet phldrT="[Text]"/>
      <dgm:spPr/>
      <dgm:t>
        <a:bodyPr/>
        <a:lstStyle/>
        <a:p>
          <a:r>
            <a:rPr lang="en-US" b="1" smtClean="0">
              <a:latin typeface="Century Gothic" panose="020B0502020202020204" pitchFamily="34" charset="0"/>
            </a:rPr>
            <a:t>3D Modeling</a:t>
          </a:r>
          <a:endParaRPr lang="en-US" b="1">
            <a:latin typeface="Century Gothic" panose="020B0502020202020204" pitchFamily="34" charset="0"/>
          </a:endParaRPr>
        </a:p>
      </dgm:t>
    </dgm:pt>
    <dgm:pt modelId="{8F5610F3-4240-4D12-BC1A-6EBB1F846290}" type="parTrans" cxnId="{A2A322C0-4448-4445-A565-EF43257042D5}">
      <dgm:prSet/>
      <dgm:spPr/>
      <dgm:t>
        <a:bodyPr/>
        <a:lstStyle/>
        <a:p>
          <a:endParaRPr lang="en-US"/>
        </a:p>
      </dgm:t>
    </dgm:pt>
    <dgm:pt modelId="{783681C3-79E9-4150-867F-CEBBC4B24323}" type="sibTrans" cxnId="{A2A322C0-4448-4445-A565-EF43257042D5}">
      <dgm:prSet/>
      <dgm:spPr/>
      <dgm:t>
        <a:bodyPr/>
        <a:lstStyle/>
        <a:p>
          <a:endParaRPr lang="en-US"/>
        </a:p>
      </dgm:t>
    </dgm:pt>
    <dgm:pt modelId="{F5429195-4E37-40FA-AF5D-74591C576E30}">
      <dgm:prSet phldrT="[Text]"/>
      <dgm:spPr/>
      <dgm:t>
        <a:bodyPr/>
        <a:lstStyle/>
        <a:p>
          <a:r>
            <a:rPr lang="en-US" b="1" smtClean="0">
              <a:latin typeface="Century Gothic" panose="020B0502020202020204" pitchFamily="34" charset="0"/>
            </a:rPr>
            <a:t>Creating sound effects</a:t>
          </a:r>
          <a:endParaRPr lang="en-US" b="1">
            <a:latin typeface="Century Gothic" panose="020B0502020202020204" pitchFamily="34" charset="0"/>
          </a:endParaRPr>
        </a:p>
      </dgm:t>
    </dgm:pt>
    <dgm:pt modelId="{695AF950-0945-45D2-B159-34E390589916}" type="parTrans" cxnId="{BF48F922-D7C5-48CC-AA94-065DD48DEF02}">
      <dgm:prSet/>
      <dgm:spPr/>
      <dgm:t>
        <a:bodyPr/>
        <a:lstStyle/>
        <a:p>
          <a:endParaRPr lang="en-US"/>
        </a:p>
      </dgm:t>
    </dgm:pt>
    <dgm:pt modelId="{46A76C20-7C22-4293-A56E-4AB8F3FF812C}" type="sibTrans" cxnId="{BF48F922-D7C5-48CC-AA94-065DD48DEF02}">
      <dgm:prSet/>
      <dgm:spPr/>
      <dgm:t>
        <a:bodyPr/>
        <a:lstStyle/>
        <a:p>
          <a:endParaRPr lang="en-US"/>
        </a:p>
      </dgm:t>
    </dgm:pt>
    <dgm:pt modelId="{7889B698-64C4-463A-ADB5-1BD3A6344A4B}">
      <dgm:prSet phldrT="[Text]"/>
      <dgm:spPr/>
      <dgm:t>
        <a:bodyPr/>
        <a:lstStyle/>
        <a:p>
          <a:r>
            <a:rPr lang="en-US" b="1" smtClean="0">
              <a:latin typeface="Century Gothic" panose="020B0502020202020204" pitchFamily="34" charset="0"/>
            </a:rPr>
            <a:t>Composing game music</a:t>
          </a:r>
          <a:endParaRPr lang="en-US" b="1">
            <a:latin typeface="Century Gothic" panose="020B0502020202020204" pitchFamily="34" charset="0"/>
          </a:endParaRPr>
        </a:p>
      </dgm:t>
    </dgm:pt>
    <dgm:pt modelId="{B545B97F-3772-4DD8-865D-B5CD25CC3CEE}" type="parTrans" cxnId="{CF3BFAD4-BD00-49A8-A458-9044C1FB4B94}">
      <dgm:prSet/>
      <dgm:spPr/>
      <dgm:t>
        <a:bodyPr/>
        <a:lstStyle/>
        <a:p>
          <a:endParaRPr lang="en-US"/>
        </a:p>
      </dgm:t>
    </dgm:pt>
    <dgm:pt modelId="{AA5E716B-5CE0-40A0-A425-1280B13BE60B}" type="sibTrans" cxnId="{CF3BFAD4-BD00-49A8-A458-9044C1FB4B94}">
      <dgm:prSet/>
      <dgm:spPr/>
      <dgm:t>
        <a:bodyPr/>
        <a:lstStyle/>
        <a:p>
          <a:endParaRPr lang="en-US"/>
        </a:p>
      </dgm:t>
    </dgm:pt>
    <dgm:pt modelId="{CEDF46AD-AE61-4968-8BA3-FDE9AC22A223}" type="pres">
      <dgm:prSet presAssocID="{43E383EC-2FF7-4E4D-A690-FDEDE9DB0F6F}" presName="linear" presStyleCnt="0">
        <dgm:presLayoutVars>
          <dgm:dir/>
          <dgm:animLvl val="lvl"/>
          <dgm:resizeHandles val="exact"/>
        </dgm:presLayoutVars>
      </dgm:prSet>
      <dgm:spPr/>
    </dgm:pt>
    <dgm:pt modelId="{E6FE1927-0E63-494B-98CB-70FAC0AFA1A4}" type="pres">
      <dgm:prSet presAssocID="{88EF69D9-D092-4AA8-BD0E-3813AF5CFB80}" presName="parentLin" presStyleCnt="0"/>
      <dgm:spPr/>
    </dgm:pt>
    <dgm:pt modelId="{20DC4D4B-7B67-4A02-92A3-1FD985B3242C}" type="pres">
      <dgm:prSet presAssocID="{88EF69D9-D092-4AA8-BD0E-3813AF5CFB80}" presName="parentLeftMargin" presStyleLbl="node1" presStyleIdx="0" presStyleCnt="3"/>
      <dgm:spPr/>
    </dgm:pt>
    <dgm:pt modelId="{46B28E0D-A7B4-438F-9C97-862C9AA0B8E4}" type="pres">
      <dgm:prSet presAssocID="{88EF69D9-D092-4AA8-BD0E-3813AF5CFB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CA4AC0-DC89-483E-9DB0-8BD6AFEC203B}" type="pres">
      <dgm:prSet presAssocID="{88EF69D9-D092-4AA8-BD0E-3813AF5CFB80}" presName="negativeSpace" presStyleCnt="0"/>
      <dgm:spPr/>
    </dgm:pt>
    <dgm:pt modelId="{DC477936-94A2-4B83-BA50-217833131933}" type="pres">
      <dgm:prSet presAssocID="{88EF69D9-D092-4AA8-BD0E-3813AF5CFB80}" presName="childText" presStyleLbl="conFgAcc1" presStyleIdx="0" presStyleCnt="3">
        <dgm:presLayoutVars>
          <dgm:bulletEnabled val="1"/>
        </dgm:presLayoutVars>
      </dgm:prSet>
      <dgm:spPr/>
    </dgm:pt>
    <dgm:pt modelId="{BB28A1DF-FA9A-4CB1-91C5-C009377077B8}" type="pres">
      <dgm:prSet presAssocID="{783681C3-79E9-4150-867F-CEBBC4B24323}" presName="spaceBetweenRectangles" presStyleCnt="0"/>
      <dgm:spPr/>
    </dgm:pt>
    <dgm:pt modelId="{809D1C6C-30DF-4FB3-BAB5-507FE9B9A04A}" type="pres">
      <dgm:prSet presAssocID="{F5429195-4E37-40FA-AF5D-74591C576E30}" presName="parentLin" presStyleCnt="0"/>
      <dgm:spPr/>
    </dgm:pt>
    <dgm:pt modelId="{76AE902B-BE04-47D3-A292-CCCF5476BBE7}" type="pres">
      <dgm:prSet presAssocID="{F5429195-4E37-40FA-AF5D-74591C576E30}" presName="parentLeftMargin" presStyleLbl="node1" presStyleIdx="0" presStyleCnt="3"/>
      <dgm:spPr/>
    </dgm:pt>
    <dgm:pt modelId="{8C4FAF89-B398-493E-984A-C9BD27CD32AA}" type="pres">
      <dgm:prSet presAssocID="{F5429195-4E37-40FA-AF5D-74591C576E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AC3A0-8CFE-433B-830F-BECB8273B076}" type="pres">
      <dgm:prSet presAssocID="{F5429195-4E37-40FA-AF5D-74591C576E30}" presName="negativeSpace" presStyleCnt="0"/>
      <dgm:spPr/>
    </dgm:pt>
    <dgm:pt modelId="{00C32C38-B395-449C-8786-E42C8464F596}" type="pres">
      <dgm:prSet presAssocID="{F5429195-4E37-40FA-AF5D-74591C576E30}" presName="childText" presStyleLbl="conFgAcc1" presStyleIdx="1" presStyleCnt="3">
        <dgm:presLayoutVars>
          <dgm:bulletEnabled val="1"/>
        </dgm:presLayoutVars>
      </dgm:prSet>
      <dgm:spPr/>
    </dgm:pt>
    <dgm:pt modelId="{517E557E-368E-48CE-9236-7FE1B3C48DB9}" type="pres">
      <dgm:prSet presAssocID="{46A76C20-7C22-4293-A56E-4AB8F3FF812C}" presName="spaceBetweenRectangles" presStyleCnt="0"/>
      <dgm:spPr/>
    </dgm:pt>
    <dgm:pt modelId="{C1F652C3-C101-4706-BD16-7836240EE6CA}" type="pres">
      <dgm:prSet presAssocID="{7889B698-64C4-463A-ADB5-1BD3A6344A4B}" presName="parentLin" presStyleCnt="0"/>
      <dgm:spPr/>
    </dgm:pt>
    <dgm:pt modelId="{7AA41972-0953-4FA5-AE2A-3A81FBF3938E}" type="pres">
      <dgm:prSet presAssocID="{7889B698-64C4-463A-ADB5-1BD3A6344A4B}" presName="parentLeftMargin" presStyleLbl="node1" presStyleIdx="1" presStyleCnt="3"/>
      <dgm:spPr/>
    </dgm:pt>
    <dgm:pt modelId="{B8D6E6B1-165F-44BC-815C-68EA929699BE}" type="pres">
      <dgm:prSet presAssocID="{7889B698-64C4-463A-ADB5-1BD3A6344A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3C2A336-7660-490A-AC1E-54CA4D40E06D}" type="pres">
      <dgm:prSet presAssocID="{7889B698-64C4-463A-ADB5-1BD3A6344A4B}" presName="negativeSpace" presStyleCnt="0"/>
      <dgm:spPr/>
    </dgm:pt>
    <dgm:pt modelId="{09837E6F-8430-4EBC-B6EF-68C9DE2972DC}" type="pres">
      <dgm:prSet presAssocID="{7889B698-64C4-463A-ADB5-1BD3A6344A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005282-585D-42D6-B420-87F15C1EA76F}" type="presOf" srcId="{43E383EC-2FF7-4E4D-A690-FDEDE9DB0F6F}" destId="{CEDF46AD-AE61-4968-8BA3-FDE9AC22A223}" srcOrd="0" destOrd="0" presId="urn:microsoft.com/office/officeart/2005/8/layout/list1"/>
    <dgm:cxn modelId="{CF3BFAD4-BD00-49A8-A458-9044C1FB4B94}" srcId="{43E383EC-2FF7-4E4D-A690-FDEDE9DB0F6F}" destId="{7889B698-64C4-463A-ADB5-1BD3A6344A4B}" srcOrd="2" destOrd="0" parTransId="{B545B97F-3772-4DD8-865D-B5CD25CC3CEE}" sibTransId="{AA5E716B-5CE0-40A0-A425-1280B13BE60B}"/>
    <dgm:cxn modelId="{BF48F922-D7C5-48CC-AA94-065DD48DEF02}" srcId="{43E383EC-2FF7-4E4D-A690-FDEDE9DB0F6F}" destId="{F5429195-4E37-40FA-AF5D-74591C576E30}" srcOrd="1" destOrd="0" parTransId="{695AF950-0945-45D2-B159-34E390589916}" sibTransId="{46A76C20-7C22-4293-A56E-4AB8F3FF812C}"/>
    <dgm:cxn modelId="{42F4BD7A-B13E-419A-87FD-133C60BC1AE2}" type="presOf" srcId="{88EF69D9-D092-4AA8-BD0E-3813AF5CFB80}" destId="{20DC4D4B-7B67-4A02-92A3-1FD985B3242C}" srcOrd="0" destOrd="0" presId="urn:microsoft.com/office/officeart/2005/8/layout/list1"/>
    <dgm:cxn modelId="{C4A52EFE-8BF5-4016-9524-E6715A8AE797}" type="presOf" srcId="{7889B698-64C4-463A-ADB5-1BD3A6344A4B}" destId="{7AA41972-0953-4FA5-AE2A-3A81FBF3938E}" srcOrd="0" destOrd="0" presId="urn:microsoft.com/office/officeart/2005/8/layout/list1"/>
    <dgm:cxn modelId="{3BBD87BB-545B-44FE-A01A-229D7230E5EB}" type="presOf" srcId="{F5429195-4E37-40FA-AF5D-74591C576E30}" destId="{8C4FAF89-B398-493E-984A-C9BD27CD32AA}" srcOrd="1" destOrd="0" presId="urn:microsoft.com/office/officeart/2005/8/layout/list1"/>
    <dgm:cxn modelId="{4F83BF30-234A-4311-B30F-2E0BA3A059D9}" type="presOf" srcId="{F5429195-4E37-40FA-AF5D-74591C576E30}" destId="{76AE902B-BE04-47D3-A292-CCCF5476BBE7}" srcOrd="0" destOrd="0" presId="urn:microsoft.com/office/officeart/2005/8/layout/list1"/>
    <dgm:cxn modelId="{8DB90EBD-1BE7-4D8F-8DF4-6E7D85F7224C}" type="presOf" srcId="{7889B698-64C4-463A-ADB5-1BD3A6344A4B}" destId="{B8D6E6B1-165F-44BC-815C-68EA929699BE}" srcOrd="1" destOrd="0" presId="urn:microsoft.com/office/officeart/2005/8/layout/list1"/>
    <dgm:cxn modelId="{E243F3D3-1666-4469-80C7-C460694C5500}" type="presOf" srcId="{88EF69D9-D092-4AA8-BD0E-3813AF5CFB80}" destId="{46B28E0D-A7B4-438F-9C97-862C9AA0B8E4}" srcOrd="1" destOrd="0" presId="urn:microsoft.com/office/officeart/2005/8/layout/list1"/>
    <dgm:cxn modelId="{A2A322C0-4448-4445-A565-EF43257042D5}" srcId="{43E383EC-2FF7-4E4D-A690-FDEDE9DB0F6F}" destId="{88EF69D9-D092-4AA8-BD0E-3813AF5CFB80}" srcOrd="0" destOrd="0" parTransId="{8F5610F3-4240-4D12-BC1A-6EBB1F846290}" sibTransId="{783681C3-79E9-4150-867F-CEBBC4B24323}"/>
    <dgm:cxn modelId="{3F78ADF7-53DC-41A5-BC02-A2483CEEFA25}" type="presParOf" srcId="{CEDF46AD-AE61-4968-8BA3-FDE9AC22A223}" destId="{E6FE1927-0E63-494B-98CB-70FAC0AFA1A4}" srcOrd="0" destOrd="0" presId="urn:microsoft.com/office/officeart/2005/8/layout/list1"/>
    <dgm:cxn modelId="{011EA845-D157-4A76-859F-F1492D5E5564}" type="presParOf" srcId="{E6FE1927-0E63-494B-98CB-70FAC0AFA1A4}" destId="{20DC4D4B-7B67-4A02-92A3-1FD985B3242C}" srcOrd="0" destOrd="0" presId="urn:microsoft.com/office/officeart/2005/8/layout/list1"/>
    <dgm:cxn modelId="{484FCD20-EB7E-4820-AF34-E986AF1D8AF2}" type="presParOf" srcId="{E6FE1927-0E63-494B-98CB-70FAC0AFA1A4}" destId="{46B28E0D-A7B4-438F-9C97-862C9AA0B8E4}" srcOrd="1" destOrd="0" presId="urn:microsoft.com/office/officeart/2005/8/layout/list1"/>
    <dgm:cxn modelId="{AC2A1B2A-91E2-4CED-9567-593D0E1F3678}" type="presParOf" srcId="{CEDF46AD-AE61-4968-8BA3-FDE9AC22A223}" destId="{D2CA4AC0-DC89-483E-9DB0-8BD6AFEC203B}" srcOrd="1" destOrd="0" presId="urn:microsoft.com/office/officeart/2005/8/layout/list1"/>
    <dgm:cxn modelId="{3C010F2F-AAF5-450F-89C5-065A52A7C8BA}" type="presParOf" srcId="{CEDF46AD-AE61-4968-8BA3-FDE9AC22A223}" destId="{DC477936-94A2-4B83-BA50-217833131933}" srcOrd="2" destOrd="0" presId="urn:microsoft.com/office/officeart/2005/8/layout/list1"/>
    <dgm:cxn modelId="{DC1546A3-1960-4D1A-885B-F7B632F9589A}" type="presParOf" srcId="{CEDF46AD-AE61-4968-8BA3-FDE9AC22A223}" destId="{BB28A1DF-FA9A-4CB1-91C5-C009377077B8}" srcOrd="3" destOrd="0" presId="urn:microsoft.com/office/officeart/2005/8/layout/list1"/>
    <dgm:cxn modelId="{3E30D3A2-8808-4BB0-98B2-DA401514B18C}" type="presParOf" srcId="{CEDF46AD-AE61-4968-8BA3-FDE9AC22A223}" destId="{809D1C6C-30DF-4FB3-BAB5-507FE9B9A04A}" srcOrd="4" destOrd="0" presId="urn:microsoft.com/office/officeart/2005/8/layout/list1"/>
    <dgm:cxn modelId="{74AC9C5C-D263-4B42-8DF0-E47AC78D57CF}" type="presParOf" srcId="{809D1C6C-30DF-4FB3-BAB5-507FE9B9A04A}" destId="{76AE902B-BE04-47D3-A292-CCCF5476BBE7}" srcOrd="0" destOrd="0" presId="urn:microsoft.com/office/officeart/2005/8/layout/list1"/>
    <dgm:cxn modelId="{83D6243E-395C-44FA-8AFF-ECD8916ECEA3}" type="presParOf" srcId="{809D1C6C-30DF-4FB3-BAB5-507FE9B9A04A}" destId="{8C4FAF89-B398-493E-984A-C9BD27CD32AA}" srcOrd="1" destOrd="0" presId="urn:microsoft.com/office/officeart/2005/8/layout/list1"/>
    <dgm:cxn modelId="{98073B32-02EF-4935-8930-7CD8F75B11DE}" type="presParOf" srcId="{CEDF46AD-AE61-4968-8BA3-FDE9AC22A223}" destId="{B8FAC3A0-8CFE-433B-830F-BECB8273B076}" srcOrd="5" destOrd="0" presId="urn:microsoft.com/office/officeart/2005/8/layout/list1"/>
    <dgm:cxn modelId="{EBB41890-DD2D-4C60-AA7F-9E386F084063}" type="presParOf" srcId="{CEDF46AD-AE61-4968-8BA3-FDE9AC22A223}" destId="{00C32C38-B395-449C-8786-E42C8464F596}" srcOrd="6" destOrd="0" presId="urn:microsoft.com/office/officeart/2005/8/layout/list1"/>
    <dgm:cxn modelId="{630AA83F-836A-4B79-A671-C228DC8BEBB9}" type="presParOf" srcId="{CEDF46AD-AE61-4968-8BA3-FDE9AC22A223}" destId="{517E557E-368E-48CE-9236-7FE1B3C48DB9}" srcOrd="7" destOrd="0" presId="urn:microsoft.com/office/officeart/2005/8/layout/list1"/>
    <dgm:cxn modelId="{B238F8F3-ADB9-404E-A7AD-0B854B0D90CC}" type="presParOf" srcId="{CEDF46AD-AE61-4968-8BA3-FDE9AC22A223}" destId="{C1F652C3-C101-4706-BD16-7836240EE6CA}" srcOrd="8" destOrd="0" presId="urn:microsoft.com/office/officeart/2005/8/layout/list1"/>
    <dgm:cxn modelId="{28459470-4DD6-45BA-91A3-A73157E6A61E}" type="presParOf" srcId="{C1F652C3-C101-4706-BD16-7836240EE6CA}" destId="{7AA41972-0953-4FA5-AE2A-3A81FBF3938E}" srcOrd="0" destOrd="0" presId="urn:microsoft.com/office/officeart/2005/8/layout/list1"/>
    <dgm:cxn modelId="{CE4EFC04-05EC-4644-B5D7-802EB834C13E}" type="presParOf" srcId="{C1F652C3-C101-4706-BD16-7836240EE6CA}" destId="{B8D6E6B1-165F-44BC-815C-68EA929699BE}" srcOrd="1" destOrd="0" presId="urn:microsoft.com/office/officeart/2005/8/layout/list1"/>
    <dgm:cxn modelId="{F44A1EA0-35A2-4280-B1C7-FE4D0E49E1D7}" type="presParOf" srcId="{CEDF46AD-AE61-4968-8BA3-FDE9AC22A223}" destId="{D3C2A336-7660-490A-AC1E-54CA4D40E06D}" srcOrd="9" destOrd="0" presId="urn:microsoft.com/office/officeart/2005/8/layout/list1"/>
    <dgm:cxn modelId="{4940CE6D-55C9-44DF-9968-B59032C526D2}" type="presParOf" srcId="{CEDF46AD-AE61-4968-8BA3-FDE9AC22A223}" destId="{09837E6F-8430-4EBC-B6EF-68C9DE2972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82652-FE3B-440E-AF3B-3094D71019A1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1761E-E6EA-47DD-A0CD-2D6A2FADA7AE}">
      <dgm:prSet phldrT="[Text]" custT="1"/>
      <dgm:spPr/>
      <dgm:t>
        <a:bodyPr/>
        <a:lstStyle/>
        <a:p>
          <a:r>
            <a:rPr lang="en-US" sz="3200" b="1" dirty="0" smtClean="0">
              <a:latin typeface="Century Gothic" panose="020B0502020202020204" pitchFamily="34" charset="0"/>
            </a:rPr>
            <a:t>Defense of The Orbs</a:t>
          </a:r>
          <a:endParaRPr lang="en-US" sz="3200" b="1" dirty="0">
            <a:latin typeface="Century Gothic" panose="020B0502020202020204" pitchFamily="34" charset="0"/>
          </a:endParaRPr>
        </a:p>
      </dgm:t>
    </dgm:pt>
    <dgm:pt modelId="{E2C12815-91AA-4B81-859D-60152D23D001}" type="parTrans" cxnId="{5F5DA42A-155C-4319-842E-71DE13020563}">
      <dgm:prSet/>
      <dgm:spPr/>
      <dgm:t>
        <a:bodyPr/>
        <a:lstStyle/>
        <a:p>
          <a:endParaRPr lang="en-US"/>
        </a:p>
      </dgm:t>
    </dgm:pt>
    <dgm:pt modelId="{DAC31C53-9D5B-460A-8845-34D0DB95D559}" type="sibTrans" cxnId="{5F5DA42A-155C-4319-842E-71DE13020563}">
      <dgm:prSet/>
      <dgm:spPr/>
      <dgm:t>
        <a:bodyPr/>
        <a:lstStyle/>
        <a:p>
          <a:endParaRPr lang="en-US"/>
        </a:p>
      </dgm:t>
    </dgm:pt>
    <dgm:pt modelId="{1A92ABAF-4C18-4DFA-9672-FA102155D9DA}">
      <dgm:prSet phldrT="[Text]" custT="1"/>
      <dgm:spPr/>
      <dgm:t>
        <a:bodyPr/>
        <a:lstStyle/>
        <a:p>
          <a:r>
            <a:rPr lang="en-US" sz="1800" b="1" dirty="0" smtClean="0">
              <a:latin typeface="Century Gothic" panose="020B0502020202020204" pitchFamily="34" charset="0"/>
            </a:rPr>
            <a:t>Main Menu Scene</a:t>
          </a:r>
          <a:endParaRPr lang="en-US" sz="1800" b="1" dirty="0">
            <a:latin typeface="Century Gothic" panose="020B0502020202020204" pitchFamily="34" charset="0"/>
          </a:endParaRPr>
        </a:p>
      </dgm:t>
    </dgm:pt>
    <dgm:pt modelId="{6E8A7B2E-03BB-4EC5-A57C-D454083229E4}" type="parTrans" cxnId="{5FCA9D3B-0EEB-4E4C-99EE-ECA5B340476D}">
      <dgm:prSet/>
      <dgm:spPr/>
      <dgm:t>
        <a:bodyPr/>
        <a:lstStyle/>
        <a:p>
          <a:endParaRPr lang="en-US"/>
        </a:p>
      </dgm:t>
    </dgm:pt>
    <dgm:pt modelId="{8F3908C8-091F-42A6-9E75-52CA5E11BADE}" type="sibTrans" cxnId="{5FCA9D3B-0EEB-4E4C-99EE-ECA5B340476D}">
      <dgm:prSet/>
      <dgm:spPr/>
      <dgm:t>
        <a:bodyPr/>
        <a:lstStyle/>
        <a:p>
          <a:endParaRPr lang="en-US"/>
        </a:p>
      </dgm:t>
    </dgm:pt>
    <dgm:pt modelId="{DFED207E-EA17-4894-A16C-D98C8829A11E}">
      <dgm:prSet phldrT="[Text]" custT="1"/>
      <dgm:spPr/>
      <dgm:t>
        <a:bodyPr/>
        <a:lstStyle/>
        <a:p>
          <a:r>
            <a:rPr lang="en-US" sz="1600" b="1" dirty="0" smtClean="0">
              <a:latin typeface="Century Gothic" panose="020B0502020202020204" pitchFamily="34" charset="0"/>
            </a:rPr>
            <a:t>Tower Selection Scene</a:t>
          </a:r>
          <a:endParaRPr lang="en-US" sz="1600" b="1" dirty="0">
            <a:latin typeface="Century Gothic" panose="020B0502020202020204" pitchFamily="34" charset="0"/>
          </a:endParaRPr>
        </a:p>
      </dgm:t>
    </dgm:pt>
    <dgm:pt modelId="{CA9CEC68-E18D-44AD-8D32-5CE1CB43E54D}" type="parTrans" cxnId="{C3AC5B01-01E6-4252-A4CD-1E979A0425FC}">
      <dgm:prSet/>
      <dgm:spPr/>
      <dgm:t>
        <a:bodyPr/>
        <a:lstStyle/>
        <a:p>
          <a:endParaRPr lang="en-US"/>
        </a:p>
      </dgm:t>
    </dgm:pt>
    <dgm:pt modelId="{1FCDB0CB-BAE7-455C-A64B-AE69B858DC47}" type="sibTrans" cxnId="{C3AC5B01-01E6-4252-A4CD-1E979A0425FC}">
      <dgm:prSet/>
      <dgm:spPr/>
      <dgm:t>
        <a:bodyPr/>
        <a:lstStyle/>
        <a:p>
          <a:endParaRPr lang="en-US"/>
        </a:p>
      </dgm:t>
    </dgm:pt>
    <dgm:pt modelId="{ED0305B8-295F-4F0C-A54C-5CF3F2D175EA}">
      <dgm:prSet phldrT="[Text]" custT="1"/>
      <dgm:spPr/>
      <dgm:t>
        <a:bodyPr/>
        <a:lstStyle/>
        <a:p>
          <a:r>
            <a:rPr lang="en-US" sz="1800" b="1" dirty="0" smtClean="0">
              <a:latin typeface="Century Gothic" panose="020B0502020202020204" pitchFamily="34" charset="0"/>
            </a:rPr>
            <a:t>Gameplay Scene</a:t>
          </a:r>
          <a:endParaRPr lang="en-US" sz="1800" b="1" dirty="0">
            <a:latin typeface="Century Gothic" panose="020B0502020202020204" pitchFamily="34" charset="0"/>
          </a:endParaRPr>
        </a:p>
      </dgm:t>
    </dgm:pt>
    <dgm:pt modelId="{C0DD23AD-784A-40DE-95C0-9DD28ECB3551}" type="parTrans" cxnId="{778D0EF3-F9DF-44F4-8C20-FC58AD38DF06}">
      <dgm:prSet/>
      <dgm:spPr/>
      <dgm:t>
        <a:bodyPr/>
        <a:lstStyle/>
        <a:p>
          <a:endParaRPr lang="en-US"/>
        </a:p>
      </dgm:t>
    </dgm:pt>
    <dgm:pt modelId="{F1AE550E-62A1-4B9F-B5B8-B4C513258CE6}" type="sibTrans" cxnId="{778D0EF3-F9DF-44F4-8C20-FC58AD38DF06}">
      <dgm:prSet/>
      <dgm:spPr/>
      <dgm:t>
        <a:bodyPr/>
        <a:lstStyle/>
        <a:p>
          <a:endParaRPr lang="en-US"/>
        </a:p>
      </dgm:t>
    </dgm:pt>
    <dgm:pt modelId="{9F717390-10C3-45DF-AC8D-4A99E7E8AEDD}">
      <dgm:prSet phldrT="[Text]" custT="1"/>
      <dgm:spPr/>
      <dgm:t>
        <a:bodyPr/>
        <a:lstStyle/>
        <a:p>
          <a:r>
            <a:rPr lang="en-US" sz="1600" b="1" smtClean="0">
              <a:latin typeface="Century Gothic" panose="020B0502020202020204" pitchFamily="34" charset="0"/>
            </a:rPr>
            <a:t>UIC Agent</a:t>
          </a:r>
          <a:endParaRPr lang="en-US" sz="1600" b="1">
            <a:latin typeface="Century Gothic" panose="020B0502020202020204" pitchFamily="34" charset="0"/>
          </a:endParaRPr>
        </a:p>
      </dgm:t>
    </dgm:pt>
    <dgm:pt modelId="{0313A49A-4CB3-4C2C-BDE1-116E6732973C}" type="parTrans" cxnId="{97D473C8-8CBC-46A7-8D87-1EAB639E5368}">
      <dgm:prSet/>
      <dgm:spPr/>
      <dgm:t>
        <a:bodyPr/>
        <a:lstStyle/>
        <a:p>
          <a:endParaRPr lang="en-US"/>
        </a:p>
      </dgm:t>
    </dgm:pt>
    <dgm:pt modelId="{626A5675-E397-4FB1-A561-80750B5AE5D1}" type="sibTrans" cxnId="{97D473C8-8CBC-46A7-8D87-1EAB639E5368}">
      <dgm:prSet/>
      <dgm:spPr/>
      <dgm:t>
        <a:bodyPr/>
        <a:lstStyle/>
        <a:p>
          <a:endParaRPr lang="en-US"/>
        </a:p>
      </dgm:t>
    </dgm:pt>
    <dgm:pt modelId="{8F38F9D8-2C3A-4CBA-8AC9-B91245BE11C8}">
      <dgm:prSet phldrT="[Text]" custT="1"/>
      <dgm:spPr/>
      <dgm:t>
        <a:bodyPr/>
        <a:lstStyle/>
        <a:p>
          <a:r>
            <a:rPr lang="en-US" sz="1600" b="1" smtClean="0">
              <a:latin typeface="Century Gothic" panose="020B0502020202020204" pitchFamily="34" charset="0"/>
            </a:rPr>
            <a:t>UIC Agent</a:t>
          </a:r>
          <a:endParaRPr lang="en-US" sz="1600" b="1">
            <a:latin typeface="Century Gothic" panose="020B0502020202020204" pitchFamily="34" charset="0"/>
          </a:endParaRPr>
        </a:p>
      </dgm:t>
    </dgm:pt>
    <dgm:pt modelId="{FE39FA4A-B5DE-4AC8-ABB8-DADFFE7603BB}" type="parTrans" cxnId="{6F0FE651-588A-4BA2-A81C-63FFFC8F86A2}">
      <dgm:prSet/>
      <dgm:spPr/>
      <dgm:t>
        <a:bodyPr/>
        <a:lstStyle/>
        <a:p>
          <a:endParaRPr lang="en-US"/>
        </a:p>
      </dgm:t>
    </dgm:pt>
    <dgm:pt modelId="{69DA383A-10F2-4953-80F6-D22D60E403AF}" type="sibTrans" cxnId="{6F0FE651-588A-4BA2-A81C-63FFFC8F86A2}">
      <dgm:prSet/>
      <dgm:spPr/>
      <dgm:t>
        <a:bodyPr/>
        <a:lstStyle/>
        <a:p>
          <a:endParaRPr lang="en-US"/>
        </a:p>
      </dgm:t>
    </dgm:pt>
    <dgm:pt modelId="{2B642E95-BE2A-4198-A632-8C95FCF2DA15}">
      <dgm:prSet phldrT="[Text]" custT="1"/>
      <dgm:spPr/>
      <dgm:t>
        <a:bodyPr/>
        <a:lstStyle/>
        <a:p>
          <a:r>
            <a:rPr lang="en-US" sz="1600" b="1" smtClean="0">
              <a:latin typeface="Century Gothic" panose="020B0502020202020204" pitchFamily="34" charset="0"/>
            </a:rPr>
            <a:t>M Agent</a:t>
          </a:r>
          <a:endParaRPr lang="en-US" sz="1600" b="1">
            <a:latin typeface="Century Gothic" panose="020B0502020202020204" pitchFamily="34" charset="0"/>
          </a:endParaRPr>
        </a:p>
      </dgm:t>
    </dgm:pt>
    <dgm:pt modelId="{3670ACC5-6E96-4113-8919-72BC1EF7EB17}" type="parTrans" cxnId="{C3B4DEFB-5614-4AF8-8005-034AC4F23F41}">
      <dgm:prSet/>
      <dgm:spPr/>
      <dgm:t>
        <a:bodyPr/>
        <a:lstStyle/>
        <a:p>
          <a:endParaRPr lang="en-US"/>
        </a:p>
      </dgm:t>
    </dgm:pt>
    <dgm:pt modelId="{E9829E92-F770-4E3A-9666-3B834EDFBE8A}" type="sibTrans" cxnId="{C3B4DEFB-5614-4AF8-8005-034AC4F23F41}">
      <dgm:prSet/>
      <dgm:spPr/>
      <dgm:t>
        <a:bodyPr/>
        <a:lstStyle/>
        <a:p>
          <a:endParaRPr lang="en-US"/>
        </a:p>
      </dgm:t>
    </dgm:pt>
    <dgm:pt modelId="{69C720CB-3B19-4BE8-926A-B7F60CCE2661}">
      <dgm:prSet phldrT="[Text]" custT="1"/>
      <dgm:spPr>
        <a:noFill/>
        <a:ln w="38100">
          <a:solidFill>
            <a:schemeClr val="accent6"/>
          </a:solidFill>
        </a:ln>
      </dgm:spPr>
      <dgm:t>
        <a:bodyPr/>
        <a:lstStyle/>
        <a:p>
          <a:endParaRPr lang="en-US" sz="1600" b="1" dirty="0">
            <a:latin typeface="Century Gothic" panose="020B0502020202020204" pitchFamily="34" charset="0"/>
          </a:endParaRPr>
        </a:p>
      </dgm:t>
    </dgm:pt>
    <dgm:pt modelId="{337BE129-872E-42E9-9257-F988A632429A}" type="sibTrans" cxnId="{FC9314EE-78B9-4E89-A544-914E3C11ABED}">
      <dgm:prSet/>
      <dgm:spPr/>
      <dgm:t>
        <a:bodyPr/>
        <a:lstStyle/>
        <a:p>
          <a:endParaRPr lang="en-US"/>
        </a:p>
      </dgm:t>
    </dgm:pt>
    <dgm:pt modelId="{EF247E7C-951B-438F-A31A-6251A3588A07}" type="parTrans" cxnId="{FC9314EE-78B9-4E89-A544-914E3C11ABED}">
      <dgm:prSet/>
      <dgm:spPr/>
      <dgm:t>
        <a:bodyPr/>
        <a:lstStyle/>
        <a:p>
          <a:endParaRPr lang="en-US"/>
        </a:p>
      </dgm:t>
    </dgm:pt>
    <dgm:pt modelId="{156E32A5-C7B5-44BC-B5F0-D15AC9EE2BE4}" type="pres">
      <dgm:prSet presAssocID="{B3782652-FE3B-440E-AF3B-3094D71019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050472-72C2-4C45-A3CB-12A99425DDF5}" type="pres">
      <dgm:prSet presAssocID="{DC01761E-E6EA-47DD-A0CD-2D6A2FADA7AE}" presName="hierRoot1" presStyleCnt="0">
        <dgm:presLayoutVars>
          <dgm:hierBranch val="init"/>
        </dgm:presLayoutVars>
      </dgm:prSet>
      <dgm:spPr/>
    </dgm:pt>
    <dgm:pt modelId="{FF14011D-8374-4D5E-B63E-E86ABE83C937}" type="pres">
      <dgm:prSet presAssocID="{DC01761E-E6EA-47DD-A0CD-2D6A2FADA7AE}" presName="rootComposite1" presStyleCnt="0"/>
      <dgm:spPr/>
    </dgm:pt>
    <dgm:pt modelId="{B8F28771-8B65-408B-91A0-1C156E5E245F}" type="pres">
      <dgm:prSet presAssocID="{DC01761E-E6EA-47DD-A0CD-2D6A2FADA7AE}" presName="rootText1" presStyleLbl="node0" presStyleIdx="0" presStyleCnt="1" custScaleX="340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45780-F5F3-4E12-96FC-5BF2632A9335}" type="pres">
      <dgm:prSet presAssocID="{DC01761E-E6EA-47DD-A0CD-2D6A2FADA7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0F707E1-EAA1-4E83-AC39-7979AF6B7493}" type="pres">
      <dgm:prSet presAssocID="{DC01761E-E6EA-47DD-A0CD-2D6A2FADA7AE}" presName="hierChild2" presStyleCnt="0"/>
      <dgm:spPr/>
    </dgm:pt>
    <dgm:pt modelId="{53BFC484-6806-4556-8A77-767D4AB0FA2B}" type="pres">
      <dgm:prSet presAssocID="{6E8A7B2E-03BB-4EC5-A57C-D454083229E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1B4909E-1861-442F-BB96-10837EE529B3}" type="pres">
      <dgm:prSet presAssocID="{1A92ABAF-4C18-4DFA-9672-FA102155D9DA}" presName="hierRoot2" presStyleCnt="0">
        <dgm:presLayoutVars>
          <dgm:hierBranch val="init"/>
        </dgm:presLayoutVars>
      </dgm:prSet>
      <dgm:spPr/>
    </dgm:pt>
    <dgm:pt modelId="{DF1D35CF-E7D2-4C05-B587-83E2CEEAE8A2}" type="pres">
      <dgm:prSet presAssocID="{1A92ABAF-4C18-4DFA-9672-FA102155D9DA}" presName="rootComposite" presStyleCnt="0"/>
      <dgm:spPr/>
    </dgm:pt>
    <dgm:pt modelId="{4BF9D607-BB36-41ED-855C-4D0D746B8B77}" type="pres">
      <dgm:prSet presAssocID="{1A92ABAF-4C18-4DFA-9672-FA102155D9DA}" presName="rootText" presStyleLbl="node2" presStyleIdx="0" presStyleCnt="3" custScaleX="107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3C48E7-7598-4809-966E-E97FEECAFBA5}" type="pres">
      <dgm:prSet presAssocID="{1A92ABAF-4C18-4DFA-9672-FA102155D9DA}" presName="rootConnector" presStyleLbl="node2" presStyleIdx="0" presStyleCnt="3"/>
      <dgm:spPr/>
      <dgm:t>
        <a:bodyPr/>
        <a:lstStyle/>
        <a:p>
          <a:endParaRPr lang="en-US"/>
        </a:p>
      </dgm:t>
    </dgm:pt>
    <dgm:pt modelId="{A053D355-D753-4FCE-AE77-74E9E173EE2F}" type="pres">
      <dgm:prSet presAssocID="{1A92ABAF-4C18-4DFA-9672-FA102155D9DA}" presName="hierChild4" presStyleCnt="0"/>
      <dgm:spPr/>
    </dgm:pt>
    <dgm:pt modelId="{A41422EC-CC38-4DD8-ACDB-8BFF2F02C3AD}" type="pres">
      <dgm:prSet presAssocID="{0313A49A-4CB3-4C2C-BDE1-116E6732973C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AE8087C-BF09-4C50-A55D-F2260F0B2698}" type="pres">
      <dgm:prSet presAssocID="{9F717390-10C3-45DF-AC8D-4A99E7E8AEDD}" presName="hierRoot2" presStyleCnt="0">
        <dgm:presLayoutVars>
          <dgm:hierBranch val="init"/>
        </dgm:presLayoutVars>
      </dgm:prSet>
      <dgm:spPr/>
    </dgm:pt>
    <dgm:pt modelId="{BD75180C-709D-49E4-9B5F-68C381DAC6D2}" type="pres">
      <dgm:prSet presAssocID="{9F717390-10C3-45DF-AC8D-4A99E7E8AEDD}" presName="rootComposite" presStyleCnt="0"/>
      <dgm:spPr/>
    </dgm:pt>
    <dgm:pt modelId="{932EDC0E-9DA8-4609-A0A0-7BB16D9E2C2F}" type="pres">
      <dgm:prSet presAssocID="{9F717390-10C3-45DF-AC8D-4A99E7E8AEDD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E6750C-D74E-434E-899B-0F123FC5DB1C}" type="pres">
      <dgm:prSet presAssocID="{9F717390-10C3-45DF-AC8D-4A99E7E8AEDD}" presName="rootConnector" presStyleLbl="node3" presStyleIdx="0" presStyleCnt="4"/>
      <dgm:spPr/>
      <dgm:t>
        <a:bodyPr/>
        <a:lstStyle/>
        <a:p>
          <a:endParaRPr lang="en-US"/>
        </a:p>
      </dgm:t>
    </dgm:pt>
    <dgm:pt modelId="{1237ADD6-B1E6-4013-BDB1-EEC67AA94BD6}" type="pres">
      <dgm:prSet presAssocID="{9F717390-10C3-45DF-AC8D-4A99E7E8AEDD}" presName="hierChild4" presStyleCnt="0"/>
      <dgm:spPr/>
    </dgm:pt>
    <dgm:pt modelId="{07691F94-2FC2-4CF0-9C6F-FFEC0A705C90}" type="pres">
      <dgm:prSet presAssocID="{9F717390-10C3-45DF-AC8D-4A99E7E8AEDD}" presName="hierChild5" presStyleCnt="0"/>
      <dgm:spPr/>
    </dgm:pt>
    <dgm:pt modelId="{B9FC4147-6E52-4EEE-9AEC-E093682D2943}" type="pres">
      <dgm:prSet presAssocID="{1A92ABAF-4C18-4DFA-9672-FA102155D9DA}" presName="hierChild5" presStyleCnt="0"/>
      <dgm:spPr/>
    </dgm:pt>
    <dgm:pt modelId="{1571E75E-DFFC-42E8-AF8B-F9593D3046FC}" type="pres">
      <dgm:prSet presAssocID="{CA9CEC68-E18D-44AD-8D32-5CE1CB43E54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4995960-46B6-46F0-BD8B-BC6DC4D3C28E}" type="pres">
      <dgm:prSet presAssocID="{DFED207E-EA17-4894-A16C-D98C8829A11E}" presName="hierRoot2" presStyleCnt="0">
        <dgm:presLayoutVars>
          <dgm:hierBranch val="init"/>
        </dgm:presLayoutVars>
      </dgm:prSet>
      <dgm:spPr/>
    </dgm:pt>
    <dgm:pt modelId="{84E629C3-0C95-4209-89EF-B326A4153353}" type="pres">
      <dgm:prSet presAssocID="{DFED207E-EA17-4894-A16C-D98C8829A11E}" presName="rootComposite" presStyleCnt="0"/>
      <dgm:spPr/>
    </dgm:pt>
    <dgm:pt modelId="{B759E657-8159-4952-9C33-F8AFDB54705F}" type="pres">
      <dgm:prSet presAssocID="{DFED207E-EA17-4894-A16C-D98C8829A11E}" presName="rootText" presStyleLbl="node2" presStyleIdx="1" presStyleCnt="3" custScaleX="107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59E57D-53CA-4407-A2B7-19527451A294}" type="pres">
      <dgm:prSet presAssocID="{DFED207E-EA17-4894-A16C-D98C8829A11E}" presName="rootConnector" presStyleLbl="node2" presStyleIdx="1" presStyleCnt="3"/>
      <dgm:spPr/>
      <dgm:t>
        <a:bodyPr/>
        <a:lstStyle/>
        <a:p>
          <a:endParaRPr lang="en-US"/>
        </a:p>
      </dgm:t>
    </dgm:pt>
    <dgm:pt modelId="{E1BF426C-DA57-45BF-AC94-A159638B4713}" type="pres">
      <dgm:prSet presAssocID="{DFED207E-EA17-4894-A16C-D98C8829A11E}" presName="hierChild4" presStyleCnt="0"/>
      <dgm:spPr/>
    </dgm:pt>
    <dgm:pt modelId="{31B6686F-E0F2-47E5-A8A0-8F501B2256B5}" type="pres">
      <dgm:prSet presAssocID="{FE39FA4A-B5DE-4AC8-ABB8-DADFFE7603BB}" presName="Name37" presStyleLbl="parChTrans1D3" presStyleIdx="1" presStyleCnt="4"/>
      <dgm:spPr/>
      <dgm:t>
        <a:bodyPr/>
        <a:lstStyle/>
        <a:p>
          <a:endParaRPr lang="en-US"/>
        </a:p>
      </dgm:t>
    </dgm:pt>
    <dgm:pt modelId="{112479AB-0604-471D-9228-F28D3D9C22F7}" type="pres">
      <dgm:prSet presAssocID="{8F38F9D8-2C3A-4CBA-8AC9-B91245BE11C8}" presName="hierRoot2" presStyleCnt="0">
        <dgm:presLayoutVars>
          <dgm:hierBranch val="init"/>
        </dgm:presLayoutVars>
      </dgm:prSet>
      <dgm:spPr/>
    </dgm:pt>
    <dgm:pt modelId="{C9A7F104-54FA-451E-82F1-AC65D18F7974}" type="pres">
      <dgm:prSet presAssocID="{8F38F9D8-2C3A-4CBA-8AC9-B91245BE11C8}" presName="rootComposite" presStyleCnt="0"/>
      <dgm:spPr/>
    </dgm:pt>
    <dgm:pt modelId="{D6FC13EA-B67D-4CF5-A820-FAEC82FCEFA3}" type="pres">
      <dgm:prSet presAssocID="{8F38F9D8-2C3A-4CBA-8AC9-B91245BE11C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44C10-91EE-4E11-B61F-50C1522DB1B5}" type="pres">
      <dgm:prSet presAssocID="{8F38F9D8-2C3A-4CBA-8AC9-B91245BE11C8}" presName="rootConnector" presStyleLbl="node3" presStyleIdx="1" presStyleCnt="4"/>
      <dgm:spPr/>
      <dgm:t>
        <a:bodyPr/>
        <a:lstStyle/>
        <a:p>
          <a:endParaRPr lang="en-US"/>
        </a:p>
      </dgm:t>
    </dgm:pt>
    <dgm:pt modelId="{1713923B-5E75-4164-AC58-32D689E885A0}" type="pres">
      <dgm:prSet presAssocID="{8F38F9D8-2C3A-4CBA-8AC9-B91245BE11C8}" presName="hierChild4" presStyleCnt="0"/>
      <dgm:spPr/>
    </dgm:pt>
    <dgm:pt modelId="{F33651D1-AB00-4315-B212-02A562CB7ED5}" type="pres">
      <dgm:prSet presAssocID="{8F38F9D8-2C3A-4CBA-8AC9-B91245BE11C8}" presName="hierChild5" presStyleCnt="0"/>
      <dgm:spPr/>
    </dgm:pt>
    <dgm:pt modelId="{F3DA0E7D-D21F-4AFA-A817-1F1A12162763}" type="pres">
      <dgm:prSet presAssocID="{3670ACC5-6E96-4113-8919-72BC1EF7EB17}" presName="Name37" presStyleLbl="parChTrans1D3" presStyleIdx="2" presStyleCnt="4"/>
      <dgm:spPr/>
      <dgm:t>
        <a:bodyPr/>
        <a:lstStyle/>
        <a:p>
          <a:endParaRPr lang="en-US"/>
        </a:p>
      </dgm:t>
    </dgm:pt>
    <dgm:pt modelId="{A7322D99-64D9-49CB-B9A7-598F4F286AAE}" type="pres">
      <dgm:prSet presAssocID="{2B642E95-BE2A-4198-A632-8C95FCF2DA15}" presName="hierRoot2" presStyleCnt="0">
        <dgm:presLayoutVars>
          <dgm:hierBranch val="init"/>
        </dgm:presLayoutVars>
      </dgm:prSet>
      <dgm:spPr/>
    </dgm:pt>
    <dgm:pt modelId="{6EAC33BA-F931-4091-927F-A7FEA06F0003}" type="pres">
      <dgm:prSet presAssocID="{2B642E95-BE2A-4198-A632-8C95FCF2DA15}" presName="rootComposite" presStyleCnt="0"/>
      <dgm:spPr/>
    </dgm:pt>
    <dgm:pt modelId="{198CC137-F389-4D1C-B3F5-76111F80BB0B}" type="pres">
      <dgm:prSet presAssocID="{2B642E95-BE2A-4198-A632-8C95FCF2DA1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0D98C-2BCC-4283-9F60-7103A22FC855}" type="pres">
      <dgm:prSet presAssocID="{2B642E95-BE2A-4198-A632-8C95FCF2DA15}" presName="rootConnector" presStyleLbl="node3" presStyleIdx="2" presStyleCnt="4"/>
      <dgm:spPr/>
      <dgm:t>
        <a:bodyPr/>
        <a:lstStyle/>
        <a:p>
          <a:endParaRPr lang="en-US"/>
        </a:p>
      </dgm:t>
    </dgm:pt>
    <dgm:pt modelId="{AA6249BD-59B0-4A2A-9D75-2D54C58EB9FE}" type="pres">
      <dgm:prSet presAssocID="{2B642E95-BE2A-4198-A632-8C95FCF2DA15}" presName="hierChild4" presStyleCnt="0"/>
      <dgm:spPr/>
    </dgm:pt>
    <dgm:pt modelId="{CA5D7B5C-B115-487C-BFE3-5CACAFDA0FF2}" type="pres">
      <dgm:prSet presAssocID="{2B642E95-BE2A-4198-A632-8C95FCF2DA15}" presName="hierChild5" presStyleCnt="0"/>
      <dgm:spPr/>
    </dgm:pt>
    <dgm:pt modelId="{C079C0C1-8A3D-4642-8F8B-276052F869F7}" type="pres">
      <dgm:prSet presAssocID="{DFED207E-EA17-4894-A16C-D98C8829A11E}" presName="hierChild5" presStyleCnt="0"/>
      <dgm:spPr/>
    </dgm:pt>
    <dgm:pt modelId="{B9F56B35-BCAF-4075-B82B-8E4049F5C119}" type="pres">
      <dgm:prSet presAssocID="{C0DD23AD-784A-40DE-95C0-9DD28ECB355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7CC4D9D-2D23-4FEB-998A-DD2B3ED94522}" type="pres">
      <dgm:prSet presAssocID="{ED0305B8-295F-4F0C-A54C-5CF3F2D175EA}" presName="hierRoot2" presStyleCnt="0">
        <dgm:presLayoutVars>
          <dgm:hierBranch val="init"/>
        </dgm:presLayoutVars>
      </dgm:prSet>
      <dgm:spPr/>
    </dgm:pt>
    <dgm:pt modelId="{ECE7524C-9203-43D0-A4F1-6D987B7BA25A}" type="pres">
      <dgm:prSet presAssocID="{ED0305B8-295F-4F0C-A54C-5CF3F2D175EA}" presName="rootComposite" presStyleCnt="0"/>
      <dgm:spPr/>
    </dgm:pt>
    <dgm:pt modelId="{E65DC57F-6467-451F-ACDB-9DE0F35039BA}" type="pres">
      <dgm:prSet presAssocID="{ED0305B8-295F-4F0C-A54C-5CF3F2D175EA}" presName="rootText" presStyleLbl="node2" presStyleIdx="2" presStyleCnt="3" custScaleX="107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B4928D-F7E3-472F-A419-7BB97EE949DD}" type="pres">
      <dgm:prSet presAssocID="{ED0305B8-295F-4F0C-A54C-5CF3F2D175EA}" presName="rootConnector" presStyleLbl="node2" presStyleIdx="2" presStyleCnt="3"/>
      <dgm:spPr/>
      <dgm:t>
        <a:bodyPr/>
        <a:lstStyle/>
        <a:p>
          <a:endParaRPr lang="en-US"/>
        </a:p>
      </dgm:t>
    </dgm:pt>
    <dgm:pt modelId="{2922E72C-0F63-47EE-A237-B2C141A61335}" type="pres">
      <dgm:prSet presAssocID="{ED0305B8-295F-4F0C-A54C-5CF3F2D175EA}" presName="hierChild4" presStyleCnt="0"/>
      <dgm:spPr/>
    </dgm:pt>
    <dgm:pt modelId="{556C1DE3-1F63-43CD-9462-32AA5B07DD6A}" type="pres">
      <dgm:prSet presAssocID="{EF247E7C-951B-438F-A31A-6251A3588A07}" presName="Name37" presStyleLbl="parChTrans1D3" presStyleIdx="3" presStyleCnt="4"/>
      <dgm:spPr/>
      <dgm:t>
        <a:bodyPr/>
        <a:lstStyle/>
        <a:p>
          <a:endParaRPr lang="en-US"/>
        </a:p>
      </dgm:t>
    </dgm:pt>
    <dgm:pt modelId="{9734B6B5-BDC6-4E81-B882-23AFF85659CE}" type="pres">
      <dgm:prSet presAssocID="{69C720CB-3B19-4BE8-926A-B7F60CCE2661}" presName="hierRoot2" presStyleCnt="0">
        <dgm:presLayoutVars>
          <dgm:hierBranch val="init"/>
        </dgm:presLayoutVars>
      </dgm:prSet>
      <dgm:spPr/>
    </dgm:pt>
    <dgm:pt modelId="{CC1D3094-E0B1-4D09-BAA0-3A872C5D5B96}" type="pres">
      <dgm:prSet presAssocID="{69C720CB-3B19-4BE8-926A-B7F60CCE2661}" presName="rootComposite" presStyleCnt="0"/>
      <dgm:spPr/>
    </dgm:pt>
    <dgm:pt modelId="{F922A88E-5501-4941-8CF8-5D7964756C8F}" type="pres">
      <dgm:prSet presAssocID="{69C720CB-3B19-4BE8-926A-B7F60CCE2661}" presName="rootText" presStyleLbl="node3" presStyleIdx="3" presStyleCnt="4" custScaleX="286063" custScaleY="3260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67A785-80D8-480C-8B4A-6F5BE61A4D31}" type="pres">
      <dgm:prSet presAssocID="{69C720CB-3B19-4BE8-926A-B7F60CCE2661}" presName="rootConnector" presStyleLbl="node3" presStyleIdx="3" presStyleCnt="4"/>
      <dgm:spPr/>
      <dgm:t>
        <a:bodyPr/>
        <a:lstStyle/>
        <a:p>
          <a:endParaRPr lang="en-US"/>
        </a:p>
      </dgm:t>
    </dgm:pt>
    <dgm:pt modelId="{55BD3A26-4A69-4B0C-9349-CBF9E0D4E63E}" type="pres">
      <dgm:prSet presAssocID="{69C720CB-3B19-4BE8-926A-B7F60CCE2661}" presName="hierChild4" presStyleCnt="0"/>
      <dgm:spPr/>
    </dgm:pt>
    <dgm:pt modelId="{CBF17E26-14C4-4683-A1DE-514B5C0A9AEC}" type="pres">
      <dgm:prSet presAssocID="{69C720CB-3B19-4BE8-926A-B7F60CCE2661}" presName="hierChild5" presStyleCnt="0"/>
      <dgm:spPr/>
    </dgm:pt>
    <dgm:pt modelId="{3D160C87-107D-40C7-8B07-7121784A8DE5}" type="pres">
      <dgm:prSet presAssocID="{ED0305B8-295F-4F0C-A54C-5CF3F2D175EA}" presName="hierChild5" presStyleCnt="0"/>
      <dgm:spPr/>
    </dgm:pt>
    <dgm:pt modelId="{09E548DC-8C6F-44DA-B49E-6429E8F3DB7B}" type="pres">
      <dgm:prSet presAssocID="{DC01761E-E6EA-47DD-A0CD-2D6A2FADA7AE}" presName="hierChild3" presStyleCnt="0"/>
      <dgm:spPr/>
    </dgm:pt>
  </dgm:ptLst>
  <dgm:cxnLst>
    <dgm:cxn modelId="{6AFA1C88-3434-41E7-BB1A-06F4C0929EAF}" type="presOf" srcId="{9F717390-10C3-45DF-AC8D-4A99E7E8AEDD}" destId="{932EDC0E-9DA8-4609-A0A0-7BB16D9E2C2F}" srcOrd="0" destOrd="0" presId="urn:microsoft.com/office/officeart/2005/8/layout/orgChart1"/>
    <dgm:cxn modelId="{778D0EF3-F9DF-44F4-8C20-FC58AD38DF06}" srcId="{DC01761E-E6EA-47DD-A0CD-2D6A2FADA7AE}" destId="{ED0305B8-295F-4F0C-A54C-5CF3F2D175EA}" srcOrd="2" destOrd="0" parTransId="{C0DD23AD-784A-40DE-95C0-9DD28ECB3551}" sibTransId="{F1AE550E-62A1-4B9F-B5B8-B4C513258CE6}"/>
    <dgm:cxn modelId="{80BAA648-79E5-4CF5-9958-887455195002}" type="presOf" srcId="{DC01761E-E6EA-47DD-A0CD-2D6A2FADA7AE}" destId="{1B445780-F5F3-4E12-96FC-5BF2632A9335}" srcOrd="1" destOrd="0" presId="urn:microsoft.com/office/officeart/2005/8/layout/orgChart1"/>
    <dgm:cxn modelId="{939B0AE7-025D-4B1A-999E-21C573F9AD23}" type="presOf" srcId="{DFED207E-EA17-4894-A16C-D98C8829A11E}" destId="{B759E657-8159-4952-9C33-F8AFDB54705F}" srcOrd="0" destOrd="0" presId="urn:microsoft.com/office/officeart/2005/8/layout/orgChart1"/>
    <dgm:cxn modelId="{58EEC284-5AC6-43CE-BFFF-F8BF7526C6D0}" type="presOf" srcId="{DFED207E-EA17-4894-A16C-D98C8829A11E}" destId="{7659E57D-53CA-4407-A2B7-19527451A294}" srcOrd="1" destOrd="0" presId="urn:microsoft.com/office/officeart/2005/8/layout/orgChart1"/>
    <dgm:cxn modelId="{C3AC5B01-01E6-4252-A4CD-1E979A0425FC}" srcId="{DC01761E-E6EA-47DD-A0CD-2D6A2FADA7AE}" destId="{DFED207E-EA17-4894-A16C-D98C8829A11E}" srcOrd="1" destOrd="0" parTransId="{CA9CEC68-E18D-44AD-8D32-5CE1CB43E54D}" sibTransId="{1FCDB0CB-BAE7-455C-A64B-AE69B858DC47}"/>
    <dgm:cxn modelId="{42525F73-9A01-4651-A0F7-90D43AF07EC5}" type="presOf" srcId="{9F717390-10C3-45DF-AC8D-4A99E7E8AEDD}" destId="{77E6750C-D74E-434E-899B-0F123FC5DB1C}" srcOrd="1" destOrd="0" presId="urn:microsoft.com/office/officeart/2005/8/layout/orgChart1"/>
    <dgm:cxn modelId="{174983B0-947C-4194-AFB1-6A840948FD1A}" type="presOf" srcId="{0313A49A-4CB3-4C2C-BDE1-116E6732973C}" destId="{A41422EC-CC38-4DD8-ACDB-8BFF2F02C3AD}" srcOrd="0" destOrd="0" presId="urn:microsoft.com/office/officeart/2005/8/layout/orgChart1"/>
    <dgm:cxn modelId="{88FC776F-4CC2-4D5B-9384-052D80D536F9}" type="presOf" srcId="{2B642E95-BE2A-4198-A632-8C95FCF2DA15}" destId="{3860D98C-2BCC-4283-9F60-7103A22FC855}" srcOrd="1" destOrd="0" presId="urn:microsoft.com/office/officeart/2005/8/layout/orgChart1"/>
    <dgm:cxn modelId="{DD55EAFE-2252-4111-B0F5-417C5370469E}" type="presOf" srcId="{ED0305B8-295F-4F0C-A54C-5CF3F2D175EA}" destId="{1FB4928D-F7E3-472F-A419-7BB97EE949DD}" srcOrd="1" destOrd="0" presId="urn:microsoft.com/office/officeart/2005/8/layout/orgChart1"/>
    <dgm:cxn modelId="{5FCA9D3B-0EEB-4E4C-99EE-ECA5B340476D}" srcId="{DC01761E-E6EA-47DD-A0CD-2D6A2FADA7AE}" destId="{1A92ABAF-4C18-4DFA-9672-FA102155D9DA}" srcOrd="0" destOrd="0" parTransId="{6E8A7B2E-03BB-4EC5-A57C-D454083229E4}" sibTransId="{8F3908C8-091F-42A6-9E75-52CA5E11BADE}"/>
    <dgm:cxn modelId="{A54A248A-C806-46E1-BD67-9E60116AB1E1}" type="presOf" srcId="{8F38F9D8-2C3A-4CBA-8AC9-B91245BE11C8}" destId="{D6FC13EA-B67D-4CF5-A820-FAEC82FCEFA3}" srcOrd="0" destOrd="0" presId="urn:microsoft.com/office/officeart/2005/8/layout/orgChart1"/>
    <dgm:cxn modelId="{C3B4DEFB-5614-4AF8-8005-034AC4F23F41}" srcId="{DFED207E-EA17-4894-A16C-D98C8829A11E}" destId="{2B642E95-BE2A-4198-A632-8C95FCF2DA15}" srcOrd="1" destOrd="0" parTransId="{3670ACC5-6E96-4113-8919-72BC1EF7EB17}" sibTransId="{E9829E92-F770-4E3A-9666-3B834EDFBE8A}"/>
    <dgm:cxn modelId="{72BF2D45-2033-42A3-8F02-6E0B96BF3BB2}" type="presOf" srcId="{1A92ABAF-4C18-4DFA-9672-FA102155D9DA}" destId="{4BF9D607-BB36-41ED-855C-4D0D746B8B77}" srcOrd="0" destOrd="0" presId="urn:microsoft.com/office/officeart/2005/8/layout/orgChart1"/>
    <dgm:cxn modelId="{B908BFC7-C341-4822-8ED5-5664CF5B4655}" type="presOf" srcId="{FE39FA4A-B5DE-4AC8-ABB8-DADFFE7603BB}" destId="{31B6686F-E0F2-47E5-A8A0-8F501B2256B5}" srcOrd="0" destOrd="0" presId="urn:microsoft.com/office/officeart/2005/8/layout/orgChart1"/>
    <dgm:cxn modelId="{37F03FBC-76A8-4E95-A8A8-84D5CBB630D8}" type="presOf" srcId="{8F38F9D8-2C3A-4CBA-8AC9-B91245BE11C8}" destId="{C4D44C10-91EE-4E11-B61F-50C1522DB1B5}" srcOrd="1" destOrd="0" presId="urn:microsoft.com/office/officeart/2005/8/layout/orgChart1"/>
    <dgm:cxn modelId="{97D473C8-8CBC-46A7-8D87-1EAB639E5368}" srcId="{1A92ABAF-4C18-4DFA-9672-FA102155D9DA}" destId="{9F717390-10C3-45DF-AC8D-4A99E7E8AEDD}" srcOrd="0" destOrd="0" parTransId="{0313A49A-4CB3-4C2C-BDE1-116E6732973C}" sibTransId="{626A5675-E397-4FB1-A561-80750B5AE5D1}"/>
    <dgm:cxn modelId="{E43674D8-5159-4DBD-A0E5-740842FC9ED8}" type="presOf" srcId="{C0DD23AD-784A-40DE-95C0-9DD28ECB3551}" destId="{B9F56B35-BCAF-4075-B82B-8E4049F5C119}" srcOrd="0" destOrd="0" presId="urn:microsoft.com/office/officeart/2005/8/layout/orgChart1"/>
    <dgm:cxn modelId="{A2C8AD31-368E-46F7-8C87-8D7605D515DA}" type="presOf" srcId="{69C720CB-3B19-4BE8-926A-B7F60CCE2661}" destId="{F267A785-80D8-480C-8B4A-6F5BE61A4D31}" srcOrd="1" destOrd="0" presId="urn:microsoft.com/office/officeart/2005/8/layout/orgChart1"/>
    <dgm:cxn modelId="{F9316C57-026B-4580-A805-33702795E35F}" type="presOf" srcId="{3670ACC5-6E96-4113-8919-72BC1EF7EB17}" destId="{F3DA0E7D-D21F-4AFA-A817-1F1A12162763}" srcOrd="0" destOrd="0" presId="urn:microsoft.com/office/officeart/2005/8/layout/orgChart1"/>
    <dgm:cxn modelId="{76B06707-7C97-49D8-8541-934675EE57BE}" type="presOf" srcId="{CA9CEC68-E18D-44AD-8D32-5CE1CB43E54D}" destId="{1571E75E-DFFC-42E8-AF8B-F9593D3046FC}" srcOrd="0" destOrd="0" presId="urn:microsoft.com/office/officeart/2005/8/layout/orgChart1"/>
    <dgm:cxn modelId="{FC9314EE-78B9-4E89-A544-914E3C11ABED}" srcId="{ED0305B8-295F-4F0C-A54C-5CF3F2D175EA}" destId="{69C720CB-3B19-4BE8-926A-B7F60CCE2661}" srcOrd="0" destOrd="0" parTransId="{EF247E7C-951B-438F-A31A-6251A3588A07}" sibTransId="{337BE129-872E-42E9-9257-F988A632429A}"/>
    <dgm:cxn modelId="{6F0FE651-588A-4BA2-A81C-63FFFC8F86A2}" srcId="{DFED207E-EA17-4894-A16C-D98C8829A11E}" destId="{8F38F9D8-2C3A-4CBA-8AC9-B91245BE11C8}" srcOrd="0" destOrd="0" parTransId="{FE39FA4A-B5DE-4AC8-ABB8-DADFFE7603BB}" sibTransId="{69DA383A-10F2-4953-80F6-D22D60E403AF}"/>
    <dgm:cxn modelId="{A8375093-A981-4AAE-9004-CB0F119768CC}" type="presOf" srcId="{6E8A7B2E-03BB-4EC5-A57C-D454083229E4}" destId="{53BFC484-6806-4556-8A77-767D4AB0FA2B}" srcOrd="0" destOrd="0" presId="urn:microsoft.com/office/officeart/2005/8/layout/orgChart1"/>
    <dgm:cxn modelId="{35DAC5BF-37C3-4307-83BA-D9E4FEF1D2D5}" type="presOf" srcId="{ED0305B8-295F-4F0C-A54C-5CF3F2D175EA}" destId="{E65DC57F-6467-451F-ACDB-9DE0F35039BA}" srcOrd="0" destOrd="0" presId="urn:microsoft.com/office/officeart/2005/8/layout/orgChart1"/>
    <dgm:cxn modelId="{5F5DA42A-155C-4319-842E-71DE13020563}" srcId="{B3782652-FE3B-440E-AF3B-3094D71019A1}" destId="{DC01761E-E6EA-47DD-A0CD-2D6A2FADA7AE}" srcOrd="0" destOrd="0" parTransId="{E2C12815-91AA-4B81-859D-60152D23D001}" sibTransId="{DAC31C53-9D5B-460A-8845-34D0DB95D559}"/>
    <dgm:cxn modelId="{3A15C2B9-A1B1-4924-ABE9-3EE1159A3B94}" type="presOf" srcId="{69C720CB-3B19-4BE8-926A-B7F60CCE2661}" destId="{F922A88E-5501-4941-8CF8-5D7964756C8F}" srcOrd="0" destOrd="0" presId="urn:microsoft.com/office/officeart/2005/8/layout/orgChart1"/>
    <dgm:cxn modelId="{337FB660-3D4A-4638-A245-DC537E347908}" type="presOf" srcId="{DC01761E-E6EA-47DD-A0CD-2D6A2FADA7AE}" destId="{B8F28771-8B65-408B-91A0-1C156E5E245F}" srcOrd="0" destOrd="0" presId="urn:microsoft.com/office/officeart/2005/8/layout/orgChart1"/>
    <dgm:cxn modelId="{D3425322-C5CA-4CA6-AA10-02D611E77D6B}" type="presOf" srcId="{EF247E7C-951B-438F-A31A-6251A3588A07}" destId="{556C1DE3-1F63-43CD-9462-32AA5B07DD6A}" srcOrd="0" destOrd="0" presId="urn:microsoft.com/office/officeart/2005/8/layout/orgChart1"/>
    <dgm:cxn modelId="{B95F3BB1-E912-4440-890F-1F8A49D2389F}" type="presOf" srcId="{1A92ABAF-4C18-4DFA-9672-FA102155D9DA}" destId="{D63C48E7-7598-4809-966E-E97FEECAFBA5}" srcOrd="1" destOrd="0" presId="urn:microsoft.com/office/officeart/2005/8/layout/orgChart1"/>
    <dgm:cxn modelId="{F1F2D2ED-15E7-4174-AA94-F4BB4D3971EE}" type="presOf" srcId="{2B642E95-BE2A-4198-A632-8C95FCF2DA15}" destId="{198CC137-F389-4D1C-B3F5-76111F80BB0B}" srcOrd="0" destOrd="0" presId="urn:microsoft.com/office/officeart/2005/8/layout/orgChart1"/>
    <dgm:cxn modelId="{47A4C79A-F2DF-401C-BE24-8E4AF3A92F66}" type="presOf" srcId="{B3782652-FE3B-440E-AF3B-3094D71019A1}" destId="{156E32A5-C7B5-44BC-B5F0-D15AC9EE2BE4}" srcOrd="0" destOrd="0" presId="urn:microsoft.com/office/officeart/2005/8/layout/orgChart1"/>
    <dgm:cxn modelId="{7C106808-C565-43D1-9898-F1C88349CB0E}" type="presParOf" srcId="{156E32A5-C7B5-44BC-B5F0-D15AC9EE2BE4}" destId="{3F050472-72C2-4C45-A3CB-12A99425DDF5}" srcOrd="0" destOrd="0" presId="urn:microsoft.com/office/officeart/2005/8/layout/orgChart1"/>
    <dgm:cxn modelId="{38B2CCBD-D184-48EA-AC53-12504E73340A}" type="presParOf" srcId="{3F050472-72C2-4C45-A3CB-12A99425DDF5}" destId="{FF14011D-8374-4D5E-B63E-E86ABE83C937}" srcOrd="0" destOrd="0" presId="urn:microsoft.com/office/officeart/2005/8/layout/orgChart1"/>
    <dgm:cxn modelId="{51796ADC-4C16-41C7-BD52-51CF24E97684}" type="presParOf" srcId="{FF14011D-8374-4D5E-B63E-E86ABE83C937}" destId="{B8F28771-8B65-408B-91A0-1C156E5E245F}" srcOrd="0" destOrd="0" presId="urn:microsoft.com/office/officeart/2005/8/layout/orgChart1"/>
    <dgm:cxn modelId="{90AE642E-E3BC-475F-BA2C-16AE2E72D83B}" type="presParOf" srcId="{FF14011D-8374-4D5E-B63E-E86ABE83C937}" destId="{1B445780-F5F3-4E12-96FC-5BF2632A9335}" srcOrd="1" destOrd="0" presId="urn:microsoft.com/office/officeart/2005/8/layout/orgChart1"/>
    <dgm:cxn modelId="{4DD21E56-04BD-4DD6-AB83-D20ABA899F85}" type="presParOf" srcId="{3F050472-72C2-4C45-A3CB-12A99425DDF5}" destId="{70F707E1-EAA1-4E83-AC39-7979AF6B7493}" srcOrd="1" destOrd="0" presId="urn:microsoft.com/office/officeart/2005/8/layout/orgChart1"/>
    <dgm:cxn modelId="{B6542FD8-990D-45E7-AACD-20836983D4B3}" type="presParOf" srcId="{70F707E1-EAA1-4E83-AC39-7979AF6B7493}" destId="{53BFC484-6806-4556-8A77-767D4AB0FA2B}" srcOrd="0" destOrd="0" presId="urn:microsoft.com/office/officeart/2005/8/layout/orgChart1"/>
    <dgm:cxn modelId="{324205C8-B04D-4AC3-9700-190C65ACBD4A}" type="presParOf" srcId="{70F707E1-EAA1-4E83-AC39-7979AF6B7493}" destId="{E1B4909E-1861-442F-BB96-10837EE529B3}" srcOrd="1" destOrd="0" presId="urn:microsoft.com/office/officeart/2005/8/layout/orgChart1"/>
    <dgm:cxn modelId="{3FEBB485-6F61-4E40-95DD-EF06D22FB49A}" type="presParOf" srcId="{E1B4909E-1861-442F-BB96-10837EE529B3}" destId="{DF1D35CF-E7D2-4C05-B587-83E2CEEAE8A2}" srcOrd="0" destOrd="0" presId="urn:microsoft.com/office/officeart/2005/8/layout/orgChart1"/>
    <dgm:cxn modelId="{E2507DE3-DA4A-4324-9A83-F83307133537}" type="presParOf" srcId="{DF1D35CF-E7D2-4C05-B587-83E2CEEAE8A2}" destId="{4BF9D607-BB36-41ED-855C-4D0D746B8B77}" srcOrd="0" destOrd="0" presId="urn:microsoft.com/office/officeart/2005/8/layout/orgChart1"/>
    <dgm:cxn modelId="{3B8D006B-9C40-4989-B240-9859B014C557}" type="presParOf" srcId="{DF1D35CF-E7D2-4C05-B587-83E2CEEAE8A2}" destId="{D63C48E7-7598-4809-966E-E97FEECAFBA5}" srcOrd="1" destOrd="0" presId="urn:microsoft.com/office/officeart/2005/8/layout/orgChart1"/>
    <dgm:cxn modelId="{BC626980-AA09-4DE0-B92B-DECFD3C78BC0}" type="presParOf" srcId="{E1B4909E-1861-442F-BB96-10837EE529B3}" destId="{A053D355-D753-4FCE-AE77-74E9E173EE2F}" srcOrd="1" destOrd="0" presId="urn:microsoft.com/office/officeart/2005/8/layout/orgChart1"/>
    <dgm:cxn modelId="{D34BFDB6-CF21-46DA-A475-F6CEF1204983}" type="presParOf" srcId="{A053D355-D753-4FCE-AE77-74E9E173EE2F}" destId="{A41422EC-CC38-4DD8-ACDB-8BFF2F02C3AD}" srcOrd="0" destOrd="0" presId="urn:microsoft.com/office/officeart/2005/8/layout/orgChart1"/>
    <dgm:cxn modelId="{DA842A08-5BD7-41FF-97EB-5AF43535866A}" type="presParOf" srcId="{A053D355-D753-4FCE-AE77-74E9E173EE2F}" destId="{DAE8087C-BF09-4C50-A55D-F2260F0B2698}" srcOrd="1" destOrd="0" presId="urn:microsoft.com/office/officeart/2005/8/layout/orgChart1"/>
    <dgm:cxn modelId="{6F459AAA-59A9-427F-AF65-24CDC2795F54}" type="presParOf" srcId="{DAE8087C-BF09-4C50-A55D-F2260F0B2698}" destId="{BD75180C-709D-49E4-9B5F-68C381DAC6D2}" srcOrd="0" destOrd="0" presId="urn:microsoft.com/office/officeart/2005/8/layout/orgChart1"/>
    <dgm:cxn modelId="{82512245-1558-4600-8B61-82E889702801}" type="presParOf" srcId="{BD75180C-709D-49E4-9B5F-68C381DAC6D2}" destId="{932EDC0E-9DA8-4609-A0A0-7BB16D9E2C2F}" srcOrd="0" destOrd="0" presId="urn:microsoft.com/office/officeart/2005/8/layout/orgChart1"/>
    <dgm:cxn modelId="{E12E7BB7-4F3B-4457-BED5-44E23E49DC9F}" type="presParOf" srcId="{BD75180C-709D-49E4-9B5F-68C381DAC6D2}" destId="{77E6750C-D74E-434E-899B-0F123FC5DB1C}" srcOrd="1" destOrd="0" presId="urn:microsoft.com/office/officeart/2005/8/layout/orgChart1"/>
    <dgm:cxn modelId="{0BDE9698-0B89-4BB1-8E4A-8BB455D8E32F}" type="presParOf" srcId="{DAE8087C-BF09-4C50-A55D-F2260F0B2698}" destId="{1237ADD6-B1E6-4013-BDB1-EEC67AA94BD6}" srcOrd="1" destOrd="0" presId="urn:microsoft.com/office/officeart/2005/8/layout/orgChart1"/>
    <dgm:cxn modelId="{8635F205-55C7-44FD-AAF8-5D2FF43F97B7}" type="presParOf" srcId="{DAE8087C-BF09-4C50-A55D-F2260F0B2698}" destId="{07691F94-2FC2-4CF0-9C6F-FFEC0A705C90}" srcOrd="2" destOrd="0" presId="urn:microsoft.com/office/officeart/2005/8/layout/orgChart1"/>
    <dgm:cxn modelId="{AB000505-CA59-44E3-BA44-7750060A27B8}" type="presParOf" srcId="{E1B4909E-1861-442F-BB96-10837EE529B3}" destId="{B9FC4147-6E52-4EEE-9AEC-E093682D2943}" srcOrd="2" destOrd="0" presId="urn:microsoft.com/office/officeart/2005/8/layout/orgChart1"/>
    <dgm:cxn modelId="{32EB9AC3-2A7A-4543-9DF1-75815F191BB0}" type="presParOf" srcId="{70F707E1-EAA1-4E83-AC39-7979AF6B7493}" destId="{1571E75E-DFFC-42E8-AF8B-F9593D3046FC}" srcOrd="2" destOrd="0" presId="urn:microsoft.com/office/officeart/2005/8/layout/orgChart1"/>
    <dgm:cxn modelId="{5F46B60F-A25D-4C28-81AF-77849FB30BDC}" type="presParOf" srcId="{70F707E1-EAA1-4E83-AC39-7979AF6B7493}" destId="{D4995960-46B6-46F0-BD8B-BC6DC4D3C28E}" srcOrd="3" destOrd="0" presId="urn:microsoft.com/office/officeart/2005/8/layout/orgChart1"/>
    <dgm:cxn modelId="{F8534AB5-B4B4-4415-A3E4-BA7011E62C7B}" type="presParOf" srcId="{D4995960-46B6-46F0-BD8B-BC6DC4D3C28E}" destId="{84E629C3-0C95-4209-89EF-B326A4153353}" srcOrd="0" destOrd="0" presId="urn:microsoft.com/office/officeart/2005/8/layout/orgChart1"/>
    <dgm:cxn modelId="{766A61D6-FA61-4EE9-A1C7-2C149D76735F}" type="presParOf" srcId="{84E629C3-0C95-4209-89EF-B326A4153353}" destId="{B759E657-8159-4952-9C33-F8AFDB54705F}" srcOrd="0" destOrd="0" presId="urn:microsoft.com/office/officeart/2005/8/layout/orgChart1"/>
    <dgm:cxn modelId="{B983E14C-8DB2-4111-82FE-4B96745C105D}" type="presParOf" srcId="{84E629C3-0C95-4209-89EF-B326A4153353}" destId="{7659E57D-53CA-4407-A2B7-19527451A294}" srcOrd="1" destOrd="0" presId="urn:microsoft.com/office/officeart/2005/8/layout/orgChart1"/>
    <dgm:cxn modelId="{91F75975-34DF-4F16-9A8F-D26717C68FFD}" type="presParOf" srcId="{D4995960-46B6-46F0-BD8B-BC6DC4D3C28E}" destId="{E1BF426C-DA57-45BF-AC94-A159638B4713}" srcOrd="1" destOrd="0" presId="urn:microsoft.com/office/officeart/2005/8/layout/orgChart1"/>
    <dgm:cxn modelId="{C94F1271-21B2-4D79-B012-2FC054CE840E}" type="presParOf" srcId="{E1BF426C-DA57-45BF-AC94-A159638B4713}" destId="{31B6686F-E0F2-47E5-A8A0-8F501B2256B5}" srcOrd="0" destOrd="0" presId="urn:microsoft.com/office/officeart/2005/8/layout/orgChart1"/>
    <dgm:cxn modelId="{1B8CFF6D-6EB5-493D-BEE3-A0A965AFF00E}" type="presParOf" srcId="{E1BF426C-DA57-45BF-AC94-A159638B4713}" destId="{112479AB-0604-471D-9228-F28D3D9C22F7}" srcOrd="1" destOrd="0" presId="urn:microsoft.com/office/officeart/2005/8/layout/orgChart1"/>
    <dgm:cxn modelId="{7215D5B9-4A35-427A-A68D-22EAD89AC78F}" type="presParOf" srcId="{112479AB-0604-471D-9228-F28D3D9C22F7}" destId="{C9A7F104-54FA-451E-82F1-AC65D18F7974}" srcOrd="0" destOrd="0" presId="urn:microsoft.com/office/officeart/2005/8/layout/orgChart1"/>
    <dgm:cxn modelId="{4D9B5DA1-70EB-4CB8-A488-C142A3A21B11}" type="presParOf" srcId="{C9A7F104-54FA-451E-82F1-AC65D18F7974}" destId="{D6FC13EA-B67D-4CF5-A820-FAEC82FCEFA3}" srcOrd="0" destOrd="0" presId="urn:microsoft.com/office/officeart/2005/8/layout/orgChart1"/>
    <dgm:cxn modelId="{90586C1E-4D8D-47E0-9B9C-AF84854E23C6}" type="presParOf" srcId="{C9A7F104-54FA-451E-82F1-AC65D18F7974}" destId="{C4D44C10-91EE-4E11-B61F-50C1522DB1B5}" srcOrd="1" destOrd="0" presId="urn:microsoft.com/office/officeart/2005/8/layout/orgChart1"/>
    <dgm:cxn modelId="{20D320A5-501E-447F-845A-0AA153E960B5}" type="presParOf" srcId="{112479AB-0604-471D-9228-F28D3D9C22F7}" destId="{1713923B-5E75-4164-AC58-32D689E885A0}" srcOrd="1" destOrd="0" presId="urn:microsoft.com/office/officeart/2005/8/layout/orgChart1"/>
    <dgm:cxn modelId="{698C6B08-47FD-49A9-A132-A88FCF8F7BB0}" type="presParOf" srcId="{112479AB-0604-471D-9228-F28D3D9C22F7}" destId="{F33651D1-AB00-4315-B212-02A562CB7ED5}" srcOrd="2" destOrd="0" presId="urn:microsoft.com/office/officeart/2005/8/layout/orgChart1"/>
    <dgm:cxn modelId="{55EEE004-7DDC-454C-A096-E73F296A909D}" type="presParOf" srcId="{E1BF426C-DA57-45BF-AC94-A159638B4713}" destId="{F3DA0E7D-D21F-4AFA-A817-1F1A12162763}" srcOrd="2" destOrd="0" presId="urn:microsoft.com/office/officeart/2005/8/layout/orgChart1"/>
    <dgm:cxn modelId="{C9BD5DC6-F78D-45F1-9013-033722E6E568}" type="presParOf" srcId="{E1BF426C-DA57-45BF-AC94-A159638B4713}" destId="{A7322D99-64D9-49CB-B9A7-598F4F286AAE}" srcOrd="3" destOrd="0" presId="urn:microsoft.com/office/officeart/2005/8/layout/orgChart1"/>
    <dgm:cxn modelId="{FA515268-D7B0-4CCD-886D-A94CA9D71D3F}" type="presParOf" srcId="{A7322D99-64D9-49CB-B9A7-598F4F286AAE}" destId="{6EAC33BA-F931-4091-927F-A7FEA06F0003}" srcOrd="0" destOrd="0" presId="urn:microsoft.com/office/officeart/2005/8/layout/orgChart1"/>
    <dgm:cxn modelId="{F9470515-A18F-4717-8F1C-811510DA1AA3}" type="presParOf" srcId="{6EAC33BA-F931-4091-927F-A7FEA06F0003}" destId="{198CC137-F389-4D1C-B3F5-76111F80BB0B}" srcOrd="0" destOrd="0" presId="urn:microsoft.com/office/officeart/2005/8/layout/orgChart1"/>
    <dgm:cxn modelId="{74E1B601-EF39-4A71-B5AA-E7C01CBF7076}" type="presParOf" srcId="{6EAC33BA-F931-4091-927F-A7FEA06F0003}" destId="{3860D98C-2BCC-4283-9F60-7103A22FC855}" srcOrd="1" destOrd="0" presId="urn:microsoft.com/office/officeart/2005/8/layout/orgChart1"/>
    <dgm:cxn modelId="{0DF87C86-BF06-4BBC-AA32-1075DF4A7772}" type="presParOf" srcId="{A7322D99-64D9-49CB-B9A7-598F4F286AAE}" destId="{AA6249BD-59B0-4A2A-9D75-2D54C58EB9FE}" srcOrd="1" destOrd="0" presId="urn:microsoft.com/office/officeart/2005/8/layout/orgChart1"/>
    <dgm:cxn modelId="{FC32BEAE-4123-430B-98CD-D67C62D7C080}" type="presParOf" srcId="{A7322D99-64D9-49CB-B9A7-598F4F286AAE}" destId="{CA5D7B5C-B115-487C-BFE3-5CACAFDA0FF2}" srcOrd="2" destOrd="0" presId="urn:microsoft.com/office/officeart/2005/8/layout/orgChart1"/>
    <dgm:cxn modelId="{492FA2A7-FA84-4062-96C2-4AEFDC58E808}" type="presParOf" srcId="{D4995960-46B6-46F0-BD8B-BC6DC4D3C28E}" destId="{C079C0C1-8A3D-4642-8F8B-276052F869F7}" srcOrd="2" destOrd="0" presId="urn:microsoft.com/office/officeart/2005/8/layout/orgChart1"/>
    <dgm:cxn modelId="{D5795088-BD67-4AF3-8373-A1B9E980641F}" type="presParOf" srcId="{70F707E1-EAA1-4E83-AC39-7979AF6B7493}" destId="{B9F56B35-BCAF-4075-B82B-8E4049F5C119}" srcOrd="4" destOrd="0" presId="urn:microsoft.com/office/officeart/2005/8/layout/orgChart1"/>
    <dgm:cxn modelId="{6EA427C7-B369-4CCB-B2AA-4E8C019FB5DB}" type="presParOf" srcId="{70F707E1-EAA1-4E83-AC39-7979AF6B7493}" destId="{47CC4D9D-2D23-4FEB-998A-DD2B3ED94522}" srcOrd="5" destOrd="0" presId="urn:microsoft.com/office/officeart/2005/8/layout/orgChart1"/>
    <dgm:cxn modelId="{383CBA1C-E0D2-4544-ADF9-9BC91EDBD505}" type="presParOf" srcId="{47CC4D9D-2D23-4FEB-998A-DD2B3ED94522}" destId="{ECE7524C-9203-43D0-A4F1-6D987B7BA25A}" srcOrd="0" destOrd="0" presId="urn:microsoft.com/office/officeart/2005/8/layout/orgChart1"/>
    <dgm:cxn modelId="{1E542051-7951-49FB-9B94-627325506692}" type="presParOf" srcId="{ECE7524C-9203-43D0-A4F1-6D987B7BA25A}" destId="{E65DC57F-6467-451F-ACDB-9DE0F35039BA}" srcOrd="0" destOrd="0" presId="urn:microsoft.com/office/officeart/2005/8/layout/orgChart1"/>
    <dgm:cxn modelId="{D0775AF2-ED81-4197-A1CE-FE0E7F5C945E}" type="presParOf" srcId="{ECE7524C-9203-43D0-A4F1-6D987B7BA25A}" destId="{1FB4928D-F7E3-472F-A419-7BB97EE949DD}" srcOrd="1" destOrd="0" presId="urn:microsoft.com/office/officeart/2005/8/layout/orgChart1"/>
    <dgm:cxn modelId="{187088C2-AE22-4020-8C07-32F814FAFB4C}" type="presParOf" srcId="{47CC4D9D-2D23-4FEB-998A-DD2B3ED94522}" destId="{2922E72C-0F63-47EE-A237-B2C141A61335}" srcOrd="1" destOrd="0" presId="urn:microsoft.com/office/officeart/2005/8/layout/orgChart1"/>
    <dgm:cxn modelId="{46411D1C-1409-4522-AC19-5681249D25F7}" type="presParOf" srcId="{2922E72C-0F63-47EE-A237-B2C141A61335}" destId="{556C1DE3-1F63-43CD-9462-32AA5B07DD6A}" srcOrd="0" destOrd="0" presId="urn:microsoft.com/office/officeart/2005/8/layout/orgChart1"/>
    <dgm:cxn modelId="{C342200E-8652-477B-A2BA-21E068B49D17}" type="presParOf" srcId="{2922E72C-0F63-47EE-A237-B2C141A61335}" destId="{9734B6B5-BDC6-4E81-B882-23AFF85659CE}" srcOrd="1" destOrd="0" presId="urn:microsoft.com/office/officeart/2005/8/layout/orgChart1"/>
    <dgm:cxn modelId="{6954F665-06AA-4B9C-B5ED-CF29175985A6}" type="presParOf" srcId="{9734B6B5-BDC6-4E81-B882-23AFF85659CE}" destId="{CC1D3094-E0B1-4D09-BAA0-3A872C5D5B96}" srcOrd="0" destOrd="0" presId="urn:microsoft.com/office/officeart/2005/8/layout/orgChart1"/>
    <dgm:cxn modelId="{5CABB402-C0AC-4FB2-9B0C-21150ABF09EC}" type="presParOf" srcId="{CC1D3094-E0B1-4D09-BAA0-3A872C5D5B96}" destId="{F922A88E-5501-4941-8CF8-5D7964756C8F}" srcOrd="0" destOrd="0" presId="urn:microsoft.com/office/officeart/2005/8/layout/orgChart1"/>
    <dgm:cxn modelId="{12509EB0-FBC8-478C-9E62-13C3D3C426AB}" type="presParOf" srcId="{CC1D3094-E0B1-4D09-BAA0-3A872C5D5B96}" destId="{F267A785-80D8-480C-8B4A-6F5BE61A4D31}" srcOrd="1" destOrd="0" presId="urn:microsoft.com/office/officeart/2005/8/layout/orgChart1"/>
    <dgm:cxn modelId="{7360E0D4-4C84-4D07-9255-EF124BD1B1E8}" type="presParOf" srcId="{9734B6B5-BDC6-4E81-B882-23AFF85659CE}" destId="{55BD3A26-4A69-4B0C-9349-CBF9E0D4E63E}" srcOrd="1" destOrd="0" presId="urn:microsoft.com/office/officeart/2005/8/layout/orgChart1"/>
    <dgm:cxn modelId="{EE605B75-91E7-417B-98F5-9FA159729DD1}" type="presParOf" srcId="{9734B6B5-BDC6-4E81-B882-23AFF85659CE}" destId="{CBF17E26-14C4-4683-A1DE-514B5C0A9AEC}" srcOrd="2" destOrd="0" presId="urn:microsoft.com/office/officeart/2005/8/layout/orgChart1"/>
    <dgm:cxn modelId="{D8CEA926-90BA-4F8A-9333-CC2F67BF88C4}" type="presParOf" srcId="{47CC4D9D-2D23-4FEB-998A-DD2B3ED94522}" destId="{3D160C87-107D-40C7-8B07-7121784A8DE5}" srcOrd="2" destOrd="0" presId="urn:microsoft.com/office/officeart/2005/8/layout/orgChart1"/>
    <dgm:cxn modelId="{5343E631-92A1-467C-B318-ED4B0AE955E9}" type="presParOf" srcId="{3F050472-72C2-4C45-A3CB-12A99425DDF5}" destId="{09E548DC-8C6F-44DA-B49E-6429E8F3DB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276169-8340-4975-886E-EE3F2B493C30}" type="doc">
      <dgm:prSet loTypeId="urn:microsoft.com/office/officeart/2005/8/layout/cycle3" loCatId="cycle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1B42E98-F756-476A-B5A6-B7E4AB771F45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Identify Requirements</a:t>
          </a:r>
        </a:p>
      </dgm:t>
    </dgm:pt>
    <dgm:pt modelId="{80F7C91B-B33C-4341-94A3-B95001E4640D}" type="parTrans" cxnId="{2CEAB333-9A75-4F2F-B0C6-C746106783E1}">
      <dgm:prSet/>
      <dgm:spPr/>
      <dgm:t>
        <a:bodyPr/>
        <a:lstStyle/>
        <a:p>
          <a:endParaRPr lang="en-US"/>
        </a:p>
      </dgm:t>
    </dgm:pt>
    <dgm:pt modelId="{4B8F763A-1CBC-4763-93D6-2B6A4DB2C1C9}" type="sibTrans" cxnId="{2CEAB333-9A75-4F2F-B0C6-C746106783E1}">
      <dgm:prSet/>
      <dgm:spPr/>
      <dgm:t>
        <a:bodyPr/>
        <a:lstStyle/>
        <a:p>
          <a:endParaRPr lang="en-US"/>
        </a:p>
      </dgm:t>
    </dgm:pt>
    <dgm:pt modelId="{49B96D48-84FE-4CEC-8E13-80CE13EDE074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Test Planning</a:t>
          </a:r>
          <a:endParaRPr lang="en-US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60384B6-6227-4DEB-8DBD-2F6276805702}" type="parTrans" cxnId="{7D9D7354-BC1B-400F-BE75-D6F8F5C9BCDC}">
      <dgm:prSet/>
      <dgm:spPr/>
      <dgm:t>
        <a:bodyPr/>
        <a:lstStyle/>
        <a:p>
          <a:endParaRPr lang="en-US"/>
        </a:p>
      </dgm:t>
    </dgm:pt>
    <dgm:pt modelId="{1BAC8E7C-7735-4F38-82B9-5F3DF0FCFB3F}" type="sibTrans" cxnId="{7D9D7354-BC1B-400F-BE75-D6F8F5C9BCDC}">
      <dgm:prSet/>
      <dgm:spPr/>
      <dgm:t>
        <a:bodyPr/>
        <a:lstStyle/>
        <a:p>
          <a:endParaRPr lang="en-US"/>
        </a:p>
      </dgm:t>
    </dgm:pt>
    <dgm:pt modelId="{88EECFBB-45BC-47C4-A3AD-EB0DADE9ECBC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Bug Fixing</a:t>
          </a:r>
          <a:endParaRPr lang="en-US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D4DBFB-950B-4377-BFE1-3E50EC100568}" type="parTrans" cxnId="{9B73CE14-88DA-4113-9FCB-4F0CA3AD8466}">
      <dgm:prSet/>
      <dgm:spPr/>
      <dgm:t>
        <a:bodyPr/>
        <a:lstStyle/>
        <a:p>
          <a:endParaRPr lang="en-US"/>
        </a:p>
      </dgm:t>
    </dgm:pt>
    <dgm:pt modelId="{A4EF9F6A-053F-481E-983E-82AC377336AE}" type="sibTrans" cxnId="{9B73CE14-88DA-4113-9FCB-4F0CA3AD8466}">
      <dgm:prSet/>
      <dgm:spPr/>
      <dgm:t>
        <a:bodyPr/>
        <a:lstStyle/>
        <a:p>
          <a:endParaRPr lang="en-US"/>
        </a:p>
      </dgm:t>
    </dgm:pt>
    <dgm:pt modelId="{40C4B05F-DE6D-4A9F-B296-648ADDCC8664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Acceptance Testing</a:t>
          </a:r>
          <a:endParaRPr lang="en-US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00973C4-688F-4FD4-95A8-ACA0A2585E6B}" type="parTrans" cxnId="{252EA38F-9592-4C76-9F73-8EE3FECDD6CE}">
      <dgm:prSet/>
      <dgm:spPr/>
      <dgm:t>
        <a:bodyPr/>
        <a:lstStyle/>
        <a:p>
          <a:endParaRPr lang="en-US"/>
        </a:p>
      </dgm:t>
    </dgm:pt>
    <dgm:pt modelId="{A2AC319C-8FE9-4F84-A9B3-A4DC799D7A74}" type="sibTrans" cxnId="{252EA38F-9592-4C76-9F73-8EE3FECDD6CE}">
      <dgm:prSet/>
      <dgm:spPr/>
      <dgm:t>
        <a:bodyPr/>
        <a:lstStyle/>
        <a:p>
          <a:endParaRPr lang="en-US"/>
        </a:p>
      </dgm:t>
    </dgm:pt>
    <dgm:pt modelId="{DE6C41DB-4DAE-4CDC-885B-AE9D0D1E36EE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Test Excuting </a:t>
          </a:r>
          <a:endParaRPr lang="en-US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1FB5681-2FDE-4ED3-9EFE-F1A868D22D2E}" type="parTrans" cxnId="{F5EB2EFF-A1D5-461C-BAA5-96981F6DC459}">
      <dgm:prSet/>
      <dgm:spPr/>
      <dgm:t>
        <a:bodyPr/>
        <a:lstStyle/>
        <a:p>
          <a:endParaRPr lang="en-US"/>
        </a:p>
      </dgm:t>
    </dgm:pt>
    <dgm:pt modelId="{673C1022-A836-494F-A3FC-CFFCC8D0BB41}" type="sibTrans" cxnId="{F5EB2EFF-A1D5-461C-BAA5-96981F6DC459}">
      <dgm:prSet/>
      <dgm:spPr/>
      <dgm:t>
        <a:bodyPr/>
        <a:lstStyle/>
        <a:p>
          <a:endParaRPr lang="en-US"/>
        </a:p>
      </dgm:t>
    </dgm:pt>
    <dgm:pt modelId="{7511CE2D-96C2-4EF3-BB91-7E6DC971661E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Design Test Case</a:t>
          </a:r>
          <a:endParaRPr lang="en-US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808A88-FB4A-4416-8018-8105824EE5E8}" type="parTrans" cxnId="{D861A957-B1E5-4B9C-8083-022AA1C0F7FD}">
      <dgm:prSet/>
      <dgm:spPr/>
      <dgm:t>
        <a:bodyPr/>
        <a:lstStyle/>
        <a:p>
          <a:endParaRPr lang="en-US"/>
        </a:p>
      </dgm:t>
    </dgm:pt>
    <dgm:pt modelId="{E8C07D41-477D-4361-8B6D-EF2635015555}" type="sibTrans" cxnId="{D861A957-B1E5-4B9C-8083-022AA1C0F7FD}">
      <dgm:prSet/>
      <dgm:spPr/>
      <dgm:t>
        <a:bodyPr/>
        <a:lstStyle/>
        <a:p>
          <a:endParaRPr lang="en-US"/>
        </a:p>
      </dgm:t>
    </dgm:pt>
    <dgm:pt modelId="{0573227C-3477-4D88-897E-E88EE23127EF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Regression Testing</a:t>
          </a:r>
          <a:endParaRPr lang="en-US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36CED0-295D-4525-82E5-BB36266C077A}" type="parTrans" cxnId="{5DA84AFE-86B4-4A5B-977E-F04D3E95A68F}">
      <dgm:prSet/>
      <dgm:spPr/>
      <dgm:t>
        <a:bodyPr/>
        <a:lstStyle/>
        <a:p>
          <a:endParaRPr lang="en-US"/>
        </a:p>
      </dgm:t>
    </dgm:pt>
    <dgm:pt modelId="{D1E1C114-ADB0-40F2-B8EF-085718688C7E}" type="sibTrans" cxnId="{5DA84AFE-86B4-4A5B-977E-F04D3E95A68F}">
      <dgm:prSet/>
      <dgm:spPr/>
      <dgm:t>
        <a:bodyPr/>
        <a:lstStyle/>
        <a:p>
          <a:endParaRPr lang="en-US"/>
        </a:p>
      </dgm:t>
    </dgm:pt>
    <dgm:pt modelId="{8CC51B0F-4343-45A0-A2BE-C6F0559F66DE}">
      <dgm:prSet phldrT="[Text]" custT="1"/>
      <dgm:spPr/>
      <dgm:t>
        <a:bodyPr/>
        <a:lstStyle/>
        <a:p>
          <a:r>
            <a:rPr lang="en-US" sz="1600" b="1" smtClean="0">
              <a:latin typeface="Segoe UI" panose="020B0502040204020203" pitchFamily="34" charset="0"/>
              <a:cs typeface="Segoe UI" panose="020B0502040204020203" pitchFamily="34" charset="0"/>
            </a:rPr>
            <a:t>Test Result Report </a:t>
          </a:r>
          <a:endParaRPr lang="en-US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D4491B-6BE7-48D9-A5C8-4F9B44B818D2}" type="parTrans" cxnId="{33932880-2E8B-4D55-9556-96358C77200D}">
      <dgm:prSet/>
      <dgm:spPr/>
      <dgm:t>
        <a:bodyPr/>
        <a:lstStyle/>
        <a:p>
          <a:endParaRPr lang="en-US"/>
        </a:p>
      </dgm:t>
    </dgm:pt>
    <dgm:pt modelId="{6A2D8D6E-56C5-4B8D-B075-890FB675FE31}" type="sibTrans" cxnId="{33932880-2E8B-4D55-9556-96358C77200D}">
      <dgm:prSet/>
      <dgm:spPr/>
      <dgm:t>
        <a:bodyPr/>
        <a:lstStyle/>
        <a:p>
          <a:endParaRPr lang="en-US"/>
        </a:p>
      </dgm:t>
    </dgm:pt>
    <dgm:pt modelId="{9F1D128D-BBD2-40D3-8D81-C31BE9AAABDF}" type="pres">
      <dgm:prSet presAssocID="{B1276169-8340-4975-886E-EE3F2B493C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ABFFE5-19F7-4B27-9618-F581B7B3E5B8}" type="pres">
      <dgm:prSet presAssocID="{B1276169-8340-4975-886E-EE3F2B493C30}" presName="cycle" presStyleCnt="0"/>
      <dgm:spPr/>
      <dgm:t>
        <a:bodyPr/>
        <a:lstStyle/>
        <a:p>
          <a:endParaRPr lang="en-US"/>
        </a:p>
      </dgm:t>
    </dgm:pt>
    <dgm:pt modelId="{8C9A736C-A8AA-4BDE-8EB6-8CCEF75F7A07}" type="pres">
      <dgm:prSet presAssocID="{E1B42E98-F756-476A-B5A6-B7E4AB771F45}" presName="nodeFirstNode" presStyleLbl="node1" presStyleIdx="0" presStyleCnt="8" custScaleX="125401" custRadScaleRad="116649" custRadScaleInc="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3180E-2EE0-4E15-BE31-8FD9B055EA6D}" type="pres">
      <dgm:prSet presAssocID="{4B8F763A-1CBC-4763-93D6-2B6A4DB2C1C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F0C897D-DF64-43DA-9B9A-F9F7D3FD5B8E}" type="pres">
      <dgm:prSet presAssocID="{49B96D48-84FE-4CEC-8E13-80CE13EDE074}" presName="nodeFollowingNodes" presStyleLbl="node1" presStyleIdx="1" presStyleCnt="8" custRadScaleRad="103518" custRadScaleInc="29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ED21A-B499-4D60-B56D-81B564B25300}" type="pres">
      <dgm:prSet presAssocID="{7511CE2D-96C2-4EF3-BB91-7E6DC971661E}" presName="nodeFollowingNodes" presStyleLbl="node1" presStyleIdx="2" presStyleCnt="8" custRadScaleRad="105041" custRadScaleInc="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1AC22-27D9-43A9-B44D-8B0527BC58F6}" type="pres">
      <dgm:prSet presAssocID="{DE6C41DB-4DAE-4CDC-885B-AE9D0D1E36EE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07D4F-E3CE-491F-B421-E71753EFF756}" type="pres">
      <dgm:prSet presAssocID="{8CC51B0F-4343-45A0-A2BE-C6F0559F66DE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CC462-B851-47DF-8536-063B4F98251F}" type="pres">
      <dgm:prSet presAssocID="{88EECFBB-45BC-47C4-A3AD-EB0DADE9ECBC}" presName="nodeFollowingNodes" presStyleLbl="node1" presStyleIdx="5" presStyleCnt="8" custScaleX="117291" custRadScaleRad="104508" custRadScaleInc="26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462F4-F5A8-45DF-B11B-DB5ECFE19017}" type="pres">
      <dgm:prSet presAssocID="{0573227C-3477-4D88-897E-E88EE23127EF}" presName="nodeFollowingNodes" presStyleLbl="node1" presStyleIdx="6" presStyleCnt="8" custRadScaleRad="110060" custRadScaleInc="2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99C9D-AEED-41DD-9A22-FB4BA5DE771F}" type="pres">
      <dgm:prSet presAssocID="{40C4B05F-DE6D-4A9F-B296-648ADDCC8664}" presName="nodeFollowingNodes" presStyleLbl="node1" presStyleIdx="7" presStyleCnt="8" custRadScaleRad="111753" custRadScaleInc="-2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11A65-6A21-4C0E-AAEA-55B6933FF616}" type="presOf" srcId="{49B96D48-84FE-4CEC-8E13-80CE13EDE074}" destId="{EF0C897D-DF64-43DA-9B9A-F9F7D3FD5B8E}" srcOrd="0" destOrd="0" presId="urn:microsoft.com/office/officeart/2005/8/layout/cycle3"/>
    <dgm:cxn modelId="{0FFD59CF-9BB3-473C-AEFF-98A4EF8BFC22}" type="presOf" srcId="{0573227C-3477-4D88-897E-E88EE23127EF}" destId="{E4E462F4-F5A8-45DF-B11B-DB5ECFE19017}" srcOrd="0" destOrd="0" presId="urn:microsoft.com/office/officeart/2005/8/layout/cycle3"/>
    <dgm:cxn modelId="{4E2F27C9-30A8-4F6F-A8B1-196D280EB4A6}" type="presOf" srcId="{88EECFBB-45BC-47C4-A3AD-EB0DADE9ECBC}" destId="{C9ACC462-B851-47DF-8536-063B4F98251F}" srcOrd="0" destOrd="0" presId="urn:microsoft.com/office/officeart/2005/8/layout/cycle3"/>
    <dgm:cxn modelId="{1DD6B1A1-D8B0-414D-9CA2-C823A940CCD9}" type="presOf" srcId="{7511CE2D-96C2-4EF3-BB91-7E6DC971661E}" destId="{4C4ED21A-B499-4D60-B56D-81B564B25300}" srcOrd="0" destOrd="0" presId="urn:microsoft.com/office/officeart/2005/8/layout/cycle3"/>
    <dgm:cxn modelId="{9B73CE14-88DA-4113-9FCB-4F0CA3AD8466}" srcId="{B1276169-8340-4975-886E-EE3F2B493C30}" destId="{88EECFBB-45BC-47C4-A3AD-EB0DADE9ECBC}" srcOrd="5" destOrd="0" parTransId="{B7D4DBFB-950B-4377-BFE1-3E50EC100568}" sibTransId="{A4EF9F6A-053F-481E-983E-82AC377336AE}"/>
    <dgm:cxn modelId="{D861A957-B1E5-4B9C-8083-022AA1C0F7FD}" srcId="{B1276169-8340-4975-886E-EE3F2B493C30}" destId="{7511CE2D-96C2-4EF3-BB91-7E6DC971661E}" srcOrd="2" destOrd="0" parTransId="{C8808A88-FB4A-4416-8018-8105824EE5E8}" sibTransId="{E8C07D41-477D-4361-8B6D-EF2635015555}"/>
    <dgm:cxn modelId="{F5EB2EFF-A1D5-461C-BAA5-96981F6DC459}" srcId="{B1276169-8340-4975-886E-EE3F2B493C30}" destId="{DE6C41DB-4DAE-4CDC-885B-AE9D0D1E36EE}" srcOrd="3" destOrd="0" parTransId="{21FB5681-2FDE-4ED3-9EFE-F1A868D22D2E}" sibTransId="{673C1022-A836-494F-A3FC-CFFCC8D0BB41}"/>
    <dgm:cxn modelId="{C6068CB0-8E06-460C-A3F9-5AD686BE1987}" type="presOf" srcId="{8CC51B0F-4343-45A0-A2BE-C6F0559F66DE}" destId="{4E307D4F-E3CE-491F-B421-E71753EFF756}" srcOrd="0" destOrd="0" presId="urn:microsoft.com/office/officeart/2005/8/layout/cycle3"/>
    <dgm:cxn modelId="{B18FE7BF-BEE1-4BBD-93D6-3F4959540EBF}" type="presOf" srcId="{40C4B05F-DE6D-4A9F-B296-648ADDCC8664}" destId="{CAE99C9D-AEED-41DD-9A22-FB4BA5DE771F}" srcOrd="0" destOrd="0" presId="urn:microsoft.com/office/officeart/2005/8/layout/cycle3"/>
    <dgm:cxn modelId="{252EA38F-9592-4C76-9F73-8EE3FECDD6CE}" srcId="{B1276169-8340-4975-886E-EE3F2B493C30}" destId="{40C4B05F-DE6D-4A9F-B296-648ADDCC8664}" srcOrd="7" destOrd="0" parTransId="{000973C4-688F-4FD4-95A8-ACA0A2585E6B}" sibTransId="{A2AC319C-8FE9-4F84-A9B3-A4DC799D7A74}"/>
    <dgm:cxn modelId="{D7302F4D-9149-4C89-B5F2-F53B642EE948}" type="presOf" srcId="{4B8F763A-1CBC-4763-93D6-2B6A4DB2C1C9}" destId="{9203180E-2EE0-4E15-BE31-8FD9B055EA6D}" srcOrd="0" destOrd="0" presId="urn:microsoft.com/office/officeart/2005/8/layout/cycle3"/>
    <dgm:cxn modelId="{7D9D7354-BC1B-400F-BE75-D6F8F5C9BCDC}" srcId="{B1276169-8340-4975-886E-EE3F2B493C30}" destId="{49B96D48-84FE-4CEC-8E13-80CE13EDE074}" srcOrd="1" destOrd="0" parTransId="{760384B6-6227-4DEB-8DBD-2F6276805702}" sibTransId="{1BAC8E7C-7735-4F38-82B9-5F3DF0FCFB3F}"/>
    <dgm:cxn modelId="{7C59E32D-54FF-425E-ABB8-C63AFD3D8E25}" type="presOf" srcId="{B1276169-8340-4975-886E-EE3F2B493C30}" destId="{9F1D128D-BBD2-40D3-8D81-C31BE9AAABDF}" srcOrd="0" destOrd="0" presId="urn:microsoft.com/office/officeart/2005/8/layout/cycle3"/>
    <dgm:cxn modelId="{6BC5C1AB-1196-4FAE-9E5B-CFF083D5DB0A}" type="presOf" srcId="{E1B42E98-F756-476A-B5A6-B7E4AB771F45}" destId="{8C9A736C-A8AA-4BDE-8EB6-8CCEF75F7A07}" srcOrd="0" destOrd="0" presId="urn:microsoft.com/office/officeart/2005/8/layout/cycle3"/>
    <dgm:cxn modelId="{33932880-2E8B-4D55-9556-96358C77200D}" srcId="{B1276169-8340-4975-886E-EE3F2B493C30}" destId="{8CC51B0F-4343-45A0-A2BE-C6F0559F66DE}" srcOrd="4" destOrd="0" parTransId="{80D4491B-6BE7-48D9-A5C8-4F9B44B818D2}" sibTransId="{6A2D8D6E-56C5-4B8D-B075-890FB675FE31}"/>
    <dgm:cxn modelId="{5DA84AFE-86B4-4A5B-977E-F04D3E95A68F}" srcId="{B1276169-8340-4975-886E-EE3F2B493C30}" destId="{0573227C-3477-4D88-897E-E88EE23127EF}" srcOrd="6" destOrd="0" parTransId="{E636CED0-295D-4525-82E5-BB36266C077A}" sibTransId="{D1E1C114-ADB0-40F2-B8EF-085718688C7E}"/>
    <dgm:cxn modelId="{C31D6B9A-C698-492B-99C2-EA1EF774A302}" type="presOf" srcId="{DE6C41DB-4DAE-4CDC-885B-AE9D0D1E36EE}" destId="{A3B1AC22-27D9-43A9-B44D-8B0527BC58F6}" srcOrd="0" destOrd="0" presId="urn:microsoft.com/office/officeart/2005/8/layout/cycle3"/>
    <dgm:cxn modelId="{2CEAB333-9A75-4F2F-B0C6-C746106783E1}" srcId="{B1276169-8340-4975-886E-EE3F2B493C30}" destId="{E1B42E98-F756-476A-B5A6-B7E4AB771F45}" srcOrd="0" destOrd="0" parTransId="{80F7C91B-B33C-4341-94A3-B95001E4640D}" sibTransId="{4B8F763A-1CBC-4763-93D6-2B6A4DB2C1C9}"/>
    <dgm:cxn modelId="{46015E82-F999-4260-95CE-C506116327F3}" type="presParOf" srcId="{9F1D128D-BBD2-40D3-8D81-C31BE9AAABDF}" destId="{9DABFFE5-19F7-4B27-9618-F581B7B3E5B8}" srcOrd="0" destOrd="0" presId="urn:microsoft.com/office/officeart/2005/8/layout/cycle3"/>
    <dgm:cxn modelId="{BC90EEA2-0279-4EEE-ABEF-05A176E1D88F}" type="presParOf" srcId="{9DABFFE5-19F7-4B27-9618-F581B7B3E5B8}" destId="{8C9A736C-A8AA-4BDE-8EB6-8CCEF75F7A07}" srcOrd="0" destOrd="0" presId="urn:microsoft.com/office/officeart/2005/8/layout/cycle3"/>
    <dgm:cxn modelId="{CFC612DC-9CC8-4EE0-8DF7-E76E157CA2DF}" type="presParOf" srcId="{9DABFFE5-19F7-4B27-9618-F581B7B3E5B8}" destId="{9203180E-2EE0-4E15-BE31-8FD9B055EA6D}" srcOrd="1" destOrd="0" presId="urn:microsoft.com/office/officeart/2005/8/layout/cycle3"/>
    <dgm:cxn modelId="{9EACB18D-37C9-4D6D-86DD-9341451C05F9}" type="presParOf" srcId="{9DABFFE5-19F7-4B27-9618-F581B7B3E5B8}" destId="{EF0C897D-DF64-43DA-9B9A-F9F7D3FD5B8E}" srcOrd="2" destOrd="0" presId="urn:microsoft.com/office/officeart/2005/8/layout/cycle3"/>
    <dgm:cxn modelId="{1CFF6823-96B0-428A-A7DE-766CF4EBCC52}" type="presParOf" srcId="{9DABFFE5-19F7-4B27-9618-F581B7B3E5B8}" destId="{4C4ED21A-B499-4D60-B56D-81B564B25300}" srcOrd="3" destOrd="0" presId="urn:microsoft.com/office/officeart/2005/8/layout/cycle3"/>
    <dgm:cxn modelId="{F29ACE1D-C032-41A0-974C-08ADFE5E2EA4}" type="presParOf" srcId="{9DABFFE5-19F7-4B27-9618-F581B7B3E5B8}" destId="{A3B1AC22-27D9-43A9-B44D-8B0527BC58F6}" srcOrd="4" destOrd="0" presId="urn:microsoft.com/office/officeart/2005/8/layout/cycle3"/>
    <dgm:cxn modelId="{35814B76-BB02-4877-B260-87A6676FDF0F}" type="presParOf" srcId="{9DABFFE5-19F7-4B27-9618-F581B7B3E5B8}" destId="{4E307D4F-E3CE-491F-B421-E71753EFF756}" srcOrd="5" destOrd="0" presId="urn:microsoft.com/office/officeart/2005/8/layout/cycle3"/>
    <dgm:cxn modelId="{83C7B712-2E01-4771-96DF-C96B2C725C51}" type="presParOf" srcId="{9DABFFE5-19F7-4B27-9618-F581B7B3E5B8}" destId="{C9ACC462-B851-47DF-8536-063B4F98251F}" srcOrd="6" destOrd="0" presId="urn:microsoft.com/office/officeart/2005/8/layout/cycle3"/>
    <dgm:cxn modelId="{3A53D70F-C707-4142-8257-9FA8951EFAFA}" type="presParOf" srcId="{9DABFFE5-19F7-4B27-9618-F581B7B3E5B8}" destId="{E4E462F4-F5A8-45DF-B11B-DB5ECFE19017}" srcOrd="7" destOrd="0" presId="urn:microsoft.com/office/officeart/2005/8/layout/cycle3"/>
    <dgm:cxn modelId="{69FABC90-E8E8-45CD-B66A-C144223002E8}" type="presParOf" srcId="{9DABFFE5-19F7-4B27-9618-F581B7B3E5B8}" destId="{CAE99C9D-AEED-41DD-9A22-FB4BA5DE771F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D3245-AE32-4B4F-BFBC-56434925107A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2A729-F124-42AE-B803-971DBB68742A}">
      <dsp:nvSpPr>
        <dsp:cNvPr id="0" name=""/>
        <dsp:cNvSpPr/>
      </dsp:nvSpPr>
      <dsp:spPr>
        <a:xfrm>
          <a:off x="752110" y="541866"/>
          <a:ext cx="9259585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entury Gothic" panose="020B0502020202020204" pitchFamily="34" charset="0"/>
            </a:rPr>
            <a:t>Support Multi-player</a:t>
          </a:r>
          <a:endParaRPr lang="en-US" sz="3600" b="1" kern="1200">
            <a:latin typeface="Century Gothic" panose="020B0502020202020204" pitchFamily="34" charset="0"/>
          </a:endParaRPr>
        </a:p>
      </dsp:txBody>
      <dsp:txXfrm>
        <a:off x="752110" y="541866"/>
        <a:ext cx="9259585" cy="1083733"/>
      </dsp:txXfrm>
    </dsp:sp>
    <dsp:sp modelId="{2A66D0E2-76EF-4373-9CBF-5E9A1845B54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6F18B2-34DA-4685-8DA9-149793DD098F}">
      <dsp:nvSpPr>
        <dsp:cNvPr id="0" name=""/>
        <dsp:cNvSpPr/>
      </dsp:nvSpPr>
      <dsp:spPr>
        <a:xfrm>
          <a:off x="1146048" y="2167466"/>
          <a:ext cx="8865648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entury Gothic" panose="020B0502020202020204" pitchFamily="34" charset="0"/>
            </a:rPr>
            <a:t>Support Playing over </a:t>
          </a:r>
          <a:r>
            <a:rPr lang="en-US" sz="3600" b="1" kern="1200" smtClean="0">
              <a:latin typeface="Century Gothic" panose="020B0502020202020204" pitchFamily="34" charset="0"/>
            </a:rPr>
            <a:t>Local Network</a:t>
          </a:r>
          <a:endParaRPr lang="en-US" sz="3600" b="1" kern="1200">
            <a:latin typeface="Century Gothic" panose="020B0502020202020204" pitchFamily="34" charset="0"/>
          </a:endParaRPr>
        </a:p>
      </dsp:txBody>
      <dsp:txXfrm>
        <a:off x="1146048" y="2167466"/>
        <a:ext cx="8865648" cy="1083733"/>
      </dsp:txXfrm>
    </dsp:sp>
    <dsp:sp modelId="{0E1912F3-76DB-4B31-86AA-F71CE810942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94F97E-4A00-4E50-8745-CC35015E57C2}">
      <dsp:nvSpPr>
        <dsp:cNvPr id="0" name=""/>
        <dsp:cNvSpPr/>
      </dsp:nvSpPr>
      <dsp:spPr>
        <a:xfrm>
          <a:off x="752110" y="3793066"/>
          <a:ext cx="9259585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Century Gothic" panose="020B0502020202020204" pitchFamily="34" charset="0"/>
            </a:rPr>
            <a:t>Support Instant Messaging</a:t>
          </a:r>
          <a:endParaRPr lang="en-US" sz="3600" b="1" kern="1200">
            <a:latin typeface="Century Gothic" panose="020B0502020202020204" pitchFamily="34" charset="0"/>
          </a:endParaRPr>
        </a:p>
      </dsp:txBody>
      <dsp:txXfrm>
        <a:off x="752110" y="3793066"/>
        <a:ext cx="9259585" cy="1083733"/>
      </dsp:txXfrm>
    </dsp:sp>
    <dsp:sp modelId="{4A4493FD-533D-49C8-9F4B-A8C934D8737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77936-94A2-4B83-BA50-217833131933}">
      <dsp:nvSpPr>
        <dsp:cNvPr id="0" name=""/>
        <dsp:cNvSpPr/>
      </dsp:nvSpPr>
      <dsp:spPr>
        <a:xfrm>
          <a:off x="0" y="1055074"/>
          <a:ext cx="847612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B28E0D-A7B4-438F-9C97-862C9AA0B8E4}">
      <dsp:nvSpPr>
        <dsp:cNvPr id="0" name=""/>
        <dsp:cNvSpPr/>
      </dsp:nvSpPr>
      <dsp:spPr>
        <a:xfrm>
          <a:off x="423806" y="538474"/>
          <a:ext cx="5933286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4264" tIns="0" rIns="224264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latin typeface="Century Gothic" panose="020B0502020202020204" pitchFamily="34" charset="0"/>
            </a:rPr>
            <a:t>3D Modeling</a:t>
          </a:r>
          <a:endParaRPr lang="en-US" sz="3500" b="1" kern="1200">
            <a:latin typeface="Century Gothic" panose="020B0502020202020204" pitchFamily="34" charset="0"/>
          </a:endParaRPr>
        </a:p>
      </dsp:txBody>
      <dsp:txXfrm>
        <a:off x="474243" y="588911"/>
        <a:ext cx="5832412" cy="932326"/>
      </dsp:txXfrm>
    </dsp:sp>
    <dsp:sp modelId="{00C32C38-B395-449C-8786-E42C8464F596}">
      <dsp:nvSpPr>
        <dsp:cNvPr id="0" name=""/>
        <dsp:cNvSpPr/>
      </dsp:nvSpPr>
      <dsp:spPr>
        <a:xfrm>
          <a:off x="0" y="2642675"/>
          <a:ext cx="847612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4FAF89-B398-493E-984A-C9BD27CD32AA}">
      <dsp:nvSpPr>
        <dsp:cNvPr id="0" name=""/>
        <dsp:cNvSpPr/>
      </dsp:nvSpPr>
      <dsp:spPr>
        <a:xfrm>
          <a:off x="423806" y="2126075"/>
          <a:ext cx="5933286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4264" tIns="0" rIns="224264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latin typeface="Century Gothic" panose="020B0502020202020204" pitchFamily="34" charset="0"/>
            </a:rPr>
            <a:t>Creating sound effects</a:t>
          </a:r>
          <a:endParaRPr lang="en-US" sz="3500" b="1" kern="1200">
            <a:latin typeface="Century Gothic" panose="020B0502020202020204" pitchFamily="34" charset="0"/>
          </a:endParaRPr>
        </a:p>
      </dsp:txBody>
      <dsp:txXfrm>
        <a:off x="474243" y="2176512"/>
        <a:ext cx="5832412" cy="932326"/>
      </dsp:txXfrm>
    </dsp:sp>
    <dsp:sp modelId="{09837E6F-8430-4EBC-B6EF-68C9DE2972DC}">
      <dsp:nvSpPr>
        <dsp:cNvPr id="0" name=""/>
        <dsp:cNvSpPr/>
      </dsp:nvSpPr>
      <dsp:spPr>
        <a:xfrm>
          <a:off x="0" y="4230275"/>
          <a:ext cx="847612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6E6B1-165F-44BC-815C-68EA929699BE}">
      <dsp:nvSpPr>
        <dsp:cNvPr id="0" name=""/>
        <dsp:cNvSpPr/>
      </dsp:nvSpPr>
      <dsp:spPr>
        <a:xfrm>
          <a:off x="423806" y="3713675"/>
          <a:ext cx="5933286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4264" tIns="0" rIns="224264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latin typeface="Century Gothic" panose="020B0502020202020204" pitchFamily="34" charset="0"/>
            </a:rPr>
            <a:t>Composing game music</a:t>
          </a:r>
          <a:endParaRPr lang="en-US" sz="3500" b="1" kern="1200">
            <a:latin typeface="Century Gothic" panose="020B0502020202020204" pitchFamily="34" charset="0"/>
          </a:endParaRPr>
        </a:p>
      </dsp:txBody>
      <dsp:txXfrm>
        <a:off x="474243" y="3764112"/>
        <a:ext cx="5832412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C1DE3-1F63-43CD-9462-32AA5B07DD6A}">
      <dsp:nvSpPr>
        <dsp:cNvPr id="0" name=""/>
        <dsp:cNvSpPr/>
      </dsp:nvSpPr>
      <dsp:spPr>
        <a:xfrm>
          <a:off x="5173019" y="2150555"/>
          <a:ext cx="285358" cy="1817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947"/>
              </a:lnTo>
              <a:lnTo>
                <a:pt x="285358" y="18179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56B35-BCAF-4075-B82B-8E4049F5C119}">
      <dsp:nvSpPr>
        <dsp:cNvPr id="0" name=""/>
        <dsp:cNvSpPr/>
      </dsp:nvSpPr>
      <dsp:spPr>
        <a:xfrm>
          <a:off x="3659153" y="891385"/>
          <a:ext cx="2274822" cy="37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15"/>
              </a:lnTo>
              <a:lnTo>
                <a:pt x="2274822" y="186215"/>
              </a:lnTo>
              <a:lnTo>
                <a:pt x="2274822" y="3724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A0E7D-D21F-4AFA-A817-1F1A12162763}">
      <dsp:nvSpPr>
        <dsp:cNvPr id="0" name=""/>
        <dsp:cNvSpPr/>
      </dsp:nvSpPr>
      <dsp:spPr>
        <a:xfrm>
          <a:off x="2898196" y="2150555"/>
          <a:ext cx="285358" cy="2074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968"/>
              </a:lnTo>
              <a:lnTo>
                <a:pt x="285358" y="20749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6686F-E0F2-47E5-A8A0-8F501B2256B5}">
      <dsp:nvSpPr>
        <dsp:cNvPr id="0" name=""/>
        <dsp:cNvSpPr/>
      </dsp:nvSpPr>
      <dsp:spPr>
        <a:xfrm>
          <a:off x="2898196" y="2150555"/>
          <a:ext cx="285358" cy="815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99"/>
              </a:lnTo>
              <a:lnTo>
                <a:pt x="285358" y="8157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1E75E-DFFC-42E8-AF8B-F9593D3046FC}">
      <dsp:nvSpPr>
        <dsp:cNvPr id="0" name=""/>
        <dsp:cNvSpPr/>
      </dsp:nvSpPr>
      <dsp:spPr>
        <a:xfrm>
          <a:off x="3613433" y="891385"/>
          <a:ext cx="91440" cy="372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422EC-CC38-4DD8-ACDB-8BFF2F02C3AD}">
      <dsp:nvSpPr>
        <dsp:cNvPr id="0" name=""/>
        <dsp:cNvSpPr/>
      </dsp:nvSpPr>
      <dsp:spPr>
        <a:xfrm>
          <a:off x="623374" y="2150555"/>
          <a:ext cx="285358" cy="815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99"/>
              </a:lnTo>
              <a:lnTo>
                <a:pt x="285358" y="8157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FC484-6806-4556-8A77-767D4AB0FA2B}">
      <dsp:nvSpPr>
        <dsp:cNvPr id="0" name=""/>
        <dsp:cNvSpPr/>
      </dsp:nvSpPr>
      <dsp:spPr>
        <a:xfrm>
          <a:off x="1384331" y="891385"/>
          <a:ext cx="2274822" cy="372430"/>
        </a:xfrm>
        <a:custGeom>
          <a:avLst/>
          <a:gdLst/>
          <a:ahLst/>
          <a:cxnLst/>
          <a:rect l="0" t="0" r="0" b="0"/>
          <a:pathLst>
            <a:path>
              <a:moveTo>
                <a:pt x="2274822" y="0"/>
              </a:moveTo>
              <a:lnTo>
                <a:pt x="2274822" y="186215"/>
              </a:lnTo>
              <a:lnTo>
                <a:pt x="0" y="186215"/>
              </a:lnTo>
              <a:lnTo>
                <a:pt x="0" y="3724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28771-8B65-408B-91A0-1C156E5E245F}">
      <dsp:nvSpPr>
        <dsp:cNvPr id="0" name=""/>
        <dsp:cNvSpPr/>
      </dsp:nvSpPr>
      <dsp:spPr>
        <a:xfrm>
          <a:off x="642202" y="4646"/>
          <a:ext cx="6033903" cy="8867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entury Gothic" panose="020B0502020202020204" pitchFamily="34" charset="0"/>
            </a:rPr>
            <a:t>Defense of The Orbs</a:t>
          </a:r>
          <a:endParaRPr lang="en-US" sz="3200" b="1" kern="1200" dirty="0">
            <a:latin typeface="Century Gothic" panose="020B0502020202020204" pitchFamily="34" charset="0"/>
          </a:endParaRPr>
        </a:p>
      </dsp:txBody>
      <dsp:txXfrm>
        <a:off x="642202" y="4646"/>
        <a:ext cx="6033903" cy="886738"/>
      </dsp:txXfrm>
    </dsp:sp>
    <dsp:sp modelId="{4BF9D607-BB36-41ED-855C-4D0D746B8B77}">
      <dsp:nvSpPr>
        <dsp:cNvPr id="0" name=""/>
        <dsp:cNvSpPr/>
      </dsp:nvSpPr>
      <dsp:spPr>
        <a:xfrm>
          <a:off x="433135" y="1263816"/>
          <a:ext cx="1902391" cy="8867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entury Gothic" panose="020B0502020202020204" pitchFamily="34" charset="0"/>
            </a:rPr>
            <a:t>Main Menu Scene</a:t>
          </a:r>
          <a:endParaRPr lang="en-US" sz="1800" b="1" kern="1200" dirty="0">
            <a:latin typeface="Century Gothic" panose="020B0502020202020204" pitchFamily="34" charset="0"/>
          </a:endParaRPr>
        </a:p>
      </dsp:txBody>
      <dsp:txXfrm>
        <a:off x="433135" y="1263816"/>
        <a:ext cx="1902391" cy="886738"/>
      </dsp:txXfrm>
    </dsp:sp>
    <dsp:sp modelId="{932EDC0E-9DA8-4609-A0A0-7BB16D9E2C2F}">
      <dsp:nvSpPr>
        <dsp:cNvPr id="0" name=""/>
        <dsp:cNvSpPr/>
      </dsp:nvSpPr>
      <dsp:spPr>
        <a:xfrm>
          <a:off x="908733" y="2522985"/>
          <a:ext cx="1773477" cy="8867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anose="020B0502020202020204" pitchFamily="34" charset="0"/>
            </a:rPr>
            <a:t>UIC Agent</a:t>
          </a:r>
          <a:endParaRPr lang="en-US" sz="1600" b="1" kern="1200">
            <a:latin typeface="Century Gothic" panose="020B0502020202020204" pitchFamily="34" charset="0"/>
          </a:endParaRPr>
        </a:p>
      </dsp:txBody>
      <dsp:txXfrm>
        <a:off x="908733" y="2522985"/>
        <a:ext cx="1773477" cy="886738"/>
      </dsp:txXfrm>
    </dsp:sp>
    <dsp:sp modelId="{B759E657-8159-4952-9C33-F8AFDB54705F}">
      <dsp:nvSpPr>
        <dsp:cNvPr id="0" name=""/>
        <dsp:cNvSpPr/>
      </dsp:nvSpPr>
      <dsp:spPr>
        <a:xfrm>
          <a:off x="2707957" y="1263816"/>
          <a:ext cx="1902391" cy="8867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anose="020B0502020202020204" pitchFamily="34" charset="0"/>
            </a:rPr>
            <a:t>Tower Selection Scene</a:t>
          </a:r>
          <a:endParaRPr lang="en-US" sz="1600" b="1" kern="1200" dirty="0">
            <a:latin typeface="Century Gothic" panose="020B0502020202020204" pitchFamily="34" charset="0"/>
          </a:endParaRPr>
        </a:p>
      </dsp:txBody>
      <dsp:txXfrm>
        <a:off x="2707957" y="1263816"/>
        <a:ext cx="1902391" cy="886738"/>
      </dsp:txXfrm>
    </dsp:sp>
    <dsp:sp modelId="{D6FC13EA-B67D-4CF5-A820-FAEC82FCEFA3}">
      <dsp:nvSpPr>
        <dsp:cNvPr id="0" name=""/>
        <dsp:cNvSpPr/>
      </dsp:nvSpPr>
      <dsp:spPr>
        <a:xfrm>
          <a:off x="3183555" y="2522985"/>
          <a:ext cx="1773477" cy="8867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anose="020B0502020202020204" pitchFamily="34" charset="0"/>
            </a:rPr>
            <a:t>UIC Agent</a:t>
          </a:r>
          <a:endParaRPr lang="en-US" sz="1600" b="1" kern="1200">
            <a:latin typeface="Century Gothic" panose="020B0502020202020204" pitchFamily="34" charset="0"/>
          </a:endParaRPr>
        </a:p>
      </dsp:txBody>
      <dsp:txXfrm>
        <a:off x="3183555" y="2522985"/>
        <a:ext cx="1773477" cy="886738"/>
      </dsp:txXfrm>
    </dsp:sp>
    <dsp:sp modelId="{198CC137-F389-4D1C-B3F5-76111F80BB0B}">
      <dsp:nvSpPr>
        <dsp:cNvPr id="0" name=""/>
        <dsp:cNvSpPr/>
      </dsp:nvSpPr>
      <dsp:spPr>
        <a:xfrm>
          <a:off x="3183555" y="3782154"/>
          <a:ext cx="1773477" cy="8867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anose="020B0502020202020204" pitchFamily="34" charset="0"/>
            </a:rPr>
            <a:t>M Agent</a:t>
          </a:r>
          <a:endParaRPr lang="en-US" sz="1600" b="1" kern="1200">
            <a:latin typeface="Century Gothic" panose="020B0502020202020204" pitchFamily="34" charset="0"/>
          </a:endParaRPr>
        </a:p>
      </dsp:txBody>
      <dsp:txXfrm>
        <a:off x="3183555" y="3782154"/>
        <a:ext cx="1773477" cy="886738"/>
      </dsp:txXfrm>
    </dsp:sp>
    <dsp:sp modelId="{E65DC57F-6467-451F-ACDB-9DE0F35039BA}">
      <dsp:nvSpPr>
        <dsp:cNvPr id="0" name=""/>
        <dsp:cNvSpPr/>
      </dsp:nvSpPr>
      <dsp:spPr>
        <a:xfrm>
          <a:off x="4982779" y="1263816"/>
          <a:ext cx="1902391" cy="8867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entury Gothic" panose="020B0502020202020204" pitchFamily="34" charset="0"/>
            </a:rPr>
            <a:t>Gameplay Scene</a:t>
          </a:r>
          <a:endParaRPr lang="en-US" sz="1800" b="1" kern="1200" dirty="0">
            <a:latin typeface="Century Gothic" panose="020B0502020202020204" pitchFamily="34" charset="0"/>
          </a:endParaRPr>
        </a:p>
      </dsp:txBody>
      <dsp:txXfrm>
        <a:off x="4982779" y="1263816"/>
        <a:ext cx="1902391" cy="886738"/>
      </dsp:txXfrm>
    </dsp:sp>
    <dsp:sp modelId="{F922A88E-5501-4941-8CF8-5D7964756C8F}">
      <dsp:nvSpPr>
        <dsp:cNvPr id="0" name=""/>
        <dsp:cNvSpPr/>
      </dsp:nvSpPr>
      <dsp:spPr>
        <a:xfrm>
          <a:off x="5458377" y="2522985"/>
          <a:ext cx="5073263" cy="2891034"/>
        </a:xfrm>
        <a:prstGeom prst="rect">
          <a:avLst/>
        </a:prstGeom>
        <a:noFill/>
        <a:ln w="38100">
          <a:solidFill>
            <a:schemeClr val="accent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Century Gothic" panose="020B0502020202020204" pitchFamily="34" charset="0"/>
          </a:endParaRPr>
        </a:p>
      </dsp:txBody>
      <dsp:txXfrm>
        <a:off x="5458377" y="2522985"/>
        <a:ext cx="5073263" cy="2891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3180E-2EE0-4E15-BE31-8FD9B055EA6D}">
      <dsp:nvSpPr>
        <dsp:cNvPr id="0" name=""/>
        <dsp:cNvSpPr/>
      </dsp:nvSpPr>
      <dsp:spPr>
        <a:xfrm>
          <a:off x="1172050" y="-125467"/>
          <a:ext cx="5501047" cy="5501047"/>
        </a:xfrm>
        <a:prstGeom prst="circularArrow">
          <a:avLst>
            <a:gd name="adj1" fmla="val 5544"/>
            <a:gd name="adj2" fmla="val 330680"/>
            <a:gd name="adj3" fmla="val 14314225"/>
            <a:gd name="adj4" fmla="val 17066331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9A736C-A8AA-4BDE-8EB6-8CCEF75F7A07}">
      <dsp:nvSpPr>
        <dsp:cNvPr id="0" name=""/>
        <dsp:cNvSpPr/>
      </dsp:nvSpPr>
      <dsp:spPr>
        <a:xfrm>
          <a:off x="2944970" y="0"/>
          <a:ext cx="1955206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Identify Requirements</a:t>
          </a:r>
        </a:p>
      </dsp:txBody>
      <dsp:txXfrm>
        <a:off x="2983026" y="38056"/>
        <a:ext cx="1879094" cy="703469"/>
      </dsp:txXfrm>
    </dsp:sp>
    <dsp:sp modelId="{EF0C897D-DF64-43DA-9B9A-F9F7D3FD5B8E}">
      <dsp:nvSpPr>
        <dsp:cNvPr id="0" name=""/>
        <dsp:cNvSpPr/>
      </dsp:nvSpPr>
      <dsp:spPr>
        <a:xfrm>
          <a:off x="5169760" y="1023295"/>
          <a:ext cx="1559163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Test Planning</a:t>
          </a:r>
          <a:endParaRPr lang="en-US" sz="16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07816" y="1061351"/>
        <a:ext cx="1483051" cy="703469"/>
      </dsp:txXfrm>
    </dsp:sp>
    <dsp:sp modelId="{4C4ED21A-B499-4D60-B56D-81B564B25300}">
      <dsp:nvSpPr>
        <dsp:cNvPr id="0" name=""/>
        <dsp:cNvSpPr/>
      </dsp:nvSpPr>
      <dsp:spPr>
        <a:xfrm>
          <a:off x="5597320" y="2391496"/>
          <a:ext cx="1559163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Design Test Case</a:t>
          </a:r>
          <a:endParaRPr lang="en-US" sz="16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635376" y="2429552"/>
        <a:ext cx="1483051" cy="703469"/>
      </dsp:txXfrm>
    </dsp:sp>
    <dsp:sp modelId="{A3B1AC22-27D9-43A9-B44D-8B0527BC58F6}">
      <dsp:nvSpPr>
        <dsp:cNvPr id="0" name=""/>
        <dsp:cNvSpPr/>
      </dsp:nvSpPr>
      <dsp:spPr>
        <a:xfrm>
          <a:off x="4792387" y="4005391"/>
          <a:ext cx="1559163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Test Excuting </a:t>
          </a:r>
          <a:endParaRPr lang="en-US" sz="16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30443" y="4043447"/>
        <a:ext cx="1483051" cy="703469"/>
      </dsp:txXfrm>
    </dsp:sp>
    <dsp:sp modelId="{4E307D4F-E3CE-491F-B421-E71753EFF756}">
      <dsp:nvSpPr>
        <dsp:cNvPr id="0" name=""/>
        <dsp:cNvSpPr/>
      </dsp:nvSpPr>
      <dsp:spPr>
        <a:xfrm>
          <a:off x="3133612" y="4692478"/>
          <a:ext cx="1559163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Test Result Report </a:t>
          </a:r>
          <a:endParaRPr lang="en-US" sz="16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71668" y="4730534"/>
        <a:ext cx="1483051" cy="703469"/>
      </dsp:txXfrm>
    </dsp:sp>
    <dsp:sp modelId="{C9ACC462-B851-47DF-8536-063B4F98251F}">
      <dsp:nvSpPr>
        <dsp:cNvPr id="0" name=""/>
        <dsp:cNvSpPr/>
      </dsp:nvSpPr>
      <dsp:spPr>
        <a:xfrm>
          <a:off x="977523" y="3733984"/>
          <a:ext cx="1828758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Bug Fixing</a:t>
          </a:r>
          <a:endParaRPr lang="en-US" sz="16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15579" y="3772040"/>
        <a:ext cx="1752646" cy="703469"/>
      </dsp:txXfrm>
    </dsp:sp>
    <dsp:sp modelId="{E4E462F4-F5A8-45DF-B11B-DB5ECFE19017}">
      <dsp:nvSpPr>
        <dsp:cNvPr id="0" name=""/>
        <dsp:cNvSpPr/>
      </dsp:nvSpPr>
      <dsp:spPr>
        <a:xfrm>
          <a:off x="552076" y="2305972"/>
          <a:ext cx="1559163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Regression Testing</a:t>
          </a:r>
          <a:endParaRPr lang="en-US" sz="16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0132" y="2344028"/>
        <a:ext cx="1483051" cy="703469"/>
      </dsp:txXfrm>
    </dsp:sp>
    <dsp:sp modelId="{CAE99C9D-AEED-41DD-9A22-FB4BA5DE771F}">
      <dsp:nvSpPr>
        <dsp:cNvPr id="0" name=""/>
        <dsp:cNvSpPr/>
      </dsp:nvSpPr>
      <dsp:spPr>
        <a:xfrm>
          <a:off x="979647" y="852269"/>
          <a:ext cx="1559163" cy="77958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Segoe UI" panose="020B0502040204020203" pitchFamily="34" charset="0"/>
              <a:cs typeface="Segoe UI" panose="020B0502040204020203" pitchFamily="34" charset="0"/>
            </a:rPr>
            <a:t>Acceptance Testing</a:t>
          </a:r>
          <a:endParaRPr lang="en-US" sz="1600" b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17703" y="890325"/>
        <a:ext cx="1483051" cy="703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F4E5-950D-4E01-9C88-88857DB028AF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5EAD-B02E-4542-935E-F00A93B6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7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34" y="481845"/>
            <a:ext cx="3910932" cy="355157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4351" y="5593349"/>
            <a:ext cx="8803298" cy="1260629"/>
          </a:xfrm>
        </p:spPr>
        <p:txBody>
          <a:bodyPr/>
          <a:lstStyle/>
          <a:p>
            <a:pPr algn="ctr"/>
            <a:r>
              <a:rPr lang="en-US" i="1" smtClean="0">
                <a:latin typeface="Century Gothic" panose="020B0502020202020204" pitchFamily="34" charset="0"/>
              </a:rPr>
              <a:t>A computer game developed using Unity Technology</a:t>
            </a:r>
            <a:endParaRPr lang="en-US" i="1">
              <a:latin typeface="Century Gothic" panose="020B0502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686427" y="3880744"/>
            <a:ext cx="8819147" cy="1702160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Defense of The Orbs</a:t>
            </a:r>
            <a:endParaRPr lang="en-US" b="1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86427" y="4409877"/>
            <a:ext cx="88191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Overview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1911242"/>
            <a:ext cx="5769013" cy="731590"/>
            <a:chOff x="955173" y="2038113"/>
            <a:chExt cx="5613720" cy="731590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482909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Product Type: </a:t>
              </a:r>
              <a:r>
                <a:rPr lang="en-GB" sz="2400" smtClean="0">
                  <a:latin typeface="Century Gothic" panose="020B0502020202020204" pitchFamily="34" charset="0"/>
                  <a:cs typeface="Segoe UI" panose="020B0502040204020203" pitchFamily="34" charset="0"/>
                </a:rPr>
                <a:t>Computer game.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5173" y="2591685"/>
            <a:ext cx="5661527" cy="731590"/>
            <a:chOff x="955173" y="2038113"/>
            <a:chExt cx="5509127" cy="731590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Game operates 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17543" y="2288259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03350" y="3272128"/>
            <a:ext cx="7920049" cy="731590"/>
            <a:chOff x="1503350" y="2597736"/>
            <a:chExt cx="7920049" cy="731590"/>
          </a:xfrm>
        </p:grpSpPr>
        <p:grpSp>
          <p:nvGrpSpPr>
            <p:cNvPr id="2" name="Group 1"/>
            <p:cNvGrpSpPr/>
            <p:nvPr/>
          </p:nvGrpSpPr>
          <p:grpSpPr>
            <a:xfrm>
              <a:off x="1503350" y="2597736"/>
              <a:ext cx="7920049" cy="731590"/>
              <a:chOff x="1503350" y="2597736"/>
              <a:chExt cx="7920049" cy="73159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503350" y="2597736"/>
                <a:ext cx="7920049" cy="731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58833" y="2741764"/>
                <a:ext cx="450850" cy="438666"/>
              </a:xfrm>
              <a:prstGeom prst="ellipse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400" b="1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09682" y="2730265"/>
                <a:ext cx="711371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400" b="1" smtClean="0">
                    <a:solidFill>
                      <a:schemeClr val="accent5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Hardware: </a:t>
                </a:r>
                <a:r>
                  <a:rPr lang="en-GB" sz="2400" smtClean="0">
                    <a:latin typeface="Century Gothic" panose="020B0502020202020204" pitchFamily="34" charset="0"/>
                    <a:cs typeface="Segoe UI" panose="020B0502040204020203" pitchFamily="34" charset="0"/>
                  </a:rPr>
                  <a:t>Personal Computer (PC) or Laptop.</a:t>
                </a:r>
                <a:endParaRPr lang="en-GB" sz="2400" b="1"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1978511" y="2860074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03350" y="3952571"/>
            <a:ext cx="8186750" cy="731590"/>
            <a:chOff x="955173" y="2038113"/>
            <a:chExt cx="7966375" cy="731590"/>
          </a:xfrm>
          <a:noFill/>
        </p:grpSpPr>
        <p:sp>
          <p:nvSpPr>
            <p:cNvPr id="22" name="Rectangle 2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0" y="2170642"/>
              <a:ext cx="718174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Software: </a:t>
              </a:r>
              <a:r>
                <a:rPr lang="en-GB" sz="2400" smtClean="0">
                  <a:latin typeface="Century Gothic" panose="020B0502020202020204" pitchFamily="34" charset="0"/>
                  <a:cs typeface="Segoe UI" panose="020B0502040204020203" pitchFamily="34" charset="0"/>
                </a:rPr>
                <a:t>Microsoft Windows 8.1 Professional x64.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5173" y="4633014"/>
            <a:ext cx="5661527" cy="731590"/>
            <a:chOff x="955173" y="2038113"/>
            <a:chExt cx="5509127" cy="731590"/>
          </a:xfrm>
          <a:noFill/>
        </p:grpSpPr>
        <p:sp>
          <p:nvSpPr>
            <p:cNvPr id="27" name="Rectangle 26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Perspective: </a:t>
              </a:r>
              <a:r>
                <a:rPr lang="en-GB" sz="2400" smtClean="0">
                  <a:latin typeface="Century Gothic" panose="020B0502020202020204" pitchFamily="34" charset="0"/>
                  <a:cs typeface="Segoe UI" panose="020B0502040204020203" pitchFamily="34" charset="0"/>
                </a:rPr>
                <a:t>3-dimensions.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55173" y="5313456"/>
            <a:ext cx="7490995" cy="731590"/>
            <a:chOff x="955173" y="2038113"/>
            <a:chExt cx="7289349" cy="731590"/>
          </a:xfrm>
          <a:noFill/>
        </p:grpSpPr>
        <p:sp>
          <p:nvSpPr>
            <p:cNvPr id="32" name="Rectangle 3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39800" y="2170642"/>
              <a:ext cx="650472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Game Category: </a:t>
              </a:r>
              <a:r>
                <a:rPr lang="en-GB" sz="2400" smtClean="0">
                  <a:latin typeface="Century Gothic" panose="020B0502020202020204" pitchFamily="34" charset="0"/>
                  <a:cs typeface="Segoe UI" panose="020B0502040204020203" pitchFamily="34" charset="0"/>
                </a:rPr>
                <a:t>Communication/Soft Skills.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55173" y="1230799"/>
            <a:ext cx="7172828" cy="731590"/>
            <a:chOff x="955173" y="2038113"/>
            <a:chExt cx="6979746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Product Name: </a:t>
              </a:r>
              <a:r>
                <a:rPr lang="en-GB" sz="2400" smtClean="0">
                  <a:latin typeface="Century Gothic" panose="020B0502020202020204" pitchFamily="34" charset="0"/>
                  <a:cs typeface="Segoe UI" panose="020B0502040204020203" pitchFamily="34" charset="0"/>
                </a:rPr>
                <a:t>Defense of The Orbs.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55173" y="5980155"/>
            <a:ext cx="6209703" cy="731590"/>
            <a:chOff x="955173" y="2038113"/>
            <a:chExt cx="6042547" cy="731590"/>
          </a:xfrm>
          <a:noFill/>
        </p:grpSpPr>
        <p:sp>
          <p:nvSpPr>
            <p:cNvPr id="42" name="Rectangle 4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39800" y="2170642"/>
              <a:ext cx="525792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Game Type: </a:t>
              </a:r>
              <a:r>
                <a:rPr lang="en-GB" sz="2400" smtClean="0">
                  <a:latin typeface="Century Gothic" panose="020B0502020202020204" pitchFamily="34" charset="0"/>
                  <a:cs typeface="Segoe UI" panose="020B0502040204020203" pitchFamily="34" charset="0"/>
                </a:rPr>
                <a:t>Real Time Strategy.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417543" y="2288259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7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Objectives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3319586"/>
              </p:ext>
            </p:extLst>
          </p:nvPr>
        </p:nvGraphicFramePr>
        <p:xfrm>
          <a:off x="1295400" y="1265766"/>
          <a:ext cx="100864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2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Out of </a:t>
            </a:r>
            <a:r>
              <a:rPr lang="en-US" sz="4000" b="1">
                <a:solidFill>
                  <a:schemeClr val="accent5"/>
                </a:solidFill>
                <a:latin typeface="Century Gothic" panose="020B0502020202020204" pitchFamily="34" charset="0"/>
              </a:rPr>
              <a:t>Scope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2344928"/>
              </p:ext>
            </p:extLst>
          </p:nvPr>
        </p:nvGraphicFramePr>
        <p:xfrm>
          <a:off x="1857938" y="1113225"/>
          <a:ext cx="8476124" cy="565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3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Contents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55173" y="1287710"/>
            <a:ext cx="5509127" cy="731590"/>
            <a:chOff x="955173" y="1287710"/>
            <a:chExt cx="55091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1287710"/>
              <a:ext cx="55091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1420239"/>
              <a:ext cx="4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Introduction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73" y="2038113"/>
            <a:ext cx="5509127" cy="731590"/>
            <a:chOff x="955173" y="2038113"/>
            <a:chExt cx="5509127" cy="731590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2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Project </a:t>
              </a:r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Management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5173" y="2785210"/>
            <a:ext cx="5509127" cy="731590"/>
            <a:chOff x="955173" y="2785210"/>
            <a:chExt cx="5509127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78521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91773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Requirement Specification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173" y="3534347"/>
            <a:ext cx="5509127" cy="731590"/>
            <a:chOff x="955173" y="3534347"/>
            <a:chExt cx="5509127" cy="731590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955173" y="3534347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01087" y="3678375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9801" y="3666876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Design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173" y="4284471"/>
            <a:ext cx="5509127" cy="731590"/>
            <a:chOff x="955173" y="4284471"/>
            <a:chExt cx="5509127" cy="73159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955173" y="4284471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01087" y="4428499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9801" y="4417000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Testing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173" y="5034290"/>
            <a:ext cx="5509127" cy="731590"/>
            <a:chOff x="955173" y="5034290"/>
            <a:chExt cx="5509127" cy="731590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955173" y="50342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01087" y="51783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9801" y="51668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Lesson Learned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5173" y="5783590"/>
            <a:ext cx="5509127" cy="731590"/>
            <a:chOff x="955173" y="5783590"/>
            <a:chExt cx="5509127" cy="731590"/>
          </a:xfrm>
          <a:noFill/>
        </p:grpSpPr>
        <p:sp>
          <p:nvSpPr>
            <p:cNvPr id="53" name="Rectangle 52"/>
            <p:cNvSpPr/>
            <p:nvPr/>
          </p:nvSpPr>
          <p:spPr>
            <a:xfrm>
              <a:off x="955173" y="57835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01087" y="59276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7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39801" y="59161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Demo – Q&amp;A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8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225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Project Structure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7511" y="1314133"/>
            <a:ext cx="10398652" cy="4946967"/>
            <a:chOff x="0" y="0"/>
            <a:chExt cx="5839489" cy="2779017"/>
          </a:xfrm>
        </p:grpSpPr>
        <p:cxnSp>
          <p:nvCxnSpPr>
            <p:cNvPr id="6" name="Straight Connector 5"/>
            <p:cNvCxnSpPr>
              <a:stCxn id="15" idx="3"/>
              <a:endCxn id="8" idx="1"/>
            </p:cNvCxnSpPr>
            <p:nvPr/>
          </p:nvCxnSpPr>
          <p:spPr>
            <a:xfrm flipV="1">
              <a:off x="2301895" y="660766"/>
              <a:ext cx="2364900" cy="91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0" y="311056"/>
              <a:ext cx="3952875" cy="2355943"/>
              <a:chOff x="0" y="-85759"/>
              <a:chExt cx="3952875" cy="2355943"/>
            </a:xfrm>
          </p:grpSpPr>
          <p:cxnSp>
            <p:nvCxnSpPr>
              <p:cNvPr id="14" name="Straight Connector 13"/>
              <p:cNvCxnSpPr>
                <a:stCxn id="17" idx="0"/>
                <a:endCxn id="15" idx="2"/>
              </p:cNvCxnSpPr>
              <p:nvPr/>
            </p:nvCxnSpPr>
            <p:spPr>
              <a:xfrm flipV="1">
                <a:off x="499910" y="501693"/>
                <a:ext cx="1397173" cy="2810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1492270" y="44571"/>
                <a:ext cx="809625" cy="457122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Project Manager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2"/>
                <a:endCxn id="19" idx="0"/>
              </p:cNvCxnSpPr>
              <p:nvPr/>
            </p:nvCxnSpPr>
            <p:spPr>
              <a:xfrm>
                <a:off x="1897083" y="501693"/>
                <a:ext cx="1163148" cy="2810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95098" y="782726"/>
                <a:ext cx="809625" cy="428625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Design Team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492301" y="782726"/>
                <a:ext cx="809625" cy="428625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Dev Team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655418" y="782726"/>
                <a:ext cx="809625" cy="428625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Test Team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04749" y="1326947"/>
                <a:ext cx="904875" cy="323850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smtClean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Designer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931213" y="1326947"/>
                <a:ext cx="609600" cy="323850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smtClean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Dev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094330" y="1329156"/>
                <a:ext cx="723900" cy="323850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smtClean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Tester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85281" y="1206712"/>
                <a:ext cx="0" cy="685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endCxn id="20" idx="1"/>
              </p:cNvCxnSpPr>
              <p:nvPr/>
            </p:nvCxnSpPr>
            <p:spPr>
              <a:xfrm>
                <a:off x="285281" y="1488696"/>
                <a:ext cx="2194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713897" y="1206712"/>
                <a:ext cx="0" cy="685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21" idx="1"/>
              </p:cNvCxnSpPr>
              <p:nvPr/>
            </p:nvCxnSpPr>
            <p:spPr>
              <a:xfrm>
                <a:off x="1704372" y="1488696"/>
                <a:ext cx="22680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67443" y="1199397"/>
                <a:ext cx="0" cy="6929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endCxn id="22" idx="1"/>
              </p:cNvCxnSpPr>
              <p:nvPr/>
            </p:nvCxnSpPr>
            <p:spPr>
              <a:xfrm>
                <a:off x="2860185" y="1490731"/>
                <a:ext cx="234082" cy="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0" y="-85759"/>
                <a:ext cx="3952875" cy="2355943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04749" y="1730807"/>
                <a:ext cx="904875" cy="323850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smtClean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Designer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931213" y="1730807"/>
                <a:ext cx="609600" cy="323850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smtClean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Dev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094330" y="1730807"/>
                <a:ext cx="723900" cy="323850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smtClean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Tester</a:t>
                </a:r>
                <a:endParaRPr lang="en-US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Straight Connector 32"/>
              <p:cNvCxnSpPr>
                <a:endCxn id="30" idx="1"/>
              </p:cNvCxnSpPr>
              <p:nvPr/>
            </p:nvCxnSpPr>
            <p:spPr>
              <a:xfrm>
                <a:off x="277960" y="1891682"/>
                <a:ext cx="226779" cy="8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31" idx="1"/>
              </p:cNvCxnSpPr>
              <p:nvPr/>
            </p:nvCxnSpPr>
            <p:spPr>
              <a:xfrm>
                <a:off x="1704407" y="1892102"/>
                <a:ext cx="226767" cy="4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32" idx="1"/>
              </p:cNvCxnSpPr>
              <p:nvPr/>
            </p:nvCxnSpPr>
            <p:spPr>
              <a:xfrm>
                <a:off x="2860127" y="1892522"/>
                <a:ext cx="2341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5" idx="2"/>
                <a:endCxn id="18" idx="0"/>
              </p:cNvCxnSpPr>
              <p:nvPr/>
            </p:nvCxnSpPr>
            <p:spPr>
              <a:xfrm>
                <a:off x="1897083" y="501693"/>
                <a:ext cx="30" cy="2810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7"/>
            <p:cNvSpPr/>
            <p:nvPr/>
          </p:nvSpPr>
          <p:spPr>
            <a:xfrm>
              <a:off x="4666795" y="504825"/>
              <a:ext cx="921385" cy="311880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b="1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Supervisor</a:t>
              </a:r>
              <a:endParaRPr lang="en-US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176982" y="43132"/>
              <a:ext cx="0" cy="27358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28467" y="0"/>
              <a:ext cx="1169670" cy="262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b="1" u="sng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Project Team</a:t>
              </a:r>
              <a:endPara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443668" y="0"/>
              <a:ext cx="1351217" cy="262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b="1" u="sng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FPT University</a:t>
              </a:r>
              <a:endPara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08008" y="311056"/>
              <a:ext cx="1431481" cy="235567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0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6075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Software Process Model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Iterative_development_model_V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3" y="1393825"/>
            <a:ext cx="9733547" cy="51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Project Planning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59" y="1266465"/>
            <a:ext cx="10308281" cy="54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1406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Tools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3" descr="C:\Users\Cuong\Desktop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15" y="1616173"/>
            <a:ext cx="1278133" cy="13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uong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84" y="1707095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11134" y="3176502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Microsoft Office 2013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5551" y="3176502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Redmine 1.4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563" y="1672648"/>
            <a:ext cx="1278133" cy="12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99482" y="3176502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Microsoft Visual Studio 2013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509" y="1707095"/>
            <a:ext cx="1700695" cy="11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78376" y="3176502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Unity Editor 5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7215" y="3996765"/>
            <a:ext cx="1278133" cy="12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384" y="4031212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11134" y="5500619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Autodesk 3Ds max 2015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551" y="5500619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Adobe Photoshop CS6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563" y="3996765"/>
            <a:ext cx="1278133" cy="12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199482" y="5500619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Visual Paradigm for UML 8 SP2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457" y="3996765"/>
            <a:ext cx="1278133" cy="12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878376" y="5500619"/>
            <a:ext cx="2543827" cy="5945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SourceTree 1.6.2</a:t>
            </a:r>
            <a:endParaRPr lang="en-GB" sz="20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346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Technologies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488" y="2276074"/>
            <a:ext cx="2777406" cy="15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02856" y="4175828"/>
            <a:ext cx="3919295" cy="91601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.NET Framework 3.5</a:t>
            </a:r>
            <a:endParaRPr lang="en-GB" sz="28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4973" y="2227510"/>
            <a:ext cx="2620273" cy="17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85550" y="4175828"/>
            <a:ext cx="3919295" cy="91601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Unity 5</a:t>
            </a:r>
            <a:endParaRPr lang="en-GB" sz="28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3053" y="405338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Risk Management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26308"/>
              </p:ext>
            </p:extLst>
          </p:nvPr>
        </p:nvGraphicFramePr>
        <p:xfrm>
          <a:off x="657728" y="1450270"/>
          <a:ext cx="10876545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93"/>
                <a:gridCol w="2971800"/>
                <a:gridCol w="3140242"/>
                <a:gridCol w="3128211"/>
                <a:gridCol w="1066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No.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entury Gothic" panose="020B0502020202020204" pitchFamily="34" charset="0"/>
                        </a:rPr>
                        <a:t>Description</a:t>
                      </a: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entury Gothic" panose="020B0502020202020204" pitchFamily="34" charset="0"/>
                        </a:rPr>
                        <a:t>Avoidance Plan</a:t>
                      </a: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entury Gothic" panose="020B0502020202020204" pitchFamily="34" charset="0"/>
                        </a:rPr>
                        <a:t>Contingency</a:t>
                      </a:r>
                      <a:r>
                        <a:rPr lang="en-US" baseline="0" smtClean="0">
                          <a:latin typeface="Century Gothic" panose="020B0502020202020204" pitchFamily="34" charset="0"/>
                        </a:rPr>
                        <a:t> Plan</a:t>
                      </a: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entury Gothic" panose="020B0502020202020204" pitchFamily="34" charset="0"/>
                        </a:rPr>
                        <a:t>Status</a:t>
                      </a: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US" b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Unfamiliar technology.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Organize training activities before project starts.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Use iterative development and incremental delivery method.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  <a:endParaRPr lang="en-US" b="1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US" b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Hardware &amp; software failure.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Prepare backup hardware &amp; software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Use online hosting version control system and always keep a baseline of the project on another one.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  <a:endParaRPr lang="en-US" b="1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US" b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Stakeholders conflict over proposed changes.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Clearly define scope at the beginning.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>In all circumstances, project manager makes the final decision.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  <a:endParaRPr lang="en-US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Team members with negative attitudes towards the project.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with the resource to eliminate the negative attitudes.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 online hosting version control system to mitigate the sabotage.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9563" r="4468" b="7860"/>
          <a:stretch/>
        </p:blipFill>
        <p:spPr>
          <a:xfrm>
            <a:off x="1755925" y="1217205"/>
            <a:ext cx="8680150" cy="55645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Project Team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Contents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55173" y="1287710"/>
            <a:ext cx="5509127" cy="731590"/>
            <a:chOff x="955173" y="1287710"/>
            <a:chExt cx="55091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1287710"/>
              <a:ext cx="5509127" cy="73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1420239"/>
              <a:ext cx="4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Introduction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73" y="2038113"/>
            <a:ext cx="5509127" cy="731590"/>
            <a:chOff x="955173" y="2038113"/>
            <a:chExt cx="5509127" cy="731590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2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Project Management Plan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5173" y="2785210"/>
            <a:ext cx="5509127" cy="731590"/>
            <a:chOff x="955173" y="2785210"/>
            <a:chExt cx="5509127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785210"/>
              <a:ext cx="55091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91773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Requirement Specification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173" y="3534347"/>
            <a:ext cx="5509127" cy="731590"/>
            <a:chOff x="955173" y="3534347"/>
            <a:chExt cx="5509127" cy="731590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955173" y="3534347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01087" y="3678375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9801" y="3666876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Design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173" y="4284471"/>
            <a:ext cx="5509127" cy="731590"/>
            <a:chOff x="955173" y="4284471"/>
            <a:chExt cx="5509127" cy="73159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955173" y="4284471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01087" y="4428499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9801" y="4417000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Testing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173" y="5034290"/>
            <a:ext cx="5509127" cy="731590"/>
            <a:chOff x="955173" y="5034290"/>
            <a:chExt cx="5509127" cy="731590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955173" y="50342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01087" y="51783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9801" y="51668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Lesson Learned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5173" y="5783590"/>
            <a:ext cx="5509127" cy="731590"/>
            <a:chOff x="955173" y="5783590"/>
            <a:chExt cx="5509127" cy="731590"/>
          </a:xfrm>
          <a:noFill/>
        </p:grpSpPr>
        <p:sp>
          <p:nvSpPr>
            <p:cNvPr id="53" name="Rectangle 52"/>
            <p:cNvSpPr/>
            <p:nvPr/>
          </p:nvSpPr>
          <p:spPr>
            <a:xfrm>
              <a:off x="955173" y="57835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01087" y="59276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7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39801" y="59161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Demo – Q&amp;A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4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793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Use </a:t>
            </a:r>
            <a:r>
              <a:rPr lang="en-US" sz="4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</a:t>
            </a:r>
            <a:r>
              <a:rPr lang="en-US" sz="4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ase Diagram</a:t>
            </a:r>
            <a:endParaRPr lang="en-US" sz="40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1278889"/>
            <a:ext cx="7020560" cy="53700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5880" y="1586285"/>
            <a:ext cx="3678320" cy="1296144"/>
            <a:chOff x="728580" y="1700585"/>
            <a:chExt cx="3678320" cy="1296144"/>
          </a:xfrm>
        </p:grpSpPr>
        <p:sp>
          <p:nvSpPr>
            <p:cNvPr id="8" name="Rectangle 7"/>
            <p:cNvSpPr/>
            <p:nvPr/>
          </p:nvSpPr>
          <p:spPr>
            <a:xfrm>
              <a:off x="736600" y="1700585"/>
              <a:ext cx="1296000" cy="129614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09866" y="1828801"/>
              <a:ext cx="749469" cy="739034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000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580" y="2605935"/>
              <a:ext cx="131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Use Cases</a:t>
              </a:r>
              <a:endParaRPr lang="en-US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8000" y="1700585"/>
              <a:ext cx="2348900" cy="1296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AI Player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i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Player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Host Player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Client Player</a:t>
              </a:r>
              <a:endParaRPr lang="en-GB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5880" y="3295603"/>
            <a:ext cx="3678320" cy="1296144"/>
            <a:chOff x="728580" y="1700585"/>
            <a:chExt cx="3678320" cy="1296144"/>
          </a:xfrm>
        </p:grpSpPr>
        <p:sp>
          <p:nvSpPr>
            <p:cNvPr id="14" name="Rectangle 13"/>
            <p:cNvSpPr/>
            <p:nvPr/>
          </p:nvSpPr>
          <p:spPr>
            <a:xfrm>
              <a:off x="736600" y="1700585"/>
              <a:ext cx="1296000" cy="12961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09866" y="1828801"/>
              <a:ext cx="749469" cy="739034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000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580" y="2605935"/>
              <a:ext cx="131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Use Cases</a:t>
              </a:r>
              <a:endParaRPr lang="en-US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58000" y="1700585"/>
              <a:ext cx="2348900" cy="1296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Concrete </a:t>
              </a:r>
              <a:r>
                <a:rPr lang="en-GB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Use  Cases</a:t>
              </a:r>
              <a:endParaRPr lang="en-GB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5880" y="5004921"/>
            <a:ext cx="3678320" cy="1296144"/>
            <a:chOff x="728580" y="1700585"/>
            <a:chExt cx="3678320" cy="1296144"/>
          </a:xfrm>
        </p:grpSpPr>
        <p:sp>
          <p:nvSpPr>
            <p:cNvPr id="19" name="Rectangle 18"/>
            <p:cNvSpPr/>
            <p:nvPr/>
          </p:nvSpPr>
          <p:spPr>
            <a:xfrm>
              <a:off x="736600" y="1700585"/>
              <a:ext cx="1296000" cy="129614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009866" y="1828801"/>
              <a:ext cx="749469" cy="739034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000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8580" y="2605935"/>
              <a:ext cx="131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Use Cases</a:t>
              </a:r>
              <a:endParaRPr lang="en-US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8000" y="1700585"/>
              <a:ext cx="2348900" cy="1296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 Abstract Use </a:t>
              </a:r>
              <a:r>
                <a:rPr lang="en-GB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Cases</a:t>
              </a:r>
              <a:endParaRPr lang="en-GB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8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6282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Functional Requirements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7727" y="1311317"/>
            <a:ext cx="3144252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Unit Movement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7727" y="2211801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Unit Animation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7727" y="3112285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Tower Attack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726" y="4012769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Lobbed Projectile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7726" y="4463011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Dealing Damage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7722" y="1761559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Path Finding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7725" y="4913253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Network Playing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7722" y="2662043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Tower Selection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7723" y="5363495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Game Mode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7722" y="5813737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Tower Upgrade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722" y="6263983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Tower Selling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7722" y="3562527"/>
            <a:ext cx="31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Predictive Aiming</a:t>
            </a:r>
            <a:endParaRPr lang="en-GB" sz="2400" b="1" dirty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912095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7513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Non-Functional Requirements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1230799"/>
            <a:ext cx="7172828" cy="731590"/>
            <a:chOff x="955173" y="2038113"/>
            <a:chExt cx="6979746" cy="731590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Performance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3820" y="1868513"/>
            <a:ext cx="7172828" cy="731590"/>
            <a:chOff x="955173" y="2038113"/>
            <a:chExt cx="6979746" cy="731590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Optimize 3D </a:t>
              </a:r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Model</a:t>
              </a:r>
              <a:endParaRPr lang="en-GB" sz="2400" b="1" dirty="0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17543" y="2288259"/>
              <a:ext cx="214232" cy="214208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3820" y="2506227"/>
            <a:ext cx="7172828" cy="731590"/>
            <a:chOff x="955173" y="2038113"/>
            <a:chExt cx="6979746" cy="731590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Optimize 2D </a:t>
              </a:r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Texture</a:t>
              </a:r>
              <a:endParaRPr lang="en-GB" sz="2400" b="1" dirty="0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03820" y="3143941"/>
            <a:ext cx="7172828" cy="731590"/>
            <a:chOff x="955173" y="2038113"/>
            <a:chExt cx="6979746" cy="731590"/>
          </a:xfrm>
          <a:noFill/>
        </p:grpSpPr>
        <p:sp>
          <p:nvSpPr>
            <p:cNvPr id="22" name="Rectangle 2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Limit the use of Lightning </a:t>
              </a:r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&amp; Shadow</a:t>
              </a:r>
              <a:endParaRPr lang="en-GB" sz="2400" b="1" dirty="0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17543" y="2288259"/>
              <a:ext cx="214232" cy="214208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5173" y="3781655"/>
            <a:ext cx="7172828" cy="731590"/>
            <a:chOff x="955173" y="2038113"/>
            <a:chExt cx="6979746" cy="731590"/>
          </a:xfrm>
          <a:noFill/>
        </p:grpSpPr>
        <p:sp>
          <p:nvSpPr>
            <p:cNvPr id="27" name="Rectangle 26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Maintainability</a:t>
              </a:r>
              <a:endParaRPr lang="en-GB" sz="2400" b="1" dirty="0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417543" y="2300451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55173" y="5057083"/>
            <a:ext cx="7172828" cy="731590"/>
            <a:chOff x="955173" y="2038113"/>
            <a:chExt cx="6979746" cy="731590"/>
          </a:xfrm>
          <a:noFill/>
        </p:grpSpPr>
        <p:sp>
          <p:nvSpPr>
            <p:cNvPr id="32" name="Rectangle 3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Usability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417543" y="2288259"/>
              <a:ext cx="214232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03820" y="4419369"/>
            <a:ext cx="7172828" cy="731590"/>
            <a:chOff x="955173" y="2038113"/>
            <a:chExt cx="6979746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Use component-based approach</a:t>
              </a:r>
              <a:endParaRPr lang="en-GB" sz="2400" b="1" dirty="0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417543" y="2288259"/>
              <a:ext cx="214232" cy="214208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03820" y="5694795"/>
            <a:ext cx="7172828" cy="731590"/>
            <a:chOff x="955173" y="2038113"/>
            <a:chExt cx="6979746" cy="731590"/>
          </a:xfrm>
          <a:noFill/>
        </p:grpSpPr>
        <p:sp>
          <p:nvSpPr>
            <p:cNvPr id="42" name="Rectangle 41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39801" y="2170642"/>
              <a:ext cx="61951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Use user-centred approach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417543" y="2288259"/>
              <a:ext cx="214232" cy="214208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7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Contents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55173" y="1287710"/>
            <a:ext cx="5509127" cy="731590"/>
            <a:chOff x="955173" y="1287710"/>
            <a:chExt cx="55091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1287710"/>
              <a:ext cx="5509127" cy="73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1420239"/>
              <a:ext cx="4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Introduction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73" y="2038113"/>
            <a:ext cx="5509127" cy="731590"/>
            <a:chOff x="955173" y="2038113"/>
            <a:chExt cx="5509127" cy="731590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2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Project Management Plan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5173" y="2785210"/>
            <a:ext cx="5509127" cy="731590"/>
            <a:chOff x="955173" y="2785210"/>
            <a:chExt cx="5509127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78521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91773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Requirement Specification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173" y="3534347"/>
            <a:ext cx="5509127" cy="731590"/>
            <a:chOff x="955173" y="3534347"/>
            <a:chExt cx="5509127" cy="731590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955173" y="3534347"/>
              <a:ext cx="55091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01087" y="3678375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9801" y="3666876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Design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173" y="4284471"/>
            <a:ext cx="5509127" cy="731590"/>
            <a:chOff x="955173" y="4284471"/>
            <a:chExt cx="5509127" cy="73159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955173" y="4284471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01087" y="4428499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9801" y="4417000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Testing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173" y="5034290"/>
            <a:ext cx="5509127" cy="731590"/>
            <a:chOff x="955173" y="5034290"/>
            <a:chExt cx="5509127" cy="731590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955173" y="50342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01087" y="51783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9801" y="51668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Lesson Learned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5173" y="5783590"/>
            <a:ext cx="5509127" cy="731590"/>
            <a:chOff x="955173" y="5783590"/>
            <a:chExt cx="5509127" cy="731590"/>
          </a:xfrm>
          <a:noFill/>
        </p:grpSpPr>
        <p:sp>
          <p:nvSpPr>
            <p:cNvPr id="53" name="Rectangle 52"/>
            <p:cNvSpPr/>
            <p:nvPr/>
          </p:nvSpPr>
          <p:spPr>
            <a:xfrm>
              <a:off x="955173" y="57835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01087" y="59276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7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39801" y="59161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Demo – Q&amp;A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8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083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Game Structure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0132323"/>
              </p:ext>
            </p:extLst>
          </p:nvPr>
        </p:nvGraphicFramePr>
        <p:xfrm>
          <a:off x="657727" y="1291166"/>
          <a:ext cx="109647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352675" y="4090741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M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6780" y="4090741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UC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0885" y="4090741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UIC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2675" y="4954482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PC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780" y="4954482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CCC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0885" y="4954482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Multi-player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2675" y="5818223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Pooler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6780" y="5818223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Jsoner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80885" y="5818223"/>
            <a:ext cx="1419726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Debugger Agent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448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Component Diagram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1297939"/>
            <a:ext cx="7648294" cy="54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6" name="Rectangle 5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10" name="Rectangle 9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5" name="Rectangle 14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</p:grpSpPr>
        <p:sp>
          <p:nvSpPr>
            <p:cNvPr id="19" name="Rectangle 18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01879" y="1287710"/>
            <a:ext cx="7132395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Performance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Handling exhausted pool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Handling overloaded pool</a:t>
            </a:r>
            <a:endParaRPr lang="en-US" sz="32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7" name="Rectangle 16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7" name="Rectangle 26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79" y="1494936"/>
            <a:ext cx="7132395" cy="42160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Predictive Aiming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529801" y="5918200"/>
            <a:ext cx="2876550" cy="428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V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= V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+ [ (P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ti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- P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bi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/ t ]</a:t>
            </a:r>
            <a:endParaRPr lang="en-US" sz="200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200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7" name="Rectangle 16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7" name="Rectangle 26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79" y="1494936"/>
            <a:ext cx="7132395" cy="42160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Ballistic Trajectory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777913" y="5818188"/>
            <a:ext cx="4380326" cy="428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V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= V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- 0.5 * A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* t + [ ( P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ti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– P</a:t>
            </a:r>
            <a:r>
              <a:rPr lang="en-US" sz="2000" b="1" baseline="-25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bi</a:t>
            </a: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) / t ]</a:t>
            </a:r>
            <a:endParaRPr lang="en-US" sz="200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200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Contents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55173" y="1287710"/>
            <a:ext cx="5509127" cy="731590"/>
            <a:chOff x="955173" y="1287710"/>
            <a:chExt cx="55091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1287710"/>
              <a:ext cx="55091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1420239"/>
              <a:ext cx="4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Introduction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73" y="2038113"/>
            <a:ext cx="5509127" cy="731590"/>
            <a:chOff x="955173" y="2038113"/>
            <a:chExt cx="5509127" cy="731590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2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Project Management Plan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5173" y="2785210"/>
            <a:ext cx="5509127" cy="731590"/>
            <a:chOff x="955173" y="2785210"/>
            <a:chExt cx="5509127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78521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91773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Requirement Specification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173" y="3534347"/>
            <a:ext cx="5509127" cy="731590"/>
            <a:chOff x="955173" y="3534347"/>
            <a:chExt cx="5509127" cy="731590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955173" y="3534347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01087" y="3678375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9801" y="3666876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Design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173" y="4284471"/>
            <a:ext cx="5509127" cy="731590"/>
            <a:chOff x="955173" y="4284471"/>
            <a:chExt cx="5509127" cy="73159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955173" y="4284471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01087" y="4428499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9801" y="4417000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Testing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173" y="5034290"/>
            <a:ext cx="5509127" cy="731590"/>
            <a:chOff x="955173" y="5034290"/>
            <a:chExt cx="5509127" cy="731590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955173" y="50342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01087" y="51783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9801" y="51668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Lesson Learned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5173" y="5783590"/>
            <a:ext cx="5509127" cy="731590"/>
            <a:chOff x="955173" y="5783590"/>
            <a:chExt cx="5509127" cy="731590"/>
          </a:xfrm>
          <a:noFill/>
        </p:grpSpPr>
        <p:sp>
          <p:nvSpPr>
            <p:cNvPr id="53" name="Rectangle 52"/>
            <p:cNvSpPr/>
            <p:nvPr/>
          </p:nvSpPr>
          <p:spPr>
            <a:xfrm>
              <a:off x="955173" y="57835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01087" y="59276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7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39801" y="59161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Demo – Q&amp;A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7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</p:grpSpPr>
        <p:sp>
          <p:nvSpPr>
            <p:cNvPr id="17" name="Rectangle 16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dirty="0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17" y="2046970"/>
            <a:ext cx="7061257" cy="25108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Unit States</a:t>
            </a:r>
          </a:p>
        </p:txBody>
      </p:sp>
    </p:spTree>
    <p:extLst>
      <p:ext uri="{BB962C8B-B14F-4D97-AF65-F5344CB8AC3E}">
        <p14:creationId xmlns:p14="http://schemas.microsoft.com/office/powerpoint/2010/main" val="11690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</p:grpSpPr>
        <p:sp>
          <p:nvSpPr>
            <p:cNvPr id="17" name="Rectangle 16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Unit Movement</a:t>
            </a:r>
          </a:p>
        </p:txBody>
      </p: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73" y="1984704"/>
            <a:ext cx="6984507" cy="43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</p:grpSpPr>
        <p:sp>
          <p:nvSpPr>
            <p:cNvPr id="17" name="Rectangle 16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Unit Animation</a:t>
            </a:r>
          </a:p>
        </p:txBody>
      </p:sp>
      <p:pic>
        <p:nvPicPr>
          <p:cNvPr id="28" name="Picture 2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19" y="1936690"/>
            <a:ext cx="7013585" cy="31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</p:grpSpPr>
        <p:sp>
          <p:nvSpPr>
            <p:cNvPr id="17" name="Rectangle 16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Network Synchronization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19" y="2073054"/>
            <a:ext cx="4685957" cy="45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  <a:solidFill>
            <a:schemeClr val="accent5"/>
          </a:solidFill>
        </p:grpSpPr>
        <p:sp>
          <p:nvSpPr>
            <p:cNvPr id="17" name="Rectangle 16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8" y="2083841"/>
            <a:ext cx="6943380" cy="38663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Communication Centralization</a:t>
            </a:r>
          </a:p>
        </p:txBody>
      </p:sp>
    </p:spTree>
    <p:extLst>
      <p:ext uri="{BB962C8B-B14F-4D97-AF65-F5344CB8AC3E}">
        <p14:creationId xmlns:p14="http://schemas.microsoft.com/office/powerpoint/2010/main" val="40867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29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Agent Specifications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173" y="2038113"/>
            <a:ext cx="3261227" cy="731590"/>
            <a:chOff x="955173" y="2038113"/>
            <a:chExt cx="3261227" cy="731590"/>
          </a:xfrm>
        </p:grpSpPr>
        <p:sp>
          <p:nvSpPr>
            <p:cNvPr id="6" name="Rectangle 5"/>
            <p:cNvSpPr/>
            <p:nvPr/>
          </p:nvSpPr>
          <p:spPr>
            <a:xfrm>
              <a:off x="955173" y="2038113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01" y="2170642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4870" y="2241207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5173" y="2785210"/>
            <a:ext cx="3261227" cy="731590"/>
            <a:chOff x="955173" y="2785210"/>
            <a:chExt cx="32612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2785210"/>
              <a:ext cx="3261227" cy="731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2917739"/>
              <a:ext cx="2260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UC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64870" y="29883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173" y="3534347"/>
            <a:ext cx="3261227" cy="731590"/>
            <a:chOff x="955173" y="3534347"/>
            <a:chExt cx="3261227" cy="731590"/>
          </a:xfrm>
          <a:solidFill>
            <a:schemeClr val="accent5"/>
          </a:solidFill>
        </p:grpSpPr>
        <p:sp>
          <p:nvSpPr>
            <p:cNvPr id="17" name="Rectangle 16"/>
            <p:cNvSpPr/>
            <p:nvPr/>
          </p:nvSpPr>
          <p:spPr>
            <a:xfrm>
              <a:off x="955173" y="3534347"/>
              <a:ext cx="32612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8199" y="3666876"/>
              <a:ext cx="230230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CCC Agent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82746" y="3678375"/>
              <a:ext cx="415453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39470" y="3737441"/>
              <a:ext cx="329436" cy="32053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5173" y="1287710"/>
            <a:ext cx="3261227" cy="731590"/>
            <a:chOff x="955173" y="1287710"/>
            <a:chExt cx="3261227" cy="731590"/>
          </a:xfrm>
        </p:grpSpPr>
        <p:sp>
          <p:nvSpPr>
            <p:cNvPr id="22" name="Rectangle 21"/>
            <p:cNvSpPr/>
            <p:nvPr/>
          </p:nvSpPr>
          <p:spPr>
            <a:xfrm>
              <a:off x="955173" y="1287710"/>
              <a:ext cx="3261227" cy="73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801" y="1420239"/>
              <a:ext cx="2260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Pooler Agent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55726" y="1490804"/>
              <a:ext cx="329436" cy="320533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09139" y="1300410"/>
            <a:ext cx="0" cy="539249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01879" y="1287710"/>
            <a:ext cx="7132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Decoupling</a:t>
            </a:r>
          </a:p>
        </p:txBody>
      </p:sp>
      <p:pic>
        <p:nvPicPr>
          <p:cNvPr id="29" name="Pictur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1" y="1759479"/>
            <a:ext cx="6282897" cy="49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Contents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55173" y="1287710"/>
            <a:ext cx="5509127" cy="731590"/>
            <a:chOff x="955173" y="1287710"/>
            <a:chExt cx="55091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1287710"/>
              <a:ext cx="5509127" cy="73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1420239"/>
              <a:ext cx="4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Introduction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73" y="2038113"/>
            <a:ext cx="5509127" cy="731590"/>
            <a:chOff x="955173" y="2038113"/>
            <a:chExt cx="5509127" cy="731590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2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Project Management Plan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5173" y="2785210"/>
            <a:ext cx="5509127" cy="731590"/>
            <a:chOff x="955173" y="2785210"/>
            <a:chExt cx="5509127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78521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91773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Requirement Specification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173" y="3534347"/>
            <a:ext cx="5509127" cy="731590"/>
            <a:chOff x="955173" y="3534347"/>
            <a:chExt cx="5509127" cy="731590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955173" y="3534347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01087" y="3678375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9801" y="3666876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Design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173" y="4284471"/>
            <a:ext cx="5509127" cy="731590"/>
            <a:chOff x="955173" y="4284471"/>
            <a:chExt cx="5509127" cy="73159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955173" y="4284471"/>
              <a:ext cx="55091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01087" y="4428499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9801" y="4417000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Testing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173" y="5034290"/>
            <a:ext cx="5509127" cy="731590"/>
            <a:chOff x="955173" y="5034290"/>
            <a:chExt cx="5509127" cy="731590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955173" y="50342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01087" y="51783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9801" y="51668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Lesson Learned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5173" y="5783590"/>
            <a:ext cx="5509127" cy="731590"/>
            <a:chOff x="955173" y="5783590"/>
            <a:chExt cx="5509127" cy="731590"/>
          </a:xfrm>
          <a:noFill/>
        </p:grpSpPr>
        <p:sp>
          <p:nvSpPr>
            <p:cNvPr id="53" name="Rectangle 52"/>
            <p:cNvSpPr/>
            <p:nvPr/>
          </p:nvSpPr>
          <p:spPr>
            <a:xfrm>
              <a:off x="955173" y="57835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01087" y="59276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7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39801" y="59161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Demo – Q&amp;A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9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53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Testing Life-Cycle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7626758"/>
              </p:ext>
            </p:extLst>
          </p:nvPr>
        </p:nvGraphicFramePr>
        <p:xfrm>
          <a:off x="2182806" y="1270000"/>
          <a:ext cx="7826388" cy="54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5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65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Test Types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3154" y="1821110"/>
            <a:ext cx="5233947" cy="8233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GUI Testing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3154" y="3008613"/>
            <a:ext cx="5233947" cy="8233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Function Testing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3154" y="4196116"/>
            <a:ext cx="5233947" cy="8233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Performance Testing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3154" y="5383619"/>
            <a:ext cx="5233947" cy="8233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Acceptance Testing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73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Test Tools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6" descr="C:\Users\Cuong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97" y="2272871"/>
            <a:ext cx="2079846" cy="20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6063" y="4610666"/>
            <a:ext cx="4069315" cy="9510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Redmine 1.4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6770" y="4610666"/>
            <a:ext cx="4069315" cy="9510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Frap 3.5.99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static.commentcamarche.net/ccm.net/faq/images/6xvjjv0V-fraps-logo-s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28" y="2330395"/>
            <a:ext cx="1964798" cy="19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3231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Background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379537"/>
            <a:ext cx="8953500" cy="503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5028" y="6279762"/>
            <a:ext cx="3250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November 29</a:t>
            </a:r>
            <a:r>
              <a:rPr lang="en-US" sz="1200" baseline="30000" smtClean="0"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, 2014</a:t>
            </a:r>
            <a:endParaRPr lang="en-US" sz="1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30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Test Environment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1163053" y="1113224"/>
            <a:ext cx="9131300" cy="574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Software: </a:t>
            </a:r>
          </a:p>
          <a:p>
            <a:pPr marL="457200" indent="-457200"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b="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Windows 8.1 Professional x64</a:t>
            </a:r>
          </a:p>
          <a:p>
            <a:pPr marL="457200" indent="-457200"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b="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.NET Framework 3.5</a:t>
            </a:r>
          </a:p>
          <a:p>
            <a:pPr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Hardware:</a:t>
            </a:r>
          </a:p>
          <a:p>
            <a:pPr marL="457200" indent="-457200"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CPU</a:t>
            </a:r>
            <a:r>
              <a:rPr lang="en-US" sz="3000" b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: </a:t>
            </a:r>
            <a:r>
              <a:rPr lang="en-US" sz="3200" b="0">
                <a:solidFill>
                  <a:schemeClr val="accent5"/>
                </a:solidFill>
                <a:latin typeface="Century Gothic" panose="020B0502020202020204" pitchFamily="34" charset="0"/>
              </a:rPr>
              <a:t>Intel® Core™ i3</a:t>
            </a:r>
            <a:endParaRPr lang="en-US" sz="3000" b="0" i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GPU</a:t>
            </a:r>
            <a:r>
              <a:rPr lang="en-US" sz="3000" b="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: </a:t>
            </a:r>
            <a:r>
              <a:rPr lang="en-US" sz="3200" b="0">
                <a:solidFill>
                  <a:schemeClr val="accent5"/>
                </a:solidFill>
                <a:latin typeface="Century Gothic" panose="020B0502020202020204" pitchFamily="34" charset="0"/>
              </a:rPr>
              <a:t>AMD Radeon HD 7400M Series</a:t>
            </a:r>
            <a:endParaRPr lang="en-US" sz="3000" b="0" i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Resolution</a:t>
            </a:r>
            <a:r>
              <a:rPr lang="en-US" sz="3000" b="0" i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: 1366x768</a:t>
            </a:r>
          </a:p>
          <a:p>
            <a:pPr marL="457200" indent="-457200">
              <a:lnSpc>
                <a:spcPts val="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RAM</a:t>
            </a:r>
            <a:r>
              <a:rPr lang="en-US" sz="3000" b="0" smtClean="0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: 8.00GB</a:t>
            </a:r>
            <a:endParaRPr lang="en-US" sz="3000" b="0" i="0">
              <a:solidFill>
                <a:schemeClr val="accent5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Testing Model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51" y="1228942"/>
            <a:ext cx="8656497" cy="55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5102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Test Case Guideline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1180" y="1279742"/>
            <a:ext cx="7078502" cy="546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Contents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55173" y="1287710"/>
            <a:ext cx="5509127" cy="731590"/>
            <a:chOff x="955173" y="1287710"/>
            <a:chExt cx="55091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1287710"/>
              <a:ext cx="5509127" cy="73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1420239"/>
              <a:ext cx="4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Introduction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73" y="2038113"/>
            <a:ext cx="5509127" cy="731590"/>
            <a:chOff x="955173" y="2038113"/>
            <a:chExt cx="5509127" cy="731590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2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Project Management Plan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5173" y="2785210"/>
            <a:ext cx="5509127" cy="731590"/>
            <a:chOff x="955173" y="2785210"/>
            <a:chExt cx="5509127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78521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91773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Requirement Specification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173" y="3534347"/>
            <a:ext cx="5509127" cy="731590"/>
            <a:chOff x="955173" y="3534347"/>
            <a:chExt cx="5509127" cy="731590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955173" y="3534347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01087" y="3678375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9801" y="3666876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Design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173" y="4284471"/>
            <a:ext cx="5509127" cy="731590"/>
            <a:chOff x="955173" y="4284471"/>
            <a:chExt cx="5509127" cy="73159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955173" y="4284471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01087" y="4428499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9801" y="4417000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Testing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173" y="5034290"/>
            <a:ext cx="5509127" cy="731590"/>
            <a:chOff x="955173" y="5034290"/>
            <a:chExt cx="5509127" cy="731590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955173" y="5034290"/>
              <a:ext cx="55091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01087" y="51783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9801" y="51668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Lesson Learned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5173" y="5783590"/>
            <a:ext cx="5509127" cy="731590"/>
            <a:chOff x="955173" y="5783590"/>
            <a:chExt cx="5509127" cy="731590"/>
          </a:xfrm>
          <a:noFill/>
        </p:grpSpPr>
        <p:sp>
          <p:nvSpPr>
            <p:cNvPr id="53" name="Rectangle 52"/>
            <p:cNvSpPr/>
            <p:nvPr/>
          </p:nvSpPr>
          <p:spPr>
            <a:xfrm>
              <a:off x="955173" y="57835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01087" y="59276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7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39801" y="59161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Demo – Q&amp;A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0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003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Lesson Learned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435100"/>
            <a:ext cx="38481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Working in group: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Resolve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conflicts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2" descr="C:\Users\bachnl\Desktop\resizedimage300244-commu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34" y="1358900"/>
            <a:ext cx="1845201" cy="15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achnl\Desktop\istock_000008183124xsmall-300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33" y="4806344"/>
            <a:ext cx="1752602" cy="1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1600" y="4970839"/>
            <a:ext cx="38481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Architectural Design: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GoF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Design Patterns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OO Principles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PAC architecture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Component-based approach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111500"/>
            <a:ext cx="3848100" cy="12926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Management skills: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Organize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Negotiate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Make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plan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Picture 2" descr="C:\Users\bachnl\Desktop\1787087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11150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Contents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55173" y="1287710"/>
            <a:ext cx="5509127" cy="731590"/>
            <a:chOff x="955173" y="1287710"/>
            <a:chExt cx="5509127" cy="731590"/>
          </a:xfrm>
        </p:grpSpPr>
        <p:sp>
          <p:nvSpPr>
            <p:cNvPr id="12" name="Rectangle 11"/>
            <p:cNvSpPr/>
            <p:nvPr/>
          </p:nvSpPr>
          <p:spPr>
            <a:xfrm>
              <a:off x="955173" y="1287710"/>
              <a:ext cx="5509127" cy="73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01087" y="1431738"/>
              <a:ext cx="438714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9801" y="1420239"/>
              <a:ext cx="4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Introduction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73" y="2038113"/>
            <a:ext cx="5509127" cy="731590"/>
            <a:chOff x="955173" y="2038113"/>
            <a:chExt cx="5509127" cy="731590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955173" y="2038113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1087" y="2182141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2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801" y="2170642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Project Management Plan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5173" y="2785210"/>
            <a:ext cx="5509127" cy="731590"/>
            <a:chOff x="955173" y="2785210"/>
            <a:chExt cx="5509127" cy="731590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955173" y="278521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01087" y="292923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9801" y="291773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Requirement Specification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5173" y="3534347"/>
            <a:ext cx="5509127" cy="731590"/>
            <a:chOff x="955173" y="3534347"/>
            <a:chExt cx="5509127" cy="731590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955173" y="3534347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01087" y="3678375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4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9801" y="3666876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Design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173" y="4284471"/>
            <a:ext cx="5509127" cy="731590"/>
            <a:chOff x="955173" y="4284471"/>
            <a:chExt cx="5509127" cy="73159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955173" y="4284471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01087" y="4428499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5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9801" y="4417000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Software Testing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173" y="5034290"/>
            <a:ext cx="5509127" cy="731590"/>
            <a:chOff x="955173" y="5034290"/>
            <a:chExt cx="5509127" cy="731590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955173" y="5034290"/>
              <a:ext cx="5509127" cy="731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01087" y="51783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6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9801" y="51668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Lesson Learned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5173" y="5783590"/>
            <a:ext cx="5509127" cy="731590"/>
            <a:chOff x="955173" y="5783590"/>
            <a:chExt cx="5509127" cy="731590"/>
          </a:xfrm>
          <a:noFill/>
        </p:grpSpPr>
        <p:sp>
          <p:nvSpPr>
            <p:cNvPr id="53" name="Rectangle 52"/>
            <p:cNvSpPr/>
            <p:nvPr/>
          </p:nvSpPr>
          <p:spPr>
            <a:xfrm>
              <a:off x="955173" y="5783590"/>
              <a:ext cx="5509127" cy="73159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01087" y="5927618"/>
              <a:ext cx="438714" cy="438666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7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39801" y="5916119"/>
              <a:ext cx="472449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Demo – Q&amp;A</a:t>
              </a:r>
              <a:endParaRPr lang="en-GB" sz="2400" b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1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Demo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demobadge.jpg (265×26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0017" y="1304171"/>
            <a:ext cx="4911965" cy="4893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Q&amp;A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74" y="1460500"/>
            <a:ext cx="8420101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3951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What </a:t>
            </a:r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is Game?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027" y="1397000"/>
            <a:ext cx="9631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entury Gothic" panose="020B0502020202020204" pitchFamily="34" charset="0"/>
              </a:rPr>
              <a:t>The </a:t>
            </a:r>
            <a:r>
              <a:rPr lang="en-US" sz="3600" b="1">
                <a:latin typeface="Century Gothic" panose="020B0502020202020204" pitchFamily="34" charset="0"/>
              </a:rPr>
              <a:t>ASTD/i4cp</a:t>
            </a:r>
            <a:r>
              <a:rPr lang="en-US" sz="3600">
                <a:latin typeface="Century Gothic" panose="020B0502020202020204" pitchFamily="34" charset="0"/>
              </a:rPr>
              <a:t> study defines games as, “</a:t>
            </a:r>
            <a:r>
              <a:rPr lang="en-US" sz="3600" u="sng">
                <a:latin typeface="Century Gothic" panose="020B0502020202020204" pitchFamily="34" charset="0"/>
              </a:rPr>
              <a:t>systems</a:t>
            </a:r>
            <a:r>
              <a:rPr lang="en-US" sz="3600">
                <a:latin typeface="Century Gothic" panose="020B0502020202020204" pitchFamily="34" charset="0"/>
              </a:rPr>
              <a:t> in which players engage in various ways toward a </a:t>
            </a:r>
            <a:r>
              <a:rPr lang="en-US" sz="3600" u="sng">
                <a:latin typeface="Century Gothic" panose="020B0502020202020204" pitchFamily="34" charset="0"/>
              </a:rPr>
              <a:t>common goal</a:t>
            </a:r>
            <a:r>
              <a:rPr lang="en-US" sz="3600">
                <a:latin typeface="Century Gothic" panose="020B0502020202020204" pitchFamily="34" charset="0"/>
              </a:rPr>
              <a:t> or </a:t>
            </a:r>
            <a:r>
              <a:rPr lang="en-US" sz="3600" u="sng">
                <a:latin typeface="Century Gothic" panose="020B0502020202020204" pitchFamily="34" charset="0"/>
              </a:rPr>
              <a:t>win state</a:t>
            </a:r>
            <a:r>
              <a:rPr lang="en-US" sz="3600">
                <a:latin typeface="Century Gothic" panose="020B0502020202020204" pitchFamily="34" charset="0"/>
              </a:rPr>
              <a:t>. Games often include a </a:t>
            </a:r>
            <a:r>
              <a:rPr lang="en-US" sz="3600" u="sng">
                <a:latin typeface="Century Gothic" panose="020B0502020202020204" pitchFamily="34" charset="0"/>
              </a:rPr>
              <a:t>storyline</a:t>
            </a:r>
            <a:r>
              <a:rPr lang="en-US" sz="3600">
                <a:latin typeface="Century Gothic" panose="020B0502020202020204" pitchFamily="34" charset="0"/>
              </a:rPr>
              <a:t>, </a:t>
            </a:r>
            <a:r>
              <a:rPr lang="en-US" sz="3600" u="sng">
                <a:latin typeface="Century Gothic" panose="020B0502020202020204" pitchFamily="34" charset="0"/>
              </a:rPr>
              <a:t>rules</a:t>
            </a:r>
            <a:r>
              <a:rPr lang="en-US" sz="3600">
                <a:latin typeface="Century Gothic" panose="020B0502020202020204" pitchFamily="34" charset="0"/>
              </a:rPr>
              <a:t>, </a:t>
            </a:r>
            <a:r>
              <a:rPr lang="en-US" sz="3600" u="sng">
                <a:latin typeface="Century Gothic" panose="020B0502020202020204" pitchFamily="34" charset="0"/>
              </a:rPr>
              <a:t>interactivity</a:t>
            </a:r>
            <a:r>
              <a:rPr lang="en-US" sz="3600">
                <a:latin typeface="Century Gothic" panose="020B0502020202020204" pitchFamily="34" charset="0"/>
              </a:rPr>
              <a:t>, and </a:t>
            </a:r>
            <a:r>
              <a:rPr lang="en-US" sz="3600" u="sng">
                <a:latin typeface="Century Gothic" panose="020B0502020202020204" pitchFamily="34" charset="0"/>
              </a:rPr>
              <a:t>feedback</a:t>
            </a:r>
            <a:r>
              <a:rPr lang="en-US" sz="3600">
                <a:latin typeface="Century Gothic" panose="020B0502020202020204" pitchFamily="34" charset="0"/>
              </a:rPr>
              <a:t> that result in a quantifiable outcome.” (2014).</a:t>
            </a:r>
            <a:r>
              <a:rPr lang="en-US" sz="3600" baseline="30000">
                <a:latin typeface="Century Gothic" panose="020B0502020202020204" pitchFamily="34" charset="0"/>
              </a:rPr>
              <a:t> </a:t>
            </a:r>
            <a:endParaRPr lang="en-US" sz="3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639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Game </a:t>
            </a:r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Categories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0656" y="1426828"/>
            <a:ext cx="6817345" cy="461665"/>
            <a:chOff x="1310656" y="1363328"/>
            <a:chExt cx="6817345" cy="461665"/>
          </a:xfrm>
        </p:grpSpPr>
        <p:sp>
          <p:nvSpPr>
            <p:cNvPr id="5" name="Oval 4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Declarative Knowledge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10656" y="2097388"/>
            <a:ext cx="6817345" cy="461665"/>
            <a:chOff x="1310656" y="1363328"/>
            <a:chExt cx="6817345" cy="461665"/>
          </a:xfrm>
        </p:grpSpPr>
        <p:sp>
          <p:nvSpPr>
            <p:cNvPr id="12" name="Oval 11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Conceptual Knowledge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10656" y="2767948"/>
            <a:ext cx="6817345" cy="461665"/>
            <a:chOff x="1310656" y="1363328"/>
            <a:chExt cx="6817345" cy="461665"/>
          </a:xfrm>
        </p:grpSpPr>
        <p:sp>
          <p:nvSpPr>
            <p:cNvPr id="16" name="Oval 15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Procedural Knowledge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10656" y="3438508"/>
            <a:ext cx="6817345" cy="461665"/>
            <a:chOff x="1310656" y="1363328"/>
            <a:chExt cx="6817345" cy="461665"/>
          </a:xfrm>
        </p:grpSpPr>
        <p:sp>
          <p:nvSpPr>
            <p:cNvPr id="20" name="Oval 19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Decision Making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10656" y="4109068"/>
            <a:ext cx="6817345" cy="461665"/>
            <a:chOff x="1310656" y="1363328"/>
            <a:chExt cx="6817345" cy="461665"/>
          </a:xfrm>
        </p:grpSpPr>
        <p:sp>
          <p:nvSpPr>
            <p:cNvPr id="24" name="Oval 23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2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Communication / Soft Skills</a:t>
              </a:r>
              <a:endParaRPr lang="en-GB" sz="2400" b="1">
                <a:solidFill>
                  <a:schemeClr val="accent2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6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3315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Game Types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10656" y="1426828"/>
            <a:ext cx="6817345" cy="461665"/>
            <a:chOff x="1310656" y="1363328"/>
            <a:chExt cx="6817345" cy="461665"/>
          </a:xfrm>
        </p:grpSpPr>
        <p:sp>
          <p:nvSpPr>
            <p:cNvPr id="6" name="Oval 5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2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Real Time Strategy (RTS)</a:t>
              </a:r>
              <a:endParaRPr lang="en-GB" sz="2400" b="1">
                <a:solidFill>
                  <a:schemeClr val="accent2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0656" y="2097388"/>
            <a:ext cx="6817345" cy="461665"/>
            <a:chOff x="1310656" y="1363328"/>
            <a:chExt cx="6817345" cy="461665"/>
          </a:xfrm>
        </p:grpSpPr>
        <p:sp>
          <p:nvSpPr>
            <p:cNvPr id="10" name="Oval 9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First Person Shooter (FPS)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10656" y="2767948"/>
            <a:ext cx="6817345" cy="461665"/>
            <a:chOff x="1310656" y="1363328"/>
            <a:chExt cx="6817345" cy="461665"/>
          </a:xfrm>
        </p:grpSpPr>
        <p:sp>
          <p:nvSpPr>
            <p:cNvPr id="15" name="Oval 14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Role Playing Game (RPG)</a:t>
              </a:r>
              <a:endParaRPr lang="en-GB" sz="2400" b="1"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10656" y="3438508"/>
            <a:ext cx="6817345" cy="461665"/>
            <a:chOff x="1310656" y="1363328"/>
            <a:chExt cx="6817345" cy="461665"/>
          </a:xfrm>
        </p:grpSpPr>
        <p:sp>
          <p:nvSpPr>
            <p:cNvPr id="19" name="Oval 18"/>
            <p:cNvSpPr/>
            <p:nvPr/>
          </p:nvSpPr>
          <p:spPr>
            <a:xfrm>
              <a:off x="1310656" y="1374827"/>
              <a:ext cx="450850" cy="43866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1506" y="1363328"/>
              <a:ext cx="63664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b="1" smtClean="0">
                  <a:solidFill>
                    <a:schemeClr val="accent5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Multiplayer Online Battle Arena (MOBA)</a:t>
              </a:r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418142" y="1493137"/>
              <a:ext cx="220158" cy="214208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>
                <a:solidFill>
                  <a:schemeClr val="accent5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5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Idea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58129" y="1411286"/>
            <a:ext cx="6875742" cy="4926013"/>
            <a:chOff x="0" y="0"/>
            <a:chExt cx="5608798" cy="4020551"/>
          </a:xfrm>
        </p:grpSpPr>
        <p:cxnSp>
          <p:nvCxnSpPr>
            <p:cNvPr id="37" name="Straight Arrow Connector 36"/>
            <p:cNvCxnSpPr>
              <a:stCxn id="65" idx="0"/>
              <a:endCxn id="60" idx="0"/>
            </p:cNvCxnSpPr>
            <p:nvPr/>
          </p:nvCxnSpPr>
          <p:spPr>
            <a:xfrm flipH="1">
              <a:off x="661939" y="866511"/>
              <a:ext cx="2130876" cy="1323796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65" idx="0"/>
              <a:endCxn id="51" idx="0"/>
            </p:cNvCxnSpPr>
            <p:nvPr/>
          </p:nvCxnSpPr>
          <p:spPr>
            <a:xfrm>
              <a:off x="2792815" y="866511"/>
              <a:ext cx="2154045" cy="1313163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64" idx="2"/>
              <a:endCxn id="54" idx="0"/>
            </p:cNvCxnSpPr>
            <p:nvPr/>
          </p:nvCxnSpPr>
          <p:spPr>
            <a:xfrm>
              <a:off x="2805385" y="904600"/>
              <a:ext cx="674181" cy="1285708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65" idx="0"/>
              <a:endCxn id="57" idx="0"/>
            </p:cNvCxnSpPr>
            <p:nvPr/>
          </p:nvCxnSpPr>
          <p:spPr>
            <a:xfrm flipH="1">
              <a:off x="2076069" y="866511"/>
              <a:ext cx="716746" cy="1323796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2143444" y="0"/>
              <a:ext cx="1323876" cy="1323573"/>
              <a:chOff x="-674234" y="0"/>
              <a:chExt cx="1323974" cy="1323976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-674234" y="0"/>
                <a:ext cx="1323974" cy="13239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36107" y="57150"/>
                <a:ext cx="847725" cy="847725"/>
              </a:xfrm>
              <a:prstGeom prst="rect">
                <a:avLst/>
              </a:prstGeom>
            </p:spPr>
          </p:pic>
          <p:sp>
            <p:nvSpPr>
              <p:cNvPr id="65" name="Text Box 2"/>
              <p:cNvSpPr txBox="1">
                <a:spLocks noChangeArrowheads="1"/>
              </p:cNvSpPr>
              <p:nvPr/>
            </p:nvSpPr>
            <p:spPr bwMode="auto">
              <a:xfrm>
                <a:off x="-500180" y="866775"/>
                <a:ext cx="950730" cy="392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Private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Communities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0" y="2190307"/>
              <a:ext cx="1323877" cy="1323572"/>
              <a:chOff x="0" y="0"/>
              <a:chExt cx="1323975" cy="1323975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0" y="0"/>
                <a:ext cx="1323975" cy="1323975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50" y="28575"/>
                <a:ext cx="894080" cy="894080"/>
              </a:xfrm>
              <a:prstGeom prst="rect">
                <a:avLst/>
              </a:prstGeom>
            </p:spPr>
          </p:pic>
          <p:sp>
            <p:nvSpPr>
              <p:cNvPr id="62" name="Text Box 2"/>
              <p:cNvSpPr txBox="1">
                <a:spLocks noChangeArrowheads="1"/>
              </p:cNvSpPr>
              <p:nvPr/>
            </p:nvSpPr>
            <p:spPr bwMode="auto">
              <a:xfrm>
                <a:off x="209550" y="1000125"/>
                <a:ext cx="905509" cy="247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Party</a:t>
                </a:r>
                <a:endParaRPr lang="en-US" sz="16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414130" y="2190307"/>
              <a:ext cx="1323877" cy="1323572"/>
              <a:chOff x="0" y="0"/>
              <a:chExt cx="1323975" cy="132397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0" y="0"/>
                <a:ext cx="1323975" cy="1323975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075" y="28575"/>
                <a:ext cx="891540" cy="894080"/>
              </a:xfrm>
              <a:prstGeom prst="rect">
                <a:avLst/>
              </a:prstGeom>
            </p:spPr>
          </p:pic>
          <p:sp>
            <p:nvSpPr>
              <p:cNvPr id="59" name="Text Box 2"/>
              <p:cNvSpPr txBox="1">
                <a:spLocks noChangeArrowheads="1"/>
              </p:cNvSpPr>
              <p:nvPr/>
            </p:nvSpPr>
            <p:spPr bwMode="auto">
              <a:xfrm>
                <a:off x="209550" y="1000125"/>
                <a:ext cx="905509" cy="247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Travel</a:t>
                </a:r>
                <a:endParaRPr lang="en-US" sz="16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17628" y="2190307"/>
              <a:ext cx="1323877" cy="1323572"/>
              <a:chOff x="0" y="0"/>
              <a:chExt cx="1323975" cy="132397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0" y="0"/>
                <a:ext cx="1323975" cy="1323975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075" y="28575"/>
                <a:ext cx="892175" cy="892175"/>
              </a:xfrm>
              <a:prstGeom prst="rect">
                <a:avLst/>
              </a:prstGeom>
            </p:spPr>
          </p:pic>
          <p:sp>
            <p:nvSpPr>
              <p:cNvPr id="56" name="Text Box 2"/>
              <p:cNvSpPr txBox="1">
                <a:spLocks noChangeArrowheads="1"/>
              </p:cNvSpPr>
              <p:nvPr/>
            </p:nvSpPr>
            <p:spPr bwMode="auto">
              <a:xfrm>
                <a:off x="209550" y="1000125"/>
                <a:ext cx="905509" cy="247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Karaoke</a:t>
                </a:r>
                <a:endParaRPr lang="en-US" sz="16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284921" y="2179674"/>
              <a:ext cx="1323877" cy="1323572"/>
              <a:chOff x="-1" y="-1"/>
              <a:chExt cx="1323975" cy="1323975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-1" y="-1"/>
                <a:ext cx="1323975" cy="1323975"/>
              </a:xfrm>
              <a:prstGeom prst="ellipse">
                <a:avLst/>
              </a:prstGeom>
              <a:solidFill>
                <a:schemeClr val="accent2"/>
              </a:solidFill>
              <a:effectLst>
                <a:glow rad="127000">
                  <a:srgbClr val="FF0000">
                    <a:alpha val="40000"/>
                  </a:srgbClr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3175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" y="114300"/>
                <a:ext cx="986155" cy="896620"/>
              </a:xfrm>
              <a:prstGeom prst="rect">
                <a:avLst/>
              </a:prstGeom>
            </p:spPr>
          </p:pic>
          <p:sp>
            <p:nvSpPr>
              <p:cNvPr id="53" name="Text Box 2"/>
              <p:cNvSpPr txBox="1">
                <a:spLocks noChangeArrowheads="1"/>
              </p:cNvSpPr>
              <p:nvPr/>
            </p:nvSpPr>
            <p:spPr bwMode="auto">
              <a:xfrm>
                <a:off x="190500" y="952500"/>
                <a:ext cx="943609" cy="305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Our Idea</a:t>
                </a:r>
                <a:endParaRPr lang="en-US" sz="16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 rot="14400000">
              <a:off x="1223813" y="1307615"/>
              <a:ext cx="409547" cy="514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b="1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Hold</a:t>
              </a:r>
              <a:endParaRPr lang="en-US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 rot="12600000">
              <a:off x="2047127" y="1366466"/>
              <a:ext cx="409545" cy="514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b="1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Hold</a:t>
              </a:r>
              <a:endParaRPr lang="en-US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 rot="19800000">
              <a:off x="3107558" y="1352740"/>
              <a:ext cx="409545" cy="514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b="1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Hold</a:t>
              </a:r>
              <a:endParaRPr lang="en-US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 rot="18000000">
              <a:off x="3870607" y="1267557"/>
              <a:ext cx="409547" cy="514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b="1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Hold</a:t>
              </a:r>
              <a:endParaRPr lang="en-US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1341006" y="3668233"/>
              <a:ext cx="2953244" cy="35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u="sng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Teambuilding </a:t>
              </a:r>
              <a:r>
                <a:rPr lang="en-US" sz="2400" b="1" u="sng" smtClean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Activities</a:t>
              </a:r>
              <a:endPara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8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57727" y="1113224"/>
            <a:ext cx="10876547" cy="0"/>
          </a:xfrm>
          <a:prstGeom prst="line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053" y="405338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Proposal </a:t>
            </a:r>
            <a:r>
              <a:rPr lang="en-US" sz="4000" b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of System</a:t>
            </a:r>
            <a:endParaRPr lang="en-US" sz="4000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3" y="1208088"/>
            <a:ext cx="5457825" cy="54578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69482" y="1528761"/>
            <a:ext cx="4041418" cy="4901089"/>
            <a:chOff x="1063121" y="1174377"/>
            <a:chExt cx="2735904" cy="3251532"/>
          </a:xfrm>
        </p:grpSpPr>
        <p:cxnSp>
          <p:nvCxnSpPr>
            <p:cNvPr id="7" name="Straight Connector 6"/>
            <p:cNvCxnSpPr/>
            <p:nvPr/>
          </p:nvCxnSpPr>
          <p:spPr>
            <a:xfrm rot="12960000" flipV="1">
              <a:off x="2122289" y="2807377"/>
              <a:ext cx="0" cy="1056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7280000">
              <a:off x="1932302" y="2213831"/>
              <a:ext cx="0" cy="10545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4320000" flipV="1">
              <a:off x="2935329" y="2215421"/>
              <a:ext cx="0" cy="10545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2209" y="1849567"/>
              <a:ext cx="0" cy="1056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8640000" flipV="1">
              <a:off x="2742129" y="2803442"/>
              <a:ext cx="0" cy="1056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063121" y="1174377"/>
              <a:ext cx="2735904" cy="3251532"/>
              <a:chOff x="1063121" y="-321048"/>
              <a:chExt cx="2735904" cy="325153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108075" y="22592"/>
                <a:ext cx="640936" cy="64093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effectLst>
                <a:glow rad="127000">
                  <a:schemeClr val="bg1">
                    <a:lumMod val="50000"/>
                    <a:alpha val="40000"/>
                  </a:schemeClr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3175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0390" y="126288"/>
                <a:ext cx="477063" cy="433864"/>
              </a:xfrm>
              <a:prstGeom prst="rect">
                <a:avLst/>
              </a:prstGeom>
            </p:spPr>
          </p:pic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2070458" y="-321048"/>
                <a:ext cx="718091" cy="31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PC/Laptop </a:t>
                </a:r>
                <a:b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(Client)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20866" y="752470"/>
                <a:ext cx="640936" cy="64093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effectLst>
                <a:glow rad="127000">
                  <a:schemeClr val="bg1">
                    <a:lumMod val="50000"/>
                    <a:alpha val="40000"/>
                  </a:schemeClr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3175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182" y="856168"/>
                <a:ext cx="477063" cy="433864"/>
              </a:xfrm>
              <a:prstGeom prst="rect">
                <a:avLst/>
              </a:prstGeom>
            </p:spPr>
          </p:pic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080934" y="1430633"/>
                <a:ext cx="718091" cy="31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PC/Laptop </a:t>
                </a:r>
                <a:b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(Client)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03055" y="759771"/>
                <a:ext cx="640936" cy="64093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effectLst>
                <a:glow rad="127000">
                  <a:schemeClr val="bg1">
                    <a:lumMod val="50000"/>
                    <a:alpha val="40000"/>
                  </a:schemeClr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3175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5376" y="863469"/>
                <a:ext cx="477063" cy="433864"/>
              </a:xfrm>
              <a:prstGeom prst="rect">
                <a:avLst/>
              </a:prstGeom>
            </p:spPr>
          </p:pic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1063121" y="1437935"/>
                <a:ext cx="718091" cy="31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PC/Laptop </a:t>
                </a:r>
                <a:b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(Client)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87954" y="1941404"/>
                <a:ext cx="640936" cy="64093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effectLst>
                <a:glow rad="127000">
                  <a:schemeClr val="bg1">
                    <a:lumMod val="50000"/>
                    <a:alpha val="40000"/>
                  </a:schemeClr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3175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0267" y="2045102"/>
                <a:ext cx="477063" cy="433864"/>
              </a:xfrm>
              <a:prstGeom prst="rect">
                <a:avLst/>
              </a:prstGeom>
            </p:spPr>
          </p:pic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1448019" y="2619564"/>
                <a:ext cx="718091" cy="31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PC/Laptop </a:t>
                </a:r>
                <a:b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(Client)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36520" y="1941404"/>
                <a:ext cx="640936" cy="64093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effectLst>
                <a:glow rad="127000">
                  <a:schemeClr val="bg1">
                    <a:lumMod val="50000"/>
                    <a:alpha val="40000"/>
                  </a:schemeClr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3175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833" y="2045102"/>
                <a:ext cx="477063" cy="433864"/>
              </a:xfrm>
              <a:prstGeom prst="rect">
                <a:avLst/>
              </a:prstGeom>
            </p:spPr>
          </p:pic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2696585" y="2619564"/>
                <a:ext cx="718091" cy="31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PC/Laptop </a:t>
                </a:r>
                <a:b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(Client)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91211" y="2582758"/>
              <a:ext cx="691389" cy="1015484"/>
              <a:chOff x="-2242664" y="1087333"/>
              <a:chExt cx="691389" cy="101548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-2216971" y="1087333"/>
                <a:ext cx="640936" cy="64093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effectLst>
                <a:glow rad="127000">
                  <a:schemeClr val="bg1">
                    <a:lumMod val="50000"/>
                    <a:alpha val="40000"/>
                  </a:schemeClr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3175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38327" y="1192109"/>
                <a:ext cx="477063" cy="433864"/>
              </a:xfrm>
              <a:prstGeom prst="rect">
                <a:avLst/>
              </a:prstGeom>
            </p:spPr>
          </p:pic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-2242664" y="1782655"/>
                <a:ext cx="691389" cy="320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PC/Laptop </a:t>
                </a:r>
                <a:b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en-US" sz="1200" b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(Host)</a:t>
                </a:r>
                <a:endParaRPr lang="en-US" sz="12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0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839</Words>
  <Application>Microsoft Office PowerPoint</Application>
  <PresentationFormat>Widescreen</PresentationFormat>
  <Paragraphs>369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MS Mincho</vt:lpstr>
      <vt:lpstr>Arial</vt:lpstr>
      <vt:lpstr>Calibri</vt:lpstr>
      <vt:lpstr>Calibri Light</vt:lpstr>
      <vt:lpstr>Century Gothic</vt:lpstr>
      <vt:lpstr>Consolas</vt:lpstr>
      <vt:lpstr>Segoe UI</vt:lpstr>
      <vt:lpstr>Times New Roman</vt:lpstr>
      <vt:lpstr>Office Theme</vt:lpstr>
      <vt:lpstr>Defense of The Orbs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 of The Orbs</dc:title>
  <dc:creator>Sukiyaki Sushi</dc:creator>
  <cp:lastModifiedBy>Sukiyaki Sushi</cp:lastModifiedBy>
  <cp:revision>62</cp:revision>
  <dcterms:created xsi:type="dcterms:W3CDTF">2015-08-24T16:42:38Z</dcterms:created>
  <dcterms:modified xsi:type="dcterms:W3CDTF">2015-08-26T23:27:47Z</dcterms:modified>
</cp:coreProperties>
</file>