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7" r:id="rId2"/>
    <p:sldId id="350" r:id="rId3"/>
    <p:sldId id="396" r:id="rId4"/>
    <p:sldId id="387" r:id="rId5"/>
    <p:sldId id="354" r:id="rId6"/>
    <p:sldId id="356" r:id="rId7"/>
    <p:sldId id="357" r:id="rId8"/>
    <p:sldId id="358" r:id="rId9"/>
    <p:sldId id="392" r:id="rId10"/>
    <p:sldId id="359" r:id="rId11"/>
    <p:sldId id="362" r:id="rId12"/>
    <p:sldId id="361" r:id="rId13"/>
    <p:sldId id="363" r:id="rId14"/>
    <p:sldId id="408" r:id="rId15"/>
    <p:sldId id="365" r:id="rId16"/>
    <p:sldId id="393" r:id="rId17"/>
    <p:sldId id="364" r:id="rId18"/>
    <p:sldId id="366" r:id="rId19"/>
    <p:sldId id="369" r:id="rId20"/>
    <p:sldId id="409" r:id="rId21"/>
    <p:sldId id="410" r:id="rId22"/>
    <p:sldId id="411" r:id="rId23"/>
    <p:sldId id="412" r:id="rId24"/>
    <p:sldId id="413" r:id="rId25"/>
    <p:sldId id="389" r:id="rId26"/>
    <p:sldId id="372" r:id="rId27"/>
    <p:sldId id="371" r:id="rId28"/>
    <p:sldId id="373" r:id="rId29"/>
    <p:sldId id="374" r:id="rId30"/>
    <p:sldId id="375" r:id="rId31"/>
    <p:sldId id="402" r:id="rId32"/>
    <p:sldId id="391" r:id="rId33"/>
    <p:sldId id="403" r:id="rId34"/>
    <p:sldId id="404" r:id="rId35"/>
    <p:sldId id="405" r:id="rId36"/>
    <p:sldId id="394" r:id="rId37"/>
    <p:sldId id="382" r:id="rId38"/>
    <p:sldId id="385" r:id="rId39"/>
    <p:sldId id="398" r:id="rId40"/>
    <p:sldId id="399" r:id="rId41"/>
    <p:sldId id="400" r:id="rId42"/>
    <p:sldId id="401" r:id="rId43"/>
    <p:sldId id="407" r:id="rId44"/>
    <p:sldId id="395" r:id="rId45"/>
    <p:sldId id="406" r:id="rId46"/>
  </p:sldIdLst>
  <p:sldSz cx="9144000" cy="5143500" type="screen16x9"/>
  <p:notesSz cx="972343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A8132"/>
    <a:srgbClr val="F8A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406" autoAdjust="0"/>
  </p:normalViewPr>
  <p:slideViewPr>
    <p:cSldViewPr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0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E4B8C257-4AA5-4827-9B71-01293C87300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</a:p>
      </dgm:t>
    </dgm:pt>
    <dgm:pt modelId="{0A12E4AB-5217-4227-9217-319834C9B23E}" type="parTrans" cxnId="{6AABD884-2185-431E-8325-BA3EACBADFD4}">
      <dgm:prSet/>
      <dgm:spPr/>
      <dgm:t>
        <a:bodyPr/>
        <a:lstStyle/>
        <a:p>
          <a:endParaRPr lang="en-US"/>
        </a:p>
      </dgm:t>
    </dgm:pt>
    <dgm:pt modelId="{87ADE825-EF5D-494C-BA57-593B43B90BF9}" type="sibTrans" cxnId="{6AABD884-2185-431E-8325-BA3EACBADFD4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2C28CA96-2BE3-4A5A-8BA2-BEF9A6E5D23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  <a:endParaRPr lang="en-US" b="0" i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4EFDB0F-F2F3-4169-912D-40142F676B1D}" type="parTrans" cxnId="{E86124C9-9B3C-4BDF-B32A-816AA5D2808E}">
      <dgm:prSet/>
      <dgm:spPr/>
      <dgm:t>
        <a:bodyPr/>
        <a:lstStyle/>
        <a:p>
          <a:endParaRPr lang="en-US"/>
        </a:p>
      </dgm:t>
    </dgm:pt>
    <dgm:pt modelId="{13096A8C-8784-4A3F-8B88-DC751CCB30D5}" type="sibTrans" cxnId="{E86124C9-9B3C-4BDF-B32A-816AA5D2808E}">
      <dgm:prSet/>
      <dgm:spPr/>
      <dgm:t>
        <a:bodyPr/>
        <a:lstStyle/>
        <a:p>
          <a:endParaRPr lang="en-US"/>
        </a:p>
      </dgm:t>
    </dgm:pt>
    <dgm:pt modelId="{37369347-59BC-4A78-9761-8DB96E125DC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8F491D69-B130-4A7D-9A42-C2FB06EF281F}" type="parTrans" cxnId="{1F87B525-1414-4190-AA59-9AD091B2DEB5}">
      <dgm:prSet/>
      <dgm:spPr/>
      <dgm:t>
        <a:bodyPr/>
        <a:lstStyle/>
        <a:p>
          <a:endParaRPr lang="en-US"/>
        </a:p>
      </dgm:t>
    </dgm:pt>
    <dgm:pt modelId="{ACA8DE94-132B-4632-A564-5C488EADFBF0}" type="sibTrans" cxnId="{1F87B525-1414-4190-AA59-9AD091B2DEB5}">
      <dgm:prSet/>
      <dgm:spPr/>
      <dgm:t>
        <a:bodyPr/>
        <a:lstStyle/>
        <a:p>
          <a:endParaRPr lang="en-US"/>
        </a:p>
      </dgm:t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D1FE039D-4DEB-4C90-974C-0C594C3EA45C}" type="pres">
      <dgm:prSet presAssocID="{E4B8C257-4AA5-4827-9B71-01293C8730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DB9-91B6-47B9-BFF2-1B8148D96EB0}" type="pres">
      <dgm:prSet presAssocID="{E4B8C257-4AA5-4827-9B71-01293C873002}" presName="accent_4" presStyleCnt="0"/>
      <dgm:spPr/>
    </dgm:pt>
    <dgm:pt modelId="{D6903ADA-2EFE-490F-9557-6520103EA248}" type="pres">
      <dgm:prSet presAssocID="{E4B8C257-4AA5-4827-9B71-01293C873002}" presName="accentRepeatNode" presStyleLbl="solidFgAcc1" presStyleIdx="3" presStyleCnt="7"/>
      <dgm:spPr/>
    </dgm:pt>
    <dgm:pt modelId="{6661B300-326D-41FC-A243-20D358DAA685}" type="pres">
      <dgm:prSet presAssocID="{37369347-59BC-4A78-9761-8DB96E125DC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E51FD-E884-4300-AAB6-2E44F25A9D6E}" type="pres">
      <dgm:prSet presAssocID="{37369347-59BC-4A78-9761-8DB96E125DCC}" presName="accent_5" presStyleCnt="0"/>
      <dgm:spPr/>
    </dgm:pt>
    <dgm:pt modelId="{AF1E4F3E-6663-4E0B-BB67-81B7217944D7}" type="pres">
      <dgm:prSet presAssocID="{37369347-59BC-4A78-9761-8DB96E125DCC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A254D6A8-255A-4B9B-A3E6-FF833AA45367}" type="pres">
      <dgm:prSet presAssocID="{2C28CA96-2BE3-4A5A-8BA2-BEF9A6E5D23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33F98-1B97-4E10-98AC-88F916E48A6F}" type="pres">
      <dgm:prSet presAssocID="{2C28CA96-2BE3-4A5A-8BA2-BEF9A6E5D23A}" presName="accent_7" presStyleCnt="0"/>
      <dgm:spPr/>
    </dgm:pt>
    <dgm:pt modelId="{E8396C9C-9D2E-40AF-90D3-BA6DCD6ABB7B}" type="pres">
      <dgm:prSet presAssocID="{2C28CA96-2BE3-4A5A-8BA2-BEF9A6E5D23A}" presName="accentRepeatNode" presStyleLbl="solidFgAcc1" presStyleIdx="6" presStyleCnt="7"/>
      <dgm:spPr/>
    </dgm:pt>
  </dgm:ptLst>
  <dgm:cxnLst>
    <dgm:cxn modelId="{A15F4F74-13B2-4069-9AA8-A2DB6F587396}" type="presOf" srcId="{84E06436-E528-4D9B-83F7-F86DFC93396B}" destId="{9B3EE059-084B-4BBE-971C-3C0BD97EE210}" srcOrd="0" destOrd="0" presId="urn:microsoft.com/office/officeart/2008/layout/VerticalCurvedList"/>
    <dgm:cxn modelId="{7A22DEB6-44F2-41CD-B27B-BA4046CE49B1}" type="presOf" srcId="{2C28CA96-2BE3-4A5A-8BA2-BEF9A6E5D23A}" destId="{A254D6A8-255A-4B9B-A3E6-FF833AA45367}" srcOrd="0" destOrd="0" presId="urn:microsoft.com/office/officeart/2008/layout/VerticalCurvedList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95084018-1F56-4073-9789-E17EA6C8637F}" type="presOf" srcId="{57CD6B78-454C-4D74-89C6-55862285A646}" destId="{5D8EABBD-FDF1-456D-8A1B-22A6A16DA8C2}" srcOrd="0" destOrd="0" presId="urn:microsoft.com/office/officeart/2008/layout/VerticalCurvedList"/>
    <dgm:cxn modelId="{1F87B525-1414-4190-AA59-9AD091B2DEB5}" srcId="{84E06436-E528-4D9B-83F7-F86DFC93396B}" destId="{37369347-59BC-4A78-9761-8DB96E125DCC}" srcOrd="4" destOrd="0" parTransId="{8F491D69-B130-4A7D-9A42-C2FB06EF281F}" sibTransId="{ACA8DE94-132B-4632-A564-5C488EADFBF0}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E86124C9-9B3C-4BDF-B32A-816AA5D2808E}" srcId="{84E06436-E528-4D9B-83F7-F86DFC93396B}" destId="{2C28CA96-2BE3-4A5A-8BA2-BEF9A6E5D23A}" srcOrd="6" destOrd="0" parTransId="{24EFDB0F-F2F3-4169-912D-40142F676B1D}" sibTransId="{13096A8C-8784-4A3F-8B88-DC751CCB30D5}"/>
    <dgm:cxn modelId="{E5CFF31D-3BF8-4C84-8406-35216B02E6AF}" type="presOf" srcId="{E4B8C257-4AA5-4827-9B71-01293C873002}" destId="{D1FE039D-4DEB-4C90-974C-0C594C3EA45C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6AABD884-2185-431E-8325-BA3EACBADFD4}" srcId="{84E06436-E528-4D9B-83F7-F86DFC93396B}" destId="{E4B8C257-4AA5-4827-9B71-01293C873002}" srcOrd="3" destOrd="0" parTransId="{0A12E4AB-5217-4227-9217-319834C9B23E}" sibTransId="{87ADE825-EF5D-494C-BA57-593B43B90BF9}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0DED34B5-E614-4750-A6F1-D53D24EF3AA0}" type="presOf" srcId="{4CF9DD51-5942-4FEB-B29D-A59BE72725AF}" destId="{39F09B4B-84BC-4E40-9385-7EE83BCA3AE6}" srcOrd="0" destOrd="0" presId="urn:microsoft.com/office/officeart/2008/layout/VerticalCurvedList"/>
    <dgm:cxn modelId="{CFF358DE-BC7F-4CD3-86E0-BD02101F7702}" type="presOf" srcId="{B7492C04-8316-4F25-8C8C-C728DFEF00EA}" destId="{72889B6F-51AF-4849-B1DB-6E116BB3D08D}" srcOrd="0" destOrd="0" presId="urn:microsoft.com/office/officeart/2008/layout/VerticalCurvedList"/>
    <dgm:cxn modelId="{11D5D8E1-2B22-40AB-A49F-30C8179D184F}" type="presOf" srcId="{3F02CA9E-8FFD-42E0-BCDF-104EB4E7E7AF}" destId="{31CFA6E2-C8B4-4B14-A666-2455907FFEB6}" srcOrd="0" destOrd="0" presId="urn:microsoft.com/office/officeart/2008/layout/VerticalCurvedList"/>
    <dgm:cxn modelId="{8BA9B49D-503B-4494-8596-89D11325E7DB}" type="presOf" srcId="{37369347-59BC-4A78-9761-8DB96E125DCC}" destId="{6661B300-326D-41FC-A243-20D358DAA685}" srcOrd="0" destOrd="0" presId="urn:microsoft.com/office/officeart/2008/layout/VerticalCurvedList"/>
    <dgm:cxn modelId="{CF9E047F-3B7C-4408-982F-1BB0188E6DDE}" type="presOf" srcId="{1A2ADC16-063A-4096-B79A-4A34F1CE82EF}" destId="{9950D857-FA6C-4EE0-8CB4-4E377A055296}" srcOrd="0" destOrd="0" presId="urn:microsoft.com/office/officeart/2008/layout/VerticalCurvedList"/>
    <dgm:cxn modelId="{1E40B554-021E-40F4-888C-1C61E4A9F141}" type="presParOf" srcId="{9B3EE059-084B-4BBE-971C-3C0BD97EE210}" destId="{99C6F7DB-0E40-41EA-96EA-B7D0E9A65669}" srcOrd="0" destOrd="0" presId="urn:microsoft.com/office/officeart/2008/layout/VerticalCurvedList"/>
    <dgm:cxn modelId="{B7E5FF66-8EF1-4016-B304-C30833F8683D}" type="presParOf" srcId="{99C6F7DB-0E40-41EA-96EA-B7D0E9A65669}" destId="{A89D1478-59EC-4075-9B8F-FA8A4B082BC0}" srcOrd="0" destOrd="0" presId="urn:microsoft.com/office/officeart/2008/layout/VerticalCurvedList"/>
    <dgm:cxn modelId="{56CEA494-0363-4C9C-BEAB-41E2B0F7E84B}" type="presParOf" srcId="{A89D1478-59EC-4075-9B8F-FA8A4B082BC0}" destId="{E1134E6A-C752-405A-824B-BB8189F8A41C}" srcOrd="0" destOrd="0" presId="urn:microsoft.com/office/officeart/2008/layout/VerticalCurvedList"/>
    <dgm:cxn modelId="{485A3AA9-BB5C-42AB-9526-767CB872BDAC}" type="presParOf" srcId="{A89D1478-59EC-4075-9B8F-FA8A4B082BC0}" destId="{72889B6F-51AF-4849-B1DB-6E116BB3D08D}" srcOrd="1" destOrd="0" presId="urn:microsoft.com/office/officeart/2008/layout/VerticalCurvedList"/>
    <dgm:cxn modelId="{BA4942AB-4004-4F61-A574-E91E8EBAFFB0}" type="presParOf" srcId="{A89D1478-59EC-4075-9B8F-FA8A4B082BC0}" destId="{79681A08-FDBC-4061-BEAB-6711A4D40B91}" srcOrd="2" destOrd="0" presId="urn:microsoft.com/office/officeart/2008/layout/VerticalCurvedList"/>
    <dgm:cxn modelId="{0A686FA7-FAC2-433C-B867-78A611BD062F}" type="presParOf" srcId="{A89D1478-59EC-4075-9B8F-FA8A4B082BC0}" destId="{747E4B70-6768-48E9-B0E4-1A4456F3C782}" srcOrd="3" destOrd="0" presId="urn:microsoft.com/office/officeart/2008/layout/VerticalCurvedList"/>
    <dgm:cxn modelId="{2B5066BD-1224-4C1C-AF72-7DD834E189A4}" type="presParOf" srcId="{99C6F7DB-0E40-41EA-96EA-B7D0E9A65669}" destId="{31CFA6E2-C8B4-4B14-A666-2455907FFEB6}" srcOrd="1" destOrd="0" presId="urn:microsoft.com/office/officeart/2008/layout/VerticalCurvedList"/>
    <dgm:cxn modelId="{D6AC2DD2-B628-4E0A-BE24-5C371BD47584}" type="presParOf" srcId="{99C6F7DB-0E40-41EA-96EA-B7D0E9A65669}" destId="{FE9468AE-2CEA-4DF9-84EB-D9B8FDF6C774}" srcOrd="2" destOrd="0" presId="urn:microsoft.com/office/officeart/2008/layout/VerticalCurvedList"/>
    <dgm:cxn modelId="{E0FB52A2-8326-4FC8-BD39-AF0A6C6E9B11}" type="presParOf" srcId="{FE9468AE-2CEA-4DF9-84EB-D9B8FDF6C774}" destId="{6AF8DEE9-89DC-474C-9516-54B57D287F7B}" srcOrd="0" destOrd="0" presId="urn:microsoft.com/office/officeart/2008/layout/VerticalCurvedList"/>
    <dgm:cxn modelId="{28974C2B-7647-4F7A-AC40-D3FB5105F416}" type="presParOf" srcId="{99C6F7DB-0E40-41EA-96EA-B7D0E9A65669}" destId="{39F09B4B-84BC-4E40-9385-7EE83BCA3AE6}" srcOrd="3" destOrd="0" presId="urn:microsoft.com/office/officeart/2008/layout/VerticalCurvedList"/>
    <dgm:cxn modelId="{B7F149A1-2582-4933-9DD3-646DC308E8D5}" type="presParOf" srcId="{99C6F7DB-0E40-41EA-96EA-B7D0E9A65669}" destId="{32E1C377-B166-439B-ABF2-EC78BAD2AB2D}" srcOrd="4" destOrd="0" presId="urn:microsoft.com/office/officeart/2008/layout/VerticalCurvedList"/>
    <dgm:cxn modelId="{AAC414B8-69D6-4514-9D04-EDCA9C7993B8}" type="presParOf" srcId="{32E1C377-B166-439B-ABF2-EC78BAD2AB2D}" destId="{382C22AF-4AEB-417A-A4C1-D9962C1E7E93}" srcOrd="0" destOrd="0" presId="urn:microsoft.com/office/officeart/2008/layout/VerticalCurvedList"/>
    <dgm:cxn modelId="{35014B35-C0D0-4515-81B7-E63CF9A2AA07}" type="presParOf" srcId="{99C6F7DB-0E40-41EA-96EA-B7D0E9A65669}" destId="{9950D857-FA6C-4EE0-8CB4-4E377A055296}" srcOrd="5" destOrd="0" presId="urn:microsoft.com/office/officeart/2008/layout/VerticalCurvedList"/>
    <dgm:cxn modelId="{F4B4651A-F196-42BC-8297-2D85C5F49459}" type="presParOf" srcId="{99C6F7DB-0E40-41EA-96EA-B7D0E9A65669}" destId="{49B6F32E-C536-4F6E-B885-0899CAA3AF6D}" srcOrd="6" destOrd="0" presId="urn:microsoft.com/office/officeart/2008/layout/VerticalCurvedList"/>
    <dgm:cxn modelId="{41F10E35-1009-4AC5-8796-A4B21D584C8A}" type="presParOf" srcId="{49B6F32E-C536-4F6E-B885-0899CAA3AF6D}" destId="{E87984B0-DC97-4065-A3B2-6003A453A2AB}" srcOrd="0" destOrd="0" presId="urn:microsoft.com/office/officeart/2008/layout/VerticalCurvedList"/>
    <dgm:cxn modelId="{73627BF6-0F1A-4CC2-A720-14716EFF16B2}" type="presParOf" srcId="{99C6F7DB-0E40-41EA-96EA-B7D0E9A65669}" destId="{D1FE039D-4DEB-4C90-974C-0C594C3EA45C}" srcOrd="7" destOrd="0" presId="urn:microsoft.com/office/officeart/2008/layout/VerticalCurvedList"/>
    <dgm:cxn modelId="{268E1B75-5767-4C71-B732-4E4E28328B99}" type="presParOf" srcId="{99C6F7DB-0E40-41EA-96EA-B7D0E9A65669}" destId="{2E645DB9-91B6-47B9-BFF2-1B8148D96EB0}" srcOrd="8" destOrd="0" presId="urn:microsoft.com/office/officeart/2008/layout/VerticalCurvedList"/>
    <dgm:cxn modelId="{A3860C13-E948-477A-9CF6-83BBD4704E6F}" type="presParOf" srcId="{2E645DB9-91B6-47B9-BFF2-1B8148D96EB0}" destId="{D6903ADA-2EFE-490F-9557-6520103EA248}" srcOrd="0" destOrd="0" presId="urn:microsoft.com/office/officeart/2008/layout/VerticalCurvedList"/>
    <dgm:cxn modelId="{7BF70C6E-6651-434B-A4EF-39E88E5221D2}" type="presParOf" srcId="{99C6F7DB-0E40-41EA-96EA-B7D0E9A65669}" destId="{6661B300-326D-41FC-A243-20D358DAA685}" srcOrd="9" destOrd="0" presId="urn:microsoft.com/office/officeart/2008/layout/VerticalCurvedList"/>
    <dgm:cxn modelId="{2686F866-6657-452D-9D37-9AC560625C9C}" type="presParOf" srcId="{99C6F7DB-0E40-41EA-96EA-B7D0E9A65669}" destId="{EF1E51FD-E884-4300-AAB6-2E44F25A9D6E}" srcOrd="10" destOrd="0" presId="urn:microsoft.com/office/officeart/2008/layout/VerticalCurvedList"/>
    <dgm:cxn modelId="{42E1ADE7-F310-4CA8-B126-5AA9E5E4B9AA}" type="presParOf" srcId="{EF1E51FD-E884-4300-AAB6-2E44F25A9D6E}" destId="{AF1E4F3E-6663-4E0B-BB67-81B7217944D7}" srcOrd="0" destOrd="0" presId="urn:microsoft.com/office/officeart/2008/layout/VerticalCurvedList"/>
    <dgm:cxn modelId="{72A7C3D6-CF35-4ECB-824F-4CFFDEE52D36}" type="presParOf" srcId="{99C6F7DB-0E40-41EA-96EA-B7D0E9A65669}" destId="{5D8EABBD-FDF1-456D-8A1B-22A6A16DA8C2}" srcOrd="11" destOrd="0" presId="urn:microsoft.com/office/officeart/2008/layout/VerticalCurvedList"/>
    <dgm:cxn modelId="{2507C227-7410-4090-9229-36FB309265C6}" type="presParOf" srcId="{99C6F7DB-0E40-41EA-96EA-B7D0E9A65669}" destId="{73C20B22-F747-4A0C-A7F7-48789B9605BD}" srcOrd="12" destOrd="0" presId="urn:microsoft.com/office/officeart/2008/layout/VerticalCurvedList"/>
    <dgm:cxn modelId="{75BCFF01-4D2C-4FAC-BE0B-78E9E089092F}" type="presParOf" srcId="{73C20B22-F747-4A0C-A7F7-48789B9605BD}" destId="{49D94847-D1AA-4CA9-8C1F-53F70738DAE6}" srcOrd="0" destOrd="0" presId="urn:microsoft.com/office/officeart/2008/layout/VerticalCurvedList"/>
    <dgm:cxn modelId="{95D0DA0C-88CC-4142-AB73-7ECCCCCC5E84}" type="presParOf" srcId="{99C6F7DB-0E40-41EA-96EA-B7D0E9A65669}" destId="{A254D6A8-255A-4B9B-A3E6-FF833AA45367}" srcOrd="13" destOrd="0" presId="urn:microsoft.com/office/officeart/2008/layout/VerticalCurvedList"/>
    <dgm:cxn modelId="{BE8C312A-4763-4E0A-AA3A-65E3E968C7DC}" type="presParOf" srcId="{99C6F7DB-0E40-41EA-96EA-B7D0E9A65669}" destId="{51633F98-1B97-4E10-98AC-88F916E48A6F}" srcOrd="14" destOrd="0" presId="urn:microsoft.com/office/officeart/2008/layout/VerticalCurvedList"/>
    <dgm:cxn modelId="{DD261379-92F3-4A92-95CE-1307CF263C11}" type="presParOf" srcId="{51633F98-1B97-4E10-98AC-88F916E48A6F}" destId="{E8396C9C-9D2E-40AF-90D3-BA6DCD6ABB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D4A2CE-7F5A-4C50-9988-62E25637B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710AB-3547-411F-AFCD-743DBE536175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4.1 System Design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1BA63D-3712-4244-B1DA-763FF781B10F}" type="parTrans" cxnId="{5BC12A64-7EC7-493D-BCE1-21776664EB37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5E305C9-8907-4E5F-9167-D27250833892}" type="sibTrans" cxnId="{5BC12A64-7EC7-493D-BCE1-21776664EB37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DF0300-FEF2-47D1-978E-46825E9CD341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4.2 Architecture Design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FD5303-C673-48D3-9A42-0731E16ADBF3}" type="parTrans" cxnId="{3984A208-E8B2-4E7D-9157-330E19EE44ED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F2E85B-6E3D-4A55-A349-130D456CF21F}" type="sibTrans" cxnId="{3984A208-E8B2-4E7D-9157-330E19EE44ED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FAC6A9-1470-4A08-9B03-D608658225EA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4.3 Detailed Description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B433059-EC39-4D10-99CF-B49C1411ED74}" type="parTrans" cxnId="{D2AA98FD-2752-4F2D-A510-E0A69567945C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BEBE17-DF72-48A5-A94A-32A6C0239DF9}" type="sibTrans" cxnId="{D2AA98FD-2752-4F2D-A510-E0A69567945C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5CB0B7F-3467-4625-8F48-87CA903D9EEE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4.4 Database Design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40A087-52D3-4910-AA03-376919AFC470}" type="parTrans" cxnId="{96A8C8ED-D365-4357-8B59-4170C43C11F2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519B44-55F9-45F5-9CE4-3D6108883C2C}" type="sibTrans" cxnId="{96A8C8ED-D365-4357-8B59-4170C43C11F2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352B2E4-E662-4221-B8F4-919A698EF989}" type="pres">
      <dgm:prSet presAssocID="{C8D4A2CE-7F5A-4C50-9988-62E25637B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026CB-5199-452C-88FF-86C43326E115}" type="pres">
      <dgm:prSet presAssocID="{748710AB-3547-411F-AFCD-743DBE536175}" presName="parentLin" presStyleCnt="0"/>
      <dgm:spPr/>
    </dgm:pt>
    <dgm:pt modelId="{24CA9ABD-D611-41EC-BAA9-45FE94748EE8}" type="pres">
      <dgm:prSet presAssocID="{748710AB-3547-411F-AFCD-743DBE53617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FDB8EB6-75C6-4C40-9724-05FD9E173979}" type="pres">
      <dgm:prSet presAssocID="{748710AB-3547-411F-AFCD-743DBE536175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902A3-C249-4193-9609-A5144F6799C4}" type="pres">
      <dgm:prSet presAssocID="{748710AB-3547-411F-AFCD-743DBE536175}" presName="negativeSpace" presStyleCnt="0"/>
      <dgm:spPr/>
    </dgm:pt>
    <dgm:pt modelId="{C4B1D015-04BE-4BF2-9DA0-2F6BADB17A16}" type="pres">
      <dgm:prSet presAssocID="{748710AB-3547-411F-AFCD-743DBE536175}" presName="childText" presStyleLbl="conFgAcc1" presStyleIdx="0" presStyleCnt="4">
        <dgm:presLayoutVars>
          <dgm:bulletEnabled val="1"/>
        </dgm:presLayoutVars>
      </dgm:prSet>
      <dgm:spPr/>
    </dgm:pt>
    <dgm:pt modelId="{C274D8E3-1C26-4711-8A72-9F3C0F681BFA}" type="pres">
      <dgm:prSet presAssocID="{15E305C9-8907-4E5F-9167-D27250833892}" presName="spaceBetweenRectangles" presStyleCnt="0"/>
      <dgm:spPr/>
    </dgm:pt>
    <dgm:pt modelId="{8ED9CA8A-92DA-4FAE-B4F5-9DADD00F65EA}" type="pres">
      <dgm:prSet presAssocID="{D4DF0300-FEF2-47D1-978E-46825E9CD341}" presName="parentLin" presStyleCnt="0"/>
      <dgm:spPr/>
    </dgm:pt>
    <dgm:pt modelId="{88F5644C-10C2-42A3-A2F9-47A6C2429853}" type="pres">
      <dgm:prSet presAssocID="{D4DF0300-FEF2-47D1-978E-46825E9CD34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9C95466-9CD7-4DA1-9140-EC717FFC2584}" type="pres">
      <dgm:prSet presAssocID="{D4DF0300-FEF2-47D1-978E-46825E9CD341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D4B23-90EC-4856-8538-26BFC910B632}" type="pres">
      <dgm:prSet presAssocID="{D4DF0300-FEF2-47D1-978E-46825E9CD341}" presName="negativeSpace" presStyleCnt="0"/>
      <dgm:spPr/>
    </dgm:pt>
    <dgm:pt modelId="{657A9FB7-F442-4770-A770-9CCD9F4B3F4A}" type="pres">
      <dgm:prSet presAssocID="{D4DF0300-FEF2-47D1-978E-46825E9CD341}" presName="childText" presStyleLbl="conFgAcc1" presStyleIdx="1" presStyleCnt="4">
        <dgm:presLayoutVars>
          <dgm:bulletEnabled val="1"/>
        </dgm:presLayoutVars>
      </dgm:prSet>
      <dgm:spPr/>
    </dgm:pt>
    <dgm:pt modelId="{6521BC2B-4557-4CF6-9C5E-1E3CA67B2CD5}" type="pres">
      <dgm:prSet presAssocID="{C9F2E85B-6E3D-4A55-A349-130D456CF21F}" presName="spaceBetweenRectangles" presStyleCnt="0"/>
      <dgm:spPr/>
    </dgm:pt>
    <dgm:pt modelId="{F1E7EBC0-67B5-4CE9-80A4-D8BE0FA5B46B}" type="pres">
      <dgm:prSet presAssocID="{C9FAC6A9-1470-4A08-9B03-D608658225EA}" presName="parentLin" presStyleCnt="0"/>
      <dgm:spPr/>
    </dgm:pt>
    <dgm:pt modelId="{D40854C3-8E18-42D4-9F43-E3C2FA2121E3}" type="pres">
      <dgm:prSet presAssocID="{C9FAC6A9-1470-4A08-9B03-D608658225E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6A66287-3466-4A82-8B3B-6D4CF7B57659}" type="pres">
      <dgm:prSet presAssocID="{C9FAC6A9-1470-4A08-9B03-D608658225EA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4D9BE-228A-4924-B6B4-3B9BEF5F2E26}" type="pres">
      <dgm:prSet presAssocID="{C9FAC6A9-1470-4A08-9B03-D608658225EA}" presName="negativeSpace" presStyleCnt="0"/>
      <dgm:spPr/>
    </dgm:pt>
    <dgm:pt modelId="{D191829F-EB77-43B7-835F-94C8124701CA}" type="pres">
      <dgm:prSet presAssocID="{C9FAC6A9-1470-4A08-9B03-D608658225EA}" presName="childText" presStyleLbl="conFgAcc1" presStyleIdx="2" presStyleCnt="4">
        <dgm:presLayoutVars>
          <dgm:bulletEnabled val="1"/>
        </dgm:presLayoutVars>
      </dgm:prSet>
      <dgm:spPr/>
    </dgm:pt>
    <dgm:pt modelId="{7B105C20-8576-4EBE-82FB-24E0A904E7F1}" type="pres">
      <dgm:prSet presAssocID="{71BEBE17-DF72-48A5-A94A-32A6C0239DF9}" presName="spaceBetweenRectangles" presStyleCnt="0"/>
      <dgm:spPr/>
    </dgm:pt>
    <dgm:pt modelId="{AEAC4D97-0FBE-496B-8786-C4CB32F387BE}" type="pres">
      <dgm:prSet presAssocID="{15CB0B7F-3467-4625-8F48-87CA903D9EEE}" presName="parentLin" presStyleCnt="0"/>
      <dgm:spPr/>
    </dgm:pt>
    <dgm:pt modelId="{F8781E9B-2B36-4DAF-8723-CD0A4CEED6B6}" type="pres">
      <dgm:prSet presAssocID="{15CB0B7F-3467-4625-8F48-87CA903D9EE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1679B51-DECE-4C96-8027-48CA86FCE6AF}" type="pres">
      <dgm:prSet presAssocID="{15CB0B7F-3467-4625-8F48-87CA903D9EEE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275EA-3053-4F81-8043-58F39A0082AC}" type="pres">
      <dgm:prSet presAssocID="{15CB0B7F-3467-4625-8F48-87CA903D9EEE}" presName="negativeSpace" presStyleCnt="0"/>
      <dgm:spPr/>
    </dgm:pt>
    <dgm:pt modelId="{49D73E22-D33B-4895-AD05-8BCB1A015430}" type="pres">
      <dgm:prSet presAssocID="{15CB0B7F-3467-4625-8F48-87CA903D9EE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03E97F-B245-4EAD-AFCF-D93D40C81E1F}" type="presOf" srcId="{15CB0B7F-3467-4625-8F48-87CA903D9EEE}" destId="{41679B51-DECE-4C96-8027-48CA86FCE6AF}" srcOrd="1" destOrd="0" presId="urn:microsoft.com/office/officeart/2005/8/layout/list1"/>
    <dgm:cxn modelId="{41E65B2F-441A-431B-8CEA-46C1B670A6B8}" type="presOf" srcId="{D4DF0300-FEF2-47D1-978E-46825E9CD341}" destId="{88F5644C-10C2-42A3-A2F9-47A6C2429853}" srcOrd="0" destOrd="0" presId="urn:microsoft.com/office/officeart/2005/8/layout/list1"/>
    <dgm:cxn modelId="{C834B8B0-838C-44B1-8212-3484695E3EEC}" type="presOf" srcId="{748710AB-3547-411F-AFCD-743DBE536175}" destId="{3FDB8EB6-75C6-4C40-9724-05FD9E173979}" srcOrd="1" destOrd="0" presId="urn:microsoft.com/office/officeart/2005/8/layout/list1"/>
    <dgm:cxn modelId="{5E27D177-2000-490A-ACF9-7D7E49BBE169}" type="presOf" srcId="{748710AB-3547-411F-AFCD-743DBE536175}" destId="{24CA9ABD-D611-41EC-BAA9-45FE94748EE8}" srcOrd="0" destOrd="0" presId="urn:microsoft.com/office/officeart/2005/8/layout/list1"/>
    <dgm:cxn modelId="{3984A208-E8B2-4E7D-9157-330E19EE44ED}" srcId="{C8D4A2CE-7F5A-4C50-9988-62E25637B72E}" destId="{D4DF0300-FEF2-47D1-978E-46825E9CD341}" srcOrd="1" destOrd="0" parTransId="{4AFD5303-C673-48D3-9A42-0731E16ADBF3}" sibTransId="{C9F2E85B-6E3D-4A55-A349-130D456CF21F}"/>
    <dgm:cxn modelId="{E29DB9BD-71D3-4EDF-9306-F9474BA1C049}" type="presOf" srcId="{D4DF0300-FEF2-47D1-978E-46825E9CD341}" destId="{F9C95466-9CD7-4DA1-9140-EC717FFC2584}" srcOrd="1" destOrd="0" presId="urn:microsoft.com/office/officeart/2005/8/layout/list1"/>
    <dgm:cxn modelId="{DF8B0DED-6709-4499-A676-6C8978D9F47C}" type="presOf" srcId="{15CB0B7F-3467-4625-8F48-87CA903D9EEE}" destId="{F8781E9B-2B36-4DAF-8723-CD0A4CEED6B6}" srcOrd="0" destOrd="0" presId="urn:microsoft.com/office/officeart/2005/8/layout/list1"/>
    <dgm:cxn modelId="{5BC12A64-7EC7-493D-BCE1-21776664EB37}" srcId="{C8D4A2CE-7F5A-4C50-9988-62E25637B72E}" destId="{748710AB-3547-411F-AFCD-743DBE536175}" srcOrd="0" destOrd="0" parTransId="{C11BA63D-3712-4244-B1DA-763FF781B10F}" sibTransId="{15E305C9-8907-4E5F-9167-D27250833892}"/>
    <dgm:cxn modelId="{E847F061-297D-410D-842B-F4409E5C48AF}" type="presOf" srcId="{C8D4A2CE-7F5A-4C50-9988-62E25637B72E}" destId="{C352B2E4-E662-4221-B8F4-919A698EF989}" srcOrd="0" destOrd="0" presId="urn:microsoft.com/office/officeart/2005/8/layout/list1"/>
    <dgm:cxn modelId="{D2AA98FD-2752-4F2D-A510-E0A69567945C}" srcId="{C8D4A2CE-7F5A-4C50-9988-62E25637B72E}" destId="{C9FAC6A9-1470-4A08-9B03-D608658225EA}" srcOrd="2" destOrd="0" parTransId="{0B433059-EC39-4D10-99CF-B49C1411ED74}" sibTransId="{71BEBE17-DF72-48A5-A94A-32A6C0239DF9}"/>
    <dgm:cxn modelId="{B0310667-28F6-44C5-AC80-ACC11A95A2FB}" type="presOf" srcId="{C9FAC6A9-1470-4A08-9B03-D608658225EA}" destId="{16A66287-3466-4A82-8B3B-6D4CF7B57659}" srcOrd="1" destOrd="0" presId="urn:microsoft.com/office/officeart/2005/8/layout/list1"/>
    <dgm:cxn modelId="{96A8C8ED-D365-4357-8B59-4170C43C11F2}" srcId="{C8D4A2CE-7F5A-4C50-9988-62E25637B72E}" destId="{15CB0B7F-3467-4625-8F48-87CA903D9EEE}" srcOrd="3" destOrd="0" parTransId="{5340A087-52D3-4910-AA03-376919AFC470}" sibTransId="{BE519B44-55F9-45F5-9CE4-3D6108883C2C}"/>
    <dgm:cxn modelId="{A2B8AB27-18E5-4941-A0F8-80E7B3F0CA4A}" type="presOf" srcId="{C9FAC6A9-1470-4A08-9B03-D608658225EA}" destId="{D40854C3-8E18-42D4-9F43-E3C2FA2121E3}" srcOrd="0" destOrd="0" presId="urn:microsoft.com/office/officeart/2005/8/layout/list1"/>
    <dgm:cxn modelId="{1BE851B2-BB51-4DE3-B761-C97581974D4E}" type="presParOf" srcId="{C352B2E4-E662-4221-B8F4-919A698EF989}" destId="{E91026CB-5199-452C-88FF-86C43326E115}" srcOrd="0" destOrd="0" presId="urn:microsoft.com/office/officeart/2005/8/layout/list1"/>
    <dgm:cxn modelId="{B4B5499E-A820-46B0-9DB4-48F8B4A7FC64}" type="presParOf" srcId="{E91026CB-5199-452C-88FF-86C43326E115}" destId="{24CA9ABD-D611-41EC-BAA9-45FE94748EE8}" srcOrd="0" destOrd="0" presId="urn:microsoft.com/office/officeart/2005/8/layout/list1"/>
    <dgm:cxn modelId="{502E8939-7F0A-4949-917B-FD074A31019B}" type="presParOf" srcId="{E91026CB-5199-452C-88FF-86C43326E115}" destId="{3FDB8EB6-75C6-4C40-9724-05FD9E173979}" srcOrd="1" destOrd="0" presId="urn:microsoft.com/office/officeart/2005/8/layout/list1"/>
    <dgm:cxn modelId="{6073D072-84E6-4769-93CD-10D30BAB99C8}" type="presParOf" srcId="{C352B2E4-E662-4221-B8F4-919A698EF989}" destId="{49A902A3-C249-4193-9609-A5144F6799C4}" srcOrd="1" destOrd="0" presId="urn:microsoft.com/office/officeart/2005/8/layout/list1"/>
    <dgm:cxn modelId="{69A1622E-A290-4DCD-ADB0-DA91404AFACC}" type="presParOf" srcId="{C352B2E4-E662-4221-B8F4-919A698EF989}" destId="{C4B1D015-04BE-4BF2-9DA0-2F6BADB17A16}" srcOrd="2" destOrd="0" presId="urn:microsoft.com/office/officeart/2005/8/layout/list1"/>
    <dgm:cxn modelId="{6AC3AEEE-DB57-47D8-B860-9A2349D2277F}" type="presParOf" srcId="{C352B2E4-E662-4221-B8F4-919A698EF989}" destId="{C274D8E3-1C26-4711-8A72-9F3C0F681BFA}" srcOrd="3" destOrd="0" presId="urn:microsoft.com/office/officeart/2005/8/layout/list1"/>
    <dgm:cxn modelId="{1F30BFFA-4371-4938-910E-8B8EE400ABE2}" type="presParOf" srcId="{C352B2E4-E662-4221-B8F4-919A698EF989}" destId="{8ED9CA8A-92DA-4FAE-B4F5-9DADD00F65EA}" srcOrd="4" destOrd="0" presId="urn:microsoft.com/office/officeart/2005/8/layout/list1"/>
    <dgm:cxn modelId="{7DBF4AF9-54CA-42F2-A358-3FBD867C498C}" type="presParOf" srcId="{8ED9CA8A-92DA-4FAE-B4F5-9DADD00F65EA}" destId="{88F5644C-10C2-42A3-A2F9-47A6C2429853}" srcOrd="0" destOrd="0" presId="urn:microsoft.com/office/officeart/2005/8/layout/list1"/>
    <dgm:cxn modelId="{FA6E2159-3E18-4197-B29E-009309B215CF}" type="presParOf" srcId="{8ED9CA8A-92DA-4FAE-B4F5-9DADD00F65EA}" destId="{F9C95466-9CD7-4DA1-9140-EC717FFC2584}" srcOrd="1" destOrd="0" presId="urn:microsoft.com/office/officeart/2005/8/layout/list1"/>
    <dgm:cxn modelId="{BD9AAD7C-A091-4C63-81A8-358A3FB9502C}" type="presParOf" srcId="{C352B2E4-E662-4221-B8F4-919A698EF989}" destId="{B80D4B23-90EC-4856-8538-26BFC910B632}" srcOrd="5" destOrd="0" presId="urn:microsoft.com/office/officeart/2005/8/layout/list1"/>
    <dgm:cxn modelId="{9CCFBE32-7489-409B-8250-E5779A23A7D4}" type="presParOf" srcId="{C352B2E4-E662-4221-B8F4-919A698EF989}" destId="{657A9FB7-F442-4770-A770-9CCD9F4B3F4A}" srcOrd="6" destOrd="0" presId="urn:microsoft.com/office/officeart/2005/8/layout/list1"/>
    <dgm:cxn modelId="{4E7F1999-E061-4EB0-92FB-260F652EB05B}" type="presParOf" srcId="{C352B2E4-E662-4221-B8F4-919A698EF989}" destId="{6521BC2B-4557-4CF6-9C5E-1E3CA67B2CD5}" srcOrd="7" destOrd="0" presId="urn:microsoft.com/office/officeart/2005/8/layout/list1"/>
    <dgm:cxn modelId="{5772CE29-7E92-4A80-A5A1-685D4CE1E411}" type="presParOf" srcId="{C352B2E4-E662-4221-B8F4-919A698EF989}" destId="{F1E7EBC0-67B5-4CE9-80A4-D8BE0FA5B46B}" srcOrd="8" destOrd="0" presId="urn:microsoft.com/office/officeart/2005/8/layout/list1"/>
    <dgm:cxn modelId="{25708438-9B28-497C-A6E6-9C455CE88B6B}" type="presParOf" srcId="{F1E7EBC0-67B5-4CE9-80A4-D8BE0FA5B46B}" destId="{D40854C3-8E18-42D4-9F43-E3C2FA2121E3}" srcOrd="0" destOrd="0" presId="urn:microsoft.com/office/officeart/2005/8/layout/list1"/>
    <dgm:cxn modelId="{619ACD94-2F75-487F-A2C2-0CD0554E7C8F}" type="presParOf" srcId="{F1E7EBC0-67B5-4CE9-80A4-D8BE0FA5B46B}" destId="{16A66287-3466-4A82-8B3B-6D4CF7B57659}" srcOrd="1" destOrd="0" presId="urn:microsoft.com/office/officeart/2005/8/layout/list1"/>
    <dgm:cxn modelId="{624FCDC3-3C03-424E-904F-7B4C8AE0678D}" type="presParOf" srcId="{C352B2E4-E662-4221-B8F4-919A698EF989}" destId="{7484D9BE-228A-4924-B6B4-3B9BEF5F2E26}" srcOrd="9" destOrd="0" presId="urn:microsoft.com/office/officeart/2005/8/layout/list1"/>
    <dgm:cxn modelId="{1D51E6B9-89C7-48A7-8542-946E22E64DE0}" type="presParOf" srcId="{C352B2E4-E662-4221-B8F4-919A698EF989}" destId="{D191829F-EB77-43B7-835F-94C8124701CA}" srcOrd="10" destOrd="0" presId="urn:microsoft.com/office/officeart/2005/8/layout/list1"/>
    <dgm:cxn modelId="{D4DBA029-A885-41DB-A6EE-04E6E8F6FE55}" type="presParOf" srcId="{C352B2E4-E662-4221-B8F4-919A698EF989}" destId="{7B105C20-8576-4EBE-82FB-24E0A904E7F1}" srcOrd="11" destOrd="0" presId="urn:microsoft.com/office/officeart/2005/8/layout/list1"/>
    <dgm:cxn modelId="{39AF9B57-6492-472B-94F2-215407B8880F}" type="presParOf" srcId="{C352B2E4-E662-4221-B8F4-919A698EF989}" destId="{AEAC4D97-0FBE-496B-8786-C4CB32F387BE}" srcOrd="12" destOrd="0" presId="urn:microsoft.com/office/officeart/2005/8/layout/list1"/>
    <dgm:cxn modelId="{68A0CE5B-E5DD-4998-9D66-AC7F176A5C97}" type="presParOf" srcId="{AEAC4D97-0FBE-496B-8786-C4CB32F387BE}" destId="{F8781E9B-2B36-4DAF-8723-CD0A4CEED6B6}" srcOrd="0" destOrd="0" presId="urn:microsoft.com/office/officeart/2005/8/layout/list1"/>
    <dgm:cxn modelId="{C3510F8E-5193-41A4-A0D2-8A95BCBB50EF}" type="presParOf" srcId="{AEAC4D97-0FBE-496B-8786-C4CB32F387BE}" destId="{41679B51-DECE-4C96-8027-48CA86FCE6AF}" srcOrd="1" destOrd="0" presId="urn:microsoft.com/office/officeart/2005/8/layout/list1"/>
    <dgm:cxn modelId="{E8AED360-C839-4A6C-A988-32000FC2E6C5}" type="presParOf" srcId="{C352B2E4-E662-4221-B8F4-919A698EF989}" destId="{3D2275EA-3053-4F81-8043-58F39A0082AC}" srcOrd="13" destOrd="0" presId="urn:microsoft.com/office/officeart/2005/8/layout/list1"/>
    <dgm:cxn modelId="{E0044725-E8BF-477B-9592-F8B08F27C001}" type="presParOf" srcId="{C352B2E4-E662-4221-B8F4-919A698EF989}" destId="{49D73E22-D33B-4895-AD05-8BCB1A0154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0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E4B8C257-4AA5-4827-9B71-01293C87300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Design</a:t>
          </a:r>
        </a:p>
      </dgm:t>
    </dgm:pt>
    <dgm:pt modelId="{0A12E4AB-5217-4227-9217-319834C9B23E}" type="parTrans" cxnId="{6AABD884-2185-431E-8325-BA3EACBADFD4}">
      <dgm:prSet/>
      <dgm:spPr/>
      <dgm:t>
        <a:bodyPr/>
        <a:lstStyle/>
        <a:p>
          <a:endParaRPr lang="en-US"/>
        </a:p>
      </dgm:t>
    </dgm:pt>
    <dgm:pt modelId="{87ADE825-EF5D-494C-BA57-593B43B90BF9}" type="sibTrans" cxnId="{6AABD884-2185-431E-8325-BA3EACBADFD4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E7BB4730-3164-42EA-88FF-89AC760095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gm:t>
    </dgm:pt>
    <dgm:pt modelId="{9B0C663A-A0B5-4677-9B07-24451BBD7D17}" type="parTrans" cxnId="{DC43B250-4FC3-4B50-9F02-F5DFAC4B37E5}">
      <dgm:prSet/>
      <dgm:spPr/>
      <dgm:t>
        <a:bodyPr/>
        <a:lstStyle/>
        <a:p>
          <a:endParaRPr lang="en-US"/>
        </a:p>
      </dgm:t>
    </dgm:pt>
    <dgm:pt modelId="{2694ABE0-23B6-436F-9A31-F312AD8F3DD3}" type="sibTrans" cxnId="{DC43B250-4FC3-4B50-9F02-F5DFAC4B37E5}">
      <dgm:prSet/>
      <dgm:spPr/>
      <dgm:t>
        <a:bodyPr/>
        <a:lstStyle/>
        <a:p>
          <a:endParaRPr lang="en-US"/>
        </a:p>
      </dgm:t>
    </dgm:pt>
    <dgm:pt modelId="{4B127FDE-DDE7-4B64-B403-5DBDEF3F76CD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3A7693C4-7A28-4DCB-A70C-543C85DF222F}" type="parTrans" cxnId="{9E62C911-EFFD-4D38-AB4C-1D2DEE5838DC}">
      <dgm:prSet/>
      <dgm:spPr/>
      <dgm:t>
        <a:bodyPr/>
        <a:lstStyle/>
        <a:p>
          <a:endParaRPr lang="en-US"/>
        </a:p>
      </dgm:t>
    </dgm:pt>
    <dgm:pt modelId="{9B07BC79-7B22-465B-90BC-2643E712B70D}" type="sibTrans" cxnId="{9E62C911-EFFD-4D38-AB4C-1D2DEE5838DC}">
      <dgm:prSet/>
      <dgm:spPr/>
      <dgm:t>
        <a:bodyPr/>
        <a:lstStyle/>
        <a:p>
          <a:endParaRPr lang="en-US"/>
        </a:p>
      </dgm:t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D1FE039D-4DEB-4C90-974C-0C594C3EA45C}" type="pres">
      <dgm:prSet presAssocID="{E4B8C257-4AA5-4827-9B71-01293C8730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DB9-91B6-47B9-BFF2-1B8148D96EB0}" type="pres">
      <dgm:prSet presAssocID="{E4B8C257-4AA5-4827-9B71-01293C873002}" presName="accent_4" presStyleCnt="0"/>
      <dgm:spPr/>
    </dgm:pt>
    <dgm:pt modelId="{D6903ADA-2EFE-490F-9557-6520103EA248}" type="pres">
      <dgm:prSet presAssocID="{E4B8C257-4AA5-4827-9B71-01293C873002}" presName="accentRepeatNode" presStyleLbl="solidFgAcc1" presStyleIdx="3" presStyleCnt="7"/>
      <dgm:spPr/>
    </dgm:pt>
    <dgm:pt modelId="{011A9C27-F86C-4795-8FCB-AF91421A5343}" type="pres">
      <dgm:prSet presAssocID="{4B127FDE-DDE7-4B64-B403-5DBDEF3F76C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D235-105D-4D89-A006-141A082E2893}" type="pres">
      <dgm:prSet presAssocID="{4B127FDE-DDE7-4B64-B403-5DBDEF3F76CD}" presName="accent_5" presStyleCnt="0"/>
      <dgm:spPr/>
    </dgm:pt>
    <dgm:pt modelId="{492080CC-649E-4468-8436-C5B835A974AA}" type="pres">
      <dgm:prSet presAssocID="{4B127FDE-DDE7-4B64-B403-5DBDEF3F76CD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12FF7685-4F62-41E5-B373-CF150B49D777}" type="pres">
      <dgm:prSet presAssocID="{E7BB4730-3164-42EA-88FF-89AC760095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1629D-11A5-4737-9E53-9B29A009C8E3}" type="pres">
      <dgm:prSet presAssocID="{E7BB4730-3164-42EA-88FF-89AC76009538}" presName="accent_7" presStyleCnt="0"/>
      <dgm:spPr/>
    </dgm:pt>
    <dgm:pt modelId="{7FD16150-84D4-4B7B-BCFC-B87820FA56A9}" type="pres">
      <dgm:prSet presAssocID="{E7BB4730-3164-42EA-88FF-89AC76009538}" presName="accentRepeatNode" presStyleLbl="solidFgAcc1" presStyleIdx="6" presStyleCnt="7"/>
      <dgm:spPr/>
    </dgm:pt>
  </dgm:ptLst>
  <dgm:cxnLst>
    <dgm:cxn modelId="{DC43B250-4FC3-4B50-9F02-F5DFAC4B37E5}" srcId="{84E06436-E528-4D9B-83F7-F86DFC93396B}" destId="{E7BB4730-3164-42EA-88FF-89AC76009538}" srcOrd="6" destOrd="0" parTransId="{9B0C663A-A0B5-4677-9B07-24451BBD7D17}" sibTransId="{2694ABE0-23B6-436F-9A31-F312AD8F3DD3}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8DD3B700-2822-47F0-ACAB-BA3F01484E0E}" type="presOf" srcId="{84E06436-E528-4D9B-83F7-F86DFC93396B}" destId="{9B3EE059-084B-4BBE-971C-3C0BD97EE210}" srcOrd="0" destOrd="0" presId="urn:microsoft.com/office/officeart/2008/layout/VerticalCurvedList"/>
    <dgm:cxn modelId="{6AABD884-2185-431E-8325-BA3EACBADFD4}" srcId="{84E06436-E528-4D9B-83F7-F86DFC93396B}" destId="{E4B8C257-4AA5-4827-9B71-01293C873002}" srcOrd="3" destOrd="0" parTransId="{0A12E4AB-5217-4227-9217-319834C9B23E}" sibTransId="{87ADE825-EF5D-494C-BA57-593B43B90BF9}"/>
    <dgm:cxn modelId="{C8F545CC-B7FB-43D9-A54E-23B9EDCDF367}" type="presOf" srcId="{E7BB4730-3164-42EA-88FF-89AC76009538}" destId="{12FF7685-4F62-41E5-B373-CF150B49D777}" srcOrd="0" destOrd="0" presId="urn:microsoft.com/office/officeart/2008/layout/VerticalCurvedList"/>
    <dgm:cxn modelId="{9E62C911-EFFD-4D38-AB4C-1D2DEE5838DC}" srcId="{84E06436-E528-4D9B-83F7-F86DFC93396B}" destId="{4B127FDE-DDE7-4B64-B403-5DBDEF3F76CD}" srcOrd="4" destOrd="0" parTransId="{3A7693C4-7A28-4DCB-A70C-543C85DF222F}" sibTransId="{9B07BC79-7B22-465B-90BC-2643E712B70D}"/>
    <dgm:cxn modelId="{BD8021A2-270D-45BC-B9F6-8ED3DC117BFF}" type="presOf" srcId="{4B127FDE-DDE7-4B64-B403-5DBDEF3F76CD}" destId="{011A9C27-F86C-4795-8FCB-AF91421A5343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DF918CDA-7E91-42FC-A4C0-D2A81CD441B8}" type="presOf" srcId="{B7492C04-8316-4F25-8C8C-C728DFEF00EA}" destId="{72889B6F-51AF-4849-B1DB-6E116BB3D08D}" srcOrd="0" destOrd="0" presId="urn:microsoft.com/office/officeart/2008/layout/VerticalCurvedList"/>
    <dgm:cxn modelId="{7BCE53EE-62D0-498C-B56C-809ECB42CAB7}" type="presOf" srcId="{1A2ADC16-063A-4096-B79A-4A34F1CE82EF}" destId="{9950D857-FA6C-4EE0-8CB4-4E377A055296}" srcOrd="0" destOrd="0" presId="urn:microsoft.com/office/officeart/2008/layout/VerticalCurvedList"/>
    <dgm:cxn modelId="{660669A2-7A09-4522-B763-E3BD258CA53C}" type="presOf" srcId="{57CD6B78-454C-4D74-89C6-55862285A646}" destId="{5D8EABBD-FDF1-456D-8A1B-22A6A16DA8C2}" srcOrd="0" destOrd="0" presId="urn:microsoft.com/office/officeart/2008/layout/VerticalCurvedList"/>
    <dgm:cxn modelId="{B3A4EDEE-64D5-4AB9-95AD-30B79856E6A5}" type="presOf" srcId="{4CF9DD51-5942-4FEB-B29D-A59BE72725AF}" destId="{39F09B4B-84BC-4E40-9385-7EE83BCA3AE6}" srcOrd="0" destOrd="0" presId="urn:microsoft.com/office/officeart/2008/layout/VerticalCurvedList"/>
    <dgm:cxn modelId="{7024DED4-1A24-4055-819E-DAE29FD515C0}" type="presOf" srcId="{3F02CA9E-8FFD-42E0-BCDF-104EB4E7E7AF}" destId="{31CFA6E2-C8B4-4B14-A666-2455907FFEB6}" srcOrd="0" destOrd="0" presId="urn:microsoft.com/office/officeart/2008/layout/VerticalCurvedList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56E06205-32DF-47EF-850A-DD263C812C25}" type="presOf" srcId="{E4B8C257-4AA5-4827-9B71-01293C873002}" destId="{D1FE039D-4DEB-4C90-974C-0C594C3EA45C}" srcOrd="0" destOrd="0" presId="urn:microsoft.com/office/officeart/2008/layout/VerticalCurvedList"/>
    <dgm:cxn modelId="{F26F2F31-5E01-4A4D-B6FD-65271467A28A}" type="presParOf" srcId="{9B3EE059-084B-4BBE-971C-3C0BD97EE210}" destId="{99C6F7DB-0E40-41EA-96EA-B7D0E9A65669}" srcOrd="0" destOrd="0" presId="urn:microsoft.com/office/officeart/2008/layout/VerticalCurvedList"/>
    <dgm:cxn modelId="{0C4EC778-193C-4B4E-93AB-4953E3AA4E85}" type="presParOf" srcId="{99C6F7DB-0E40-41EA-96EA-B7D0E9A65669}" destId="{A89D1478-59EC-4075-9B8F-FA8A4B082BC0}" srcOrd="0" destOrd="0" presId="urn:microsoft.com/office/officeart/2008/layout/VerticalCurvedList"/>
    <dgm:cxn modelId="{3C8C6A49-484A-45FA-9874-EBBB7E2961B2}" type="presParOf" srcId="{A89D1478-59EC-4075-9B8F-FA8A4B082BC0}" destId="{E1134E6A-C752-405A-824B-BB8189F8A41C}" srcOrd="0" destOrd="0" presId="urn:microsoft.com/office/officeart/2008/layout/VerticalCurvedList"/>
    <dgm:cxn modelId="{7CA780A9-3940-4BE4-9679-0C0837E1C200}" type="presParOf" srcId="{A89D1478-59EC-4075-9B8F-FA8A4B082BC0}" destId="{72889B6F-51AF-4849-B1DB-6E116BB3D08D}" srcOrd="1" destOrd="0" presId="urn:microsoft.com/office/officeart/2008/layout/VerticalCurvedList"/>
    <dgm:cxn modelId="{5B6C4D7C-713E-44E2-A869-D5F744568FD5}" type="presParOf" srcId="{A89D1478-59EC-4075-9B8F-FA8A4B082BC0}" destId="{79681A08-FDBC-4061-BEAB-6711A4D40B91}" srcOrd="2" destOrd="0" presId="urn:microsoft.com/office/officeart/2008/layout/VerticalCurvedList"/>
    <dgm:cxn modelId="{A5DA450A-D693-469D-9F0A-A6AA4A09287E}" type="presParOf" srcId="{A89D1478-59EC-4075-9B8F-FA8A4B082BC0}" destId="{747E4B70-6768-48E9-B0E4-1A4456F3C782}" srcOrd="3" destOrd="0" presId="urn:microsoft.com/office/officeart/2008/layout/VerticalCurvedList"/>
    <dgm:cxn modelId="{025BB86D-F3FC-4BA9-AA0D-84F6DC983E83}" type="presParOf" srcId="{99C6F7DB-0E40-41EA-96EA-B7D0E9A65669}" destId="{31CFA6E2-C8B4-4B14-A666-2455907FFEB6}" srcOrd="1" destOrd="0" presId="urn:microsoft.com/office/officeart/2008/layout/VerticalCurvedList"/>
    <dgm:cxn modelId="{DA16F1AC-7243-44E1-A581-E40CB2945A10}" type="presParOf" srcId="{99C6F7DB-0E40-41EA-96EA-B7D0E9A65669}" destId="{FE9468AE-2CEA-4DF9-84EB-D9B8FDF6C774}" srcOrd="2" destOrd="0" presId="urn:microsoft.com/office/officeart/2008/layout/VerticalCurvedList"/>
    <dgm:cxn modelId="{C1535472-5926-4214-8FD4-D81C236149E2}" type="presParOf" srcId="{FE9468AE-2CEA-4DF9-84EB-D9B8FDF6C774}" destId="{6AF8DEE9-89DC-474C-9516-54B57D287F7B}" srcOrd="0" destOrd="0" presId="urn:microsoft.com/office/officeart/2008/layout/VerticalCurvedList"/>
    <dgm:cxn modelId="{B55E3701-AD0D-47B6-869F-2284D1E4021C}" type="presParOf" srcId="{99C6F7DB-0E40-41EA-96EA-B7D0E9A65669}" destId="{39F09B4B-84BC-4E40-9385-7EE83BCA3AE6}" srcOrd="3" destOrd="0" presId="urn:microsoft.com/office/officeart/2008/layout/VerticalCurvedList"/>
    <dgm:cxn modelId="{48E6B1BA-75E0-4B06-A3D1-09590E17CECE}" type="presParOf" srcId="{99C6F7DB-0E40-41EA-96EA-B7D0E9A65669}" destId="{32E1C377-B166-439B-ABF2-EC78BAD2AB2D}" srcOrd="4" destOrd="0" presId="urn:microsoft.com/office/officeart/2008/layout/VerticalCurvedList"/>
    <dgm:cxn modelId="{EE1C0140-E637-40CE-8F24-7AFC5CC05501}" type="presParOf" srcId="{32E1C377-B166-439B-ABF2-EC78BAD2AB2D}" destId="{382C22AF-4AEB-417A-A4C1-D9962C1E7E93}" srcOrd="0" destOrd="0" presId="urn:microsoft.com/office/officeart/2008/layout/VerticalCurvedList"/>
    <dgm:cxn modelId="{F042234F-8061-4026-BD74-DB9AC903004E}" type="presParOf" srcId="{99C6F7DB-0E40-41EA-96EA-B7D0E9A65669}" destId="{9950D857-FA6C-4EE0-8CB4-4E377A055296}" srcOrd="5" destOrd="0" presId="urn:microsoft.com/office/officeart/2008/layout/VerticalCurvedList"/>
    <dgm:cxn modelId="{CC64C653-7A51-4F57-8A6C-4A86A7FA9D15}" type="presParOf" srcId="{99C6F7DB-0E40-41EA-96EA-B7D0E9A65669}" destId="{49B6F32E-C536-4F6E-B885-0899CAA3AF6D}" srcOrd="6" destOrd="0" presId="urn:microsoft.com/office/officeart/2008/layout/VerticalCurvedList"/>
    <dgm:cxn modelId="{9EA63CF4-D352-4630-A1FC-5DEFE675DC89}" type="presParOf" srcId="{49B6F32E-C536-4F6E-B885-0899CAA3AF6D}" destId="{E87984B0-DC97-4065-A3B2-6003A453A2AB}" srcOrd="0" destOrd="0" presId="urn:microsoft.com/office/officeart/2008/layout/VerticalCurvedList"/>
    <dgm:cxn modelId="{9C4DB067-6378-42DB-A76E-5EBB45C51218}" type="presParOf" srcId="{99C6F7DB-0E40-41EA-96EA-B7D0E9A65669}" destId="{D1FE039D-4DEB-4C90-974C-0C594C3EA45C}" srcOrd="7" destOrd="0" presId="urn:microsoft.com/office/officeart/2008/layout/VerticalCurvedList"/>
    <dgm:cxn modelId="{9CEAD37A-28A6-4064-9670-8AA208FB9C69}" type="presParOf" srcId="{99C6F7DB-0E40-41EA-96EA-B7D0E9A65669}" destId="{2E645DB9-91B6-47B9-BFF2-1B8148D96EB0}" srcOrd="8" destOrd="0" presId="urn:microsoft.com/office/officeart/2008/layout/VerticalCurvedList"/>
    <dgm:cxn modelId="{88F5F247-722E-474D-B6E7-891B2AB6B7D7}" type="presParOf" srcId="{2E645DB9-91B6-47B9-BFF2-1B8148D96EB0}" destId="{D6903ADA-2EFE-490F-9557-6520103EA248}" srcOrd="0" destOrd="0" presId="urn:microsoft.com/office/officeart/2008/layout/VerticalCurvedList"/>
    <dgm:cxn modelId="{E4A71887-EC88-4418-AD2A-3F896319824F}" type="presParOf" srcId="{99C6F7DB-0E40-41EA-96EA-B7D0E9A65669}" destId="{011A9C27-F86C-4795-8FCB-AF91421A5343}" srcOrd="9" destOrd="0" presId="urn:microsoft.com/office/officeart/2008/layout/VerticalCurvedList"/>
    <dgm:cxn modelId="{9AF2B074-0C19-4141-8F0D-7251BFD4869C}" type="presParOf" srcId="{99C6F7DB-0E40-41EA-96EA-B7D0E9A65669}" destId="{987BD235-105D-4D89-A006-141A082E2893}" srcOrd="10" destOrd="0" presId="urn:microsoft.com/office/officeart/2008/layout/VerticalCurvedList"/>
    <dgm:cxn modelId="{3EB2384A-AD8D-469D-AFFF-AB30B4584AF5}" type="presParOf" srcId="{987BD235-105D-4D89-A006-141A082E2893}" destId="{492080CC-649E-4468-8436-C5B835A974AA}" srcOrd="0" destOrd="0" presId="urn:microsoft.com/office/officeart/2008/layout/VerticalCurvedList"/>
    <dgm:cxn modelId="{032F845E-F48B-4850-83C0-3E1D4C2445E4}" type="presParOf" srcId="{99C6F7DB-0E40-41EA-96EA-B7D0E9A65669}" destId="{5D8EABBD-FDF1-456D-8A1B-22A6A16DA8C2}" srcOrd="11" destOrd="0" presId="urn:microsoft.com/office/officeart/2008/layout/VerticalCurvedList"/>
    <dgm:cxn modelId="{CD682572-F32F-4C97-8DA1-B52268524C5D}" type="presParOf" srcId="{99C6F7DB-0E40-41EA-96EA-B7D0E9A65669}" destId="{73C20B22-F747-4A0C-A7F7-48789B9605BD}" srcOrd="12" destOrd="0" presId="urn:microsoft.com/office/officeart/2008/layout/VerticalCurvedList"/>
    <dgm:cxn modelId="{DA3FB766-4C9B-423D-A445-EB1071DA68A9}" type="presParOf" srcId="{73C20B22-F747-4A0C-A7F7-48789B9605BD}" destId="{49D94847-D1AA-4CA9-8C1F-53F70738DAE6}" srcOrd="0" destOrd="0" presId="urn:microsoft.com/office/officeart/2008/layout/VerticalCurvedList"/>
    <dgm:cxn modelId="{87362AD0-0F5C-4C4D-A804-7E63B1B84E05}" type="presParOf" srcId="{99C6F7DB-0E40-41EA-96EA-B7D0E9A65669}" destId="{12FF7685-4F62-41E5-B373-CF150B49D777}" srcOrd="13" destOrd="0" presId="urn:microsoft.com/office/officeart/2008/layout/VerticalCurvedList"/>
    <dgm:cxn modelId="{326E1CBA-77BD-456D-BDD6-4F909A76440A}" type="presParOf" srcId="{99C6F7DB-0E40-41EA-96EA-B7D0E9A65669}" destId="{8251629D-11A5-4737-9E53-9B29A009C8E3}" srcOrd="14" destOrd="0" presId="urn:microsoft.com/office/officeart/2008/layout/VerticalCurvedList"/>
    <dgm:cxn modelId="{F6EE19CB-5C8E-4E57-9DA2-BAC9903CFE88}" type="presParOf" srcId="{8251629D-11A5-4737-9E53-9B29A009C8E3}" destId="{7FD16150-84D4-4B7B-BCFC-B87820FA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D4A2CE-7F5A-4C50-9988-62E25637B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0F020-EA40-4DE2-9913-DE84554CCE78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5.1 Development Environment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43FFFD-D05C-4C4D-928C-43F65C028DF0}" type="parTrans" cxnId="{13B4DF12-7DCE-4A35-996D-5C471EBBE511}">
      <dgm:prSet/>
      <dgm:spPr/>
      <dgm:t>
        <a:bodyPr/>
        <a:lstStyle/>
        <a:p>
          <a:endParaRPr lang="en-US"/>
        </a:p>
      </dgm:t>
    </dgm:pt>
    <dgm:pt modelId="{9F592591-4D30-4D76-80EE-5B0C464240EC}" type="sibTrans" cxnId="{13B4DF12-7DCE-4A35-996D-5C471EBBE511}">
      <dgm:prSet/>
      <dgm:spPr/>
      <dgm:t>
        <a:bodyPr/>
        <a:lstStyle/>
        <a:p>
          <a:endParaRPr lang="en-US"/>
        </a:p>
      </dgm:t>
    </dgm:pt>
    <dgm:pt modelId="{F9C2086C-497C-47AC-A0DD-700BC7143119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5.2 Deployment Environment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EFEE3C-0B08-475F-AEBC-11582B7AEFEA}" type="parTrans" cxnId="{E59EB028-2E4A-439B-AB12-68D293C9ABCA}">
      <dgm:prSet/>
      <dgm:spPr/>
      <dgm:t>
        <a:bodyPr/>
        <a:lstStyle/>
        <a:p>
          <a:endParaRPr lang="en-US"/>
        </a:p>
      </dgm:t>
    </dgm:pt>
    <dgm:pt modelId="{4133D4A4-0AE5-4FD0-8FF6-171E87489CFC}" type="sibTrans" cxnId="{E59EB028-2E4A-439B-AB12-68D293C9ABCA}">
      <dgm:prSet/>
      <dgm:spPr/>
      <dgm:t>
        <a:bodyPr/>
        <a:lstStyle/>
        <a:p>
          <a:endParaRPr lang="en-US"/>
        </a:p>
      </dgm:t>
    </dgm:pt>
    <dgm:pt modelId="{84C9DEED-ECE9-4AF0-A006-A41A1B6198D1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5.3 Coding Convention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BFF85C0-C8CA-4F6D-8EAD-D31C479B237E}" type="parTrans" cxnId="{A6CBCE94-3A84-45DD-8708-4C4781AD338B}">
      <dgm:prSet/>
      <dgm:spPr/>
      <dgm:t>
        <a:bodyPr/>
        <a:lstStyle/>
        <a:p>
          <a:endParaRPr lang="en-US"/>
        </a:p>
      </dgm:t>
    </dgm:pt>
    <dgm:pt modelId="{E47175D5-2E7F-4007-9553-A3414E95091B}" type="sibTrans" cxnId="{A6CBCE94-3A84-45DD-8708-4C4781AD338B}">
      <dgm:prSet/>
      <dgm:spPr/>
      <dgm:t>
        <a:bodyPr/>
        <a:lstStyle/>
        <a:p>
          <a:endParaRPr lang="en-US"/>
        </a:p>
      </dgm:t>
    </dgm:pt>
    <dgm:pt modelId="{C352B2E4-E662-4221-B8F4-919A698EF989}" type="pres">
      <dgm:prSet presAssocID="{C8D4A2CE-7F5A-4C50-9988-62E25637B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01701B-4D75-48AB-9E94-10B6C4761693}" type="pres">
      <dgm:prSet presAssocID="{3DA0F020-EA40-4DE2-9913-DE84554CCE78}" presName="parentLin" presStyleCnt="0"/>
      <dgm:spPr/>
    </dgm:pt>
    <dgm:pt modelId="{959E6069-AE68-470C-BEEC-1527502AE196}" type="pres">
      <dgm:prSet presAssocID="{3DA0F020-EA40-4DE2-9913-DE84554CCE7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E13534A-C351-4C7C-B710-E326CE376AF0}" type="pres">
      <dgm:prSet presAssocID="{3DA0F020-EA40-4DE2-9913-DE84554CCE7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23D31-D111-4B91-9107-7C20AA1B1ECD}" type="pres">
      <dgm:prSet presAssocID="{3DA0F020-EA40-4DE2-9913-DE84554CCE78}" presName="negativeSpace" presStyleCnt="0"/>
      <dgm:spPr/>
    </dgm:pt>
    <dgm:pt modelId="{381EEEF9-AFA2-4F94-8864-746218501331}" type="pres">
      <dgm:prSet presAssocID="{3DA0F020-EA40-4DE2-9913-DE84554CCE78}" presName="childText" presStyleLbl="conFgAcc1" presStyleIdx="0" presStyleCnt="3">
        <dgm:presLayoutVars>
          <dgm:bulletEnabled val="1"/>
        </dgm:presLayoutVars>
      </dgm:prSet>
      <dgm:spPr/>
    </dgm:pt>
    <dgm:pt modelId="{BF859719-90B2-4C43-BE0E-A0E5A69C04DA}" type="pres">
      <dgm:prSet presAssocID="{9F592591-4D30-4D76-80EE-5B0C464240EC}" presName="spaceBetweenRectangles" presStyleCnt="0"/>
      <dgm:spPr/>
    </dgm:pt>
    <dgm:pt modelId="{C176B929-5427-4E14-8F20-3856A216DF98}" type="pres">
      <dgm:prSet presAssocID="{F9C2086C-497C-47AC-A0DD-700BC7143119}" presName="parentLin" presStyleCnt="0"/>
      <dgm:spPr/>
    </dgm:pt>
    <dgm:pt modelId="{6FC5C868-5DF1-45FB-B87D-EB6E7EC9B918}" type="pres">
      <dgm:prSet presAssocID="{F9C2086C-497C-47AC-A0DD-700BC71431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FFBA31-BDB7-4CAD-BDA5-CAEF8EF3C80A}" type="pres">
      <dgm:prSet presAssocID="{F9C2086C-497C-47AC-A0DD-700BC7143119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94D7C-BCF2-4E72-B046-9001A5BEEE82}" type="pres">
      <dgm:prSet presAssocID="{F9C2086C-497C-47AC-A0DD-700BC7143119}" presName="negativeSpace" presStyleCnt="0"/>
      <dgm:spPr/>
    </dgm:pt>
    <dgm:pt modelId="{54358489-BC74-40A5-AA50-818ED4FA8F69}" type="pres">
      <dgm:prSet presAssocID="{F9C2086C-497C-47AC-A0DD-700BC7143119}" presName="childText" presStyleLbl="conFgAcc1" presStyleIdx="1" presStyleCnt="3">
        <dgm:presLayoutVars>
          <dgm:bulletEnabled val="1"/>
        </dgm:presLayoutVars>
      </dgm:prSet>
      <dgm:spPr/>
    </dgm:pt>
    <dgm:pt modelId="{DF45E4CB-AA65-4ED6-9B24-D826228FE769}" type="pres">
      <dgm:prSet presAssocID="{4133D4A4-0AE5-4FD0-8FF6-171E87489CFC}" presName="spaceBetweenRectangles" presStyleCnt="0"/>
      <dgm:spPr/>
    </dgm:pt>
    <dgm:pt modelId="{F5C310E9-6D69-41E1-9A1B-85E5668E3D64}" type="pres">
      <dgm:prSet presAssocID="{84C9DEED-ECE9-4AF0-A006-A41A1B6198D1}" presName="parentLin" presStyleCnt="0"/>
      <dgm:spPr/>
    </dgm:pt>
    <dgm:pt modelId="{DD85BF68-4D4B-424A-85F4-79AF75CAD386}" type="pres">
      <dgm:prSet presAssocID="{84C9DEED-ECE9-4AF0-A006-A41A1B6198D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9D3C946-A733-4C34-B250-90EEF65236DC}" type="pres">
      <dgm:prSet presAssocID="{84C9DEED-ECE9-4AF0-A006-A41A1B6198D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62C7E-CCD6-4E5A-8680-B80566F2E324}" type="pres">
      <dgm:prSet presAssocID="{84C9DEED-ECE9-4AF0-A006-A41A1B6198D1}" presName="negativeSpace" presStyleCnt="0"/>
      <dgm:spPr/>
    </dgm:pt>
    <dgm:pt modelId="{52CDA381-44B2-4EE4-93D3-A76441036748}" type="pres">
      <dgm:prSet presAssocID="{84C9DEED-ECE9-4AF0-A006-A41A1B6198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27EF67-2A27-4EDA-8C47-20C373CC52E6}" type="presOf" srcId="{F9C2086C-497C-47AC-A0DD-700BC7143119}" destId="{06FFBA31-BDB7-4CAD-BDA5-CAEF8EF3C80A}" srcOrd="1" destOrd="0" presId="urn:microsoft.com/office/officeart/2005/8/layout/list1"/>
    <dgm:cxn modelId="{13B4DF12-7DCE-4A35-996D-5C471EBBE511}" srcId="{C8D4A2CE-7F5A-4C50-9988-62E25637B72E}" destId="{3DA0F020-EA40-4DE2-9913-DE84554CCE78}" srcOrd="0" destOrd="0" parTransId="{EB43FFFD-D05C-4C4D-928C-43F65C028DF0}" sibTransId="{9F592591-4D30-4D76-80EE-5B0C464240EC}"/>
    <dgm:cxn modelId="{53FC9F33-8E5F-4866-87E6-9D2866E5FD46}" type="presOf" srcId="{F9C2086C-497C-47AC-A0DD-700BC7143119}" destId="{6FC5C868-5DF1-45FB-B87D-EB6E7EC9B918}" srcOrd="0" destOrd="0" presId="urn:microsoft.com/office/officeart/2005/8/layout/list1"/>
    <dgm:cxn modelId="{92240A7C-64B1-4444-A148-9E4B87BA5831}" type="presOf" srcId="{84C9DEED-ECE9-4AF0-A006-A41A1B6198D1}" destId="{DD85BF68-4D4B-424A-85F4-79AF75CAD386}" srcOrd="0" destOrd="0" presId="urn:microsoft.com/office/officeart/2005/8/layout/list1"/>
    <dgm:cxn modelId="{E59EB028-2E4A-439B-AB12-68D293C9ABCA}" srcId="{C8D4A2CE-7F5A-4C50-9988-62E25637B72E}" destId="{F9C2086C-497C-47AC-A0DD-700BC7143119}" srcOrd="1" destOrd="0" parTransId="{E4EFEE3C-0B08-475F-AEBC-11582B7AEFEA}" sibTransId="{4133D4A4-0AE5-4FD0-8FF6-171E87489CFC}"/>
    <dgm:cxn modelId="{0281147D-4D3F-4193-AEDD-9FE67C5A8C13}" type="presOf" srcId="{3DA0F020-EA40-4DE2-9913-DE84554CCE78}" destId="{959E6069-AE68-470C-BEEC-1527502AE196}" srcOrd="0" destOrd="0" presId="urn:microsoft.com/office/officeart/2005/8/layout/list1"/>
    <dgm:cxn modelId="{CEBD10D1-9D5E-4F5B-B94F-F3210C5CBD32}" type="presOf" srcId="{84C9DEED-ECE9-4AF0-A006-A41A1B6198D1}" destId="{49D3C946-A733-4C34-B250-90EEF65236DC}" srcOrd="1" destOrd="0" presId="urn:microsoft.com/office/officeart/2005/8/layout/list1"/>
    <dgm:cxn modelId="{5CA8A8CC-ED8D-459E-8FA1-A12C12847FC3}" type="presOf" srcId="{3DA0F020-EA40-4DE2-9913-DE84554CCE78}" destId="{BE13534A-C351-4C7C-B710-E326CE376AF0}" srcOrd="1" destOrd="0" presId="urn:microsoft.com/office/officeart/2005/8/layout/list1"/>
    <dgm:cxn modelId="{E179517F-2B91-4B31-9C9B-146569111DB3}" type="presOf" srcId="{C8D4A2CE-7F5A-4C50-9988-62E25637B72E}" destId="{C352B2E4-E662-4221-B8F4-919A698EF989}" srcOrd="0" destOrd="0" presId="urn:microsoft.com/office/officeart/2005/8/layout/list1"/>
    <dgm:cxn modelId="{A6CBCE94-3A84-45DD-8708-4C4781AD338B}" srcId="{C8D4A2CE-7F5A-4C50-9988-62E25637B72E}" destId="{84C9DEED-ECE9-4AF0-A006-A41A1B6198D1}" srcOrd="2" destOrd="0" parTransId="{BBFF85C0-C8CA-4F6D-8EAD-D31C479B237E}" sibTransId="{E47175D5-2E7F-4007-9553-A3414E95091B}"/>
    <dgm:cxn modelId="{166F17E6-89FA-4A78-9F80-21B9AACC3EE9}" type="presParOf" srcId="{C352B2E4-E662-4221-B8F4-919A698EF989}" destId="{8601701B-4D75-48AB-9E94-10B6C4761693}" srcOrd="0" destOrd="0" presId="urn:microsoft.com/office/officeart/2005/8/layout/list1"/>
    <dgm:cxn modelId="{377B1053-CE93-45DD-BB58-0B5DE2DBA649}" type="presParOf" srcId="{8601701B-4D75-48AB-9E94-10B6C4761693}" destId="{959E6069-AE68-470C-BEEC-1527502AE196}" srcOrd="0" destOrd="0" presId="urn:microsoft.com/office/officeart/2005/8/layout/list1"/>
    <dgm:cxn modelId="{58CF3340-22FD-4EBD-A76D-ACC05C968C7C}" type="presParOf" srcId="{8601701B-4D75-48AB-9E94-10B6C4761693}" destId="{BE13534A-C351-4C7C-B710-E326CE376AF0}" srcOrd="1" destOrd="0" presId="urn:microsoft.com/office/officeart/2005/8/layout/list1"/>
    <dgm:cxn modelId="{0DB2789B-2BB2-474B-A7E7-5C12F001F762}" type="presParOf" srcId="{C352B2E4-E662-4221-B8F4-919A698EF989}" destId="{DDE23D31-D111-4B91-9107-7C20AA1B1ECD}" srcOrd="1" destOrd="0" presId="urn:microsoft.com/office/officeart/2005/8/layout/list1"/>
    <dgm:cxn modelId="{40C96BB9-7CB4-4930-83C2-CB42CDA440F5}" type="presParOf" srcId="{C352B2E4-E662-4221-B8F4-919A698EF989}" destId="{381EEEF9-AFA2-4F94-8864-746218501331}" srcOrd="2" destOrd="0" presId="urn:microsoft.com/office/officeart/2005/8/layout/list1"/>
    <dgm:cxn modelId="{083DD83B-B510-4773-8D01-A13407D07146}" type="presParOf" srcId="{C352B2E4-E662-4221-B8F4-919A698EF989}" destId="{BF859719-90B2-4C43-BE0E-A0E5A69C04DA}" srcOrd="3" destOrd="0" presId="urn:microsoft.com/office/officeart/2005/8/layout/list1"/>
    <dgm:cxn modelId="{F17AB0E7-876E-4AD6-81BF-857FBF9AE526}" type="presParOf" srcId="{C352B2E4-E662-4221-B8F4-919A698EF989}" destId="{C176B929-5427-4E14-8F20-3856A216DF98}" srcOrd="4" destOrd="0" presId="urn:microsoft.com/office/officeart/2005/8/layout/list1"/>
    <dgm:cxn modelId="{34442A55-80E0-4E6F-8182-2245E8B4B61B}" type="presParOf" srcId="{C176B929-5427-4E14-8F20-3856A216DF98}" destId="{6FC5C868-5DF1-45FB-B87D-EB6E7EC9B918}" srcOrd="0" destOrd="0" presId="urn:microsoft.com/office/officeart/2005/8/layout/list1"/>
    <dgm:cxn modelId="{DA35BCFF-B30E-45AC-B43E-02297565ECAE}" type="presParOf" srcId="{C176B929-5427-4E14-8F20-3856A216DF98}" destId="{06FFBA31-BDB7-4CAD-BDA5-CAEF8EF3C80A}" srcOrd="1" destOrd="0" presId="urn:microsoft.com/office/officeart/2005/8/layout/list1"/>
    <dgm:cxn modelId="{3E4BE622-66C5-4024-8A0B-1978879005ED}" type="presParOf" srcId="{C352B2E4-E662-4221-B8F4-919A698EF989}" destId="{88094D7C-BCF2-4E72-B046-9001A5BEEE82}" srcOrd="5" destOrd="0" presId="urn:microsoft.com/office/officeart/2005/8/layout/list1"/>
    <dgm:cxn modelId="{5ED87D0C-D068-4B81-BCAC-F15EB18CC8EA}" type="presParOf" srcId="{C352B2E4-E662-4221-B8F4-919A698EF989}" destId="{54358489-BC74-40A5-AA50-818ED4FA8F69}" srcOrd="6" destOrd="0" presId="urn:microsoft.com/office/officeart/2005/8/layout/list1"/>
    <dgm:cxn modelId="{7FD818BB-D40E-45D1-B42F-0648A4DEC869}" type="presParOf" srcId="{C352B2E4-E662-4221-B8F4-919A698EF989}" destId="{DF45E4CB-AA65-4ED6-9B24-D826228FE769}" srcOrd="7" destOrd="0" presId="urn:microsoft.com/office/officeart/2005/8/layout/list1"/>
    <dgm:cxn modelId="{3BFBC41B-77FB-4010-AD96-A5CAE456BCD0}" type="presParOf" srcId="{C352B2E4-E662-4221-B8F4-919A698EF989}" destId="{F5C310E9-6D69-41E1-9A1B-85E5668E3D64}" srcOrd="8" destOrd="0" presId="urn:microsoft.com/office/officeart/2005/8/layout/list1"/>
    <dgm:cxn modelId="{CF8D048F-35AA-42FB-9461-2860B493CCF0}" type="presParOf" srcId="{F5C310E9-6D69-41E1-9A1B-85E5668E3D64}" destId="{DD85BF68-4D4B-424A-85F4-79AF75CAD386}" srcOrd="0" destOrd="0" presId="urn:microsoft.com/office/officeart/2005/8/layout/list1"/>
    <dgm:cxn modelId="{A472DA57-2578-4FAD-9FC4-5332E5BF3FCB}" type="presParOf" srcId="{F5C310E9-6D69-41E1-9A1B-85E5668E3D64}" destId="{49D3C946-A733-4C34-B250-90EEF65236DC}" srcOrd="1" destOrd="0" presId="urn:microsoft.com/office/officeart/2005/8/layout/list1"/>
    <dgm:cxn modelId="{3C2DB194-0E94-4BE3-92D4-1DDE5A0EC378}" type="presParOf" srcId="{C352B2E4-E662-4221-B8F4-919A698EF989}" destId="{7CC62C7E-CCD6-4E5A-8680-B80566F2E324}" srcOrd="9" destOrd="0" presId="urn:microsoft.com/office/officeart/2005/8/layout/list1"/>
    <dgm:cxn modelId="{1856C116-962B-448E-87A8-2B5E6E112B68}" type="presParOf" srcId="{C352B2E4-E662-4221-B8F4-919A698EF989}" destId="{52CDA381-44B2-4EE4-93D3-A764410367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0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E4B8C257-4AA5-4827-9B71-01293C87300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</a:p>
      </dgm:t>
    </dgm:pt>
    <dgm:pt modelId="{0A12E4AB-5217-4227-9217-319834C9B23E}" type="parTrans" cxnId="{6AABD884-2185-431E-8325-BA3EACBADFD4}">
      <dgm:prSet/>
      <dgm:spPr/>
      <dgm:t>
        <a:bodyPr/>
        <a:lstStyle/>
        <a:p>
          <a:endParaRPr lang="en-US"/>
        </a:p>
      </dgm:t>
    </dgm:pt>
    <dgm:pt modelId="{87ADE825-EF5D-494C-BA57-593B43B90BF9}" type="sibTrans" cxnId="{6AABD884-2185-431E-8325-BA3EACBADFD4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E7BB4730-3164-42EA-88FF-89AC760095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gm:t>
    </dgm:pt>
    <dgm:pt modelId="{9B0C663A-A0B5-4677-9B07-24451BBD7D17}" type="parTrans" cxnId="{DC43B250-4FC3-4B50-9F02-F5DFAC4B37E5}">
      <dgm:prSet/>
      <dgm:spPr/>
      <dgm:t>
        <a:bodyPr/>
        <a:lstStyle/>
        <a:p>
          <a:endParaRPr lang="en-US"/>
        </a:p>
      </dgm:t>
    </dgm:pt>
    <dgm:pt modelId="{2694ABE0-23B6-436F-9A31-F312AD8F3DD3}" type="sibTrans" cxnId="{DC43B250-4FC3-4B50-9F02-F5DFAC4B37E5}">
      <dgm:prSet/>
      <dgm:spPr/>
      <dgm:t>
        <a:bodyPr/>
        <a:lstStyle/>
        <a:p>
          <a:endParaRPr lang="en-US"/>
        </a:p>
      </dgm:t>
    </dgm:pt>
    <dgm:pt modelId="{C9A98C15-5DBE-4F6D-8DBC-CE80191695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3DB0A196-8199-4E66-A8BA-7CEA75E4449C}" type="parTrans" cxnId="{5D997A71-FFF9-4884-A280-CABA50711FFE}">
      <dgm:prSet/>
      <dgm:spPr/>
      <dgm:t>
        <a:bodyPr/>
        <a:lstStyle/>
        <a:p>
          <a:endParaRPr lang="en-US"/>
        </a:p>
      </dgm:t>
    </dgm:pt>
    <dgm:pt modelId="{05CA3BBF-3AD3-4EB5-B2FE-EF0A862C89BD}" type="sibTrans" cxnId="{5D997A71-FFF9-4884-A280-CABA50711FFE}">
      <dgm:prSet/>
      <dgm:spPr/>
      <dgm:t>
        <a:bodyPr/>
        <a:lstStyle/>
        <a:p>
          <a:endParaRPr lang="en-US"/>
        </a:p>
      </dgm:t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D1FE039D-4DEB-4C90-974C-0C594C3EA45C}" type="pres">
      <dgm:prSet presAssocID="{E4B8C257-4AA5-4827-9B71-01293C8730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DB9-91B6-47B9-BFF2-1B8148D96EB0}" type="pres">
      <dgm:prSet presAssocID="{E4B8C257-4AA5-4827-9B71-01293C873002}" presName="accent_4" presStyleCnt="0"/>
      <dgm:spPr/>
    </dgm:pt>
    <dgm:pt modelId="{D6903ADA-2EFE-490F-9557-6520103EA248}" type="pres">
      <dgm:prSet presAssocID="{E4B8C257-4AA5-4827-9B71-01293C873002}" presName="accentRepeatNode" presStyleLbl="solidFgAcc1" presStyleIdx="3" presStyleCnt="7"/>
      <dgm:spPr/>
    </dgm:pt>
    <dgm:pt modelId="{F527A651-415D-47DB-B3F5-BB0B36E3878F}" type="pres">
      <dgm:prSet presAssocID="{C9A98C15-5DBE-4F6D-8DBC-CE80191695A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6C145-5824-4369-8BFB-468FFAFD2A6E}" type="pres">
      <dgm:prSet presAssocID="{C9A98C15-5DBE-4F6D-8DBC-CE80191695A1}" presName="accent_5" presStyleCnt="0"/>
      <dgm:spPr/>
    </dgm:pt>
    <dgm:pt modelId="{72545EAE-D835-4F5A-AAE1-0D68C11E69CE}" type="pres">
      <dgm:prSet presAssocID="{C9A98C15-5DBE-4F6D-8DBC-CE80191695A1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12FF7685-4F62-41E5-B373-CF150B49D777}" type="pres">
      <dgm:prSet presAssocID="{E7BB4730-3164-42EA-88FF-89AC760095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1629D-11A5-4737-9E53-9B29A009C8E3}" type="pres">
      <dgm:prSet presAssocID="{E7BB4730-3164-42EA-88FF-89AC76009538}" presName="accent_7" presStyleCnt="0"/>
      <dgm:spPr/>
    </dgm:pt>
    <dgm:pt modelId="{7FD16150-84D4-4B7B-BCFC-B87820FA56A9}" type="pres">
      <dgm:prSet presAssocID="{E7BB4730-3164-42EA-88FF-89AC76009538}" presName="accentRepeatNode" presStyleLbl="solidFgAcc1" presStyleIdx="6" presStyleCnt="7"/>
      <dgm:spPr/>
    </dgm:pt>
  </dgm:ptLst>
  <dgm:cxnLst>
    <dgm:cxn modelId="{DC43B250-4FC3-4B50-9F02-F5DFAC4B37E5}" srcId="{84E06436-E528-4D9B-83F7-F86DFC93396B}" destId="{E7BB4730-3164-42EA-88FF-89AC76009538}" srcOrd="6" destOrd="0" parTransId="{9B0C663A-A0B5-4677-9B07-24451BBD7D17}" sibTransId="{2694ABE0-23B6-436F-9A31-F312AD8F3DD3}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8910B315-2ECF-40F7-9AB5-AE9CFAAAF838}" type="presOf" srcId="{B7492C04-8316-4F25-8C8C-C728DFEF00EA}" destId="{72889B6F-51AF-4849-B1DB-6E116BB3D08D}" srcOrd="0" destOrd="0" presId="urn:microsoft.com/office/officeart/2008/layout/VerticalCurvedList"/>
    <dgm:cxn modelId="{D332DC12-A366-4942-97AD-756AFDB6972B}" type="presOf" srcId="{57CD6B78-454C-4D74-89C6-55862285A646}" destId="{5D8EABBD-FDF1-456D-8A1B-22A6A16DA8C2}" srcOrd="0" destOrd="0" presId="urn:microsoft.com/office/officeart/2008/layout/VerticalCurvedList"/>
    <dgm:cxn modelId="{19DB91F0-BC64-4774-9548-84FA7EA4CAD9}" type="presOf" srcId="{E7BB4730-3164-42EA-88FF-89AC76009538}" destId="{12FF7685-4F62-41E5-B373-CF150B49D777}" srcOrd="0" destOrd="0" presId="urn:microsoft.com/office/officeart/2008/layout/VerticalCurvedList"/>
    <dgm:cxn modelId="{6AABD884-2185-431E-8325-BA3EACBADFD4}" srcId="{84E06436-E528-4D9B-83F7-F86DFC93396B}" destId="{E4B8C257-4AA5-4827-9B71-01293C873002}" srcOrd="3" destOrd="0" parTransId="{0A12E4AB-5217-4227-9217-319834C9B23E}" sibTransId="{87ADE825-EF5D-494C-BA57-593B43B90BF9}"/>
    <dgm:cxn modelId="{30FA9891-A701-4152-8E29-508010CEFE73}" type="presOf" srcId="{1A2ADC16-063A-4096-B79A-4A34F1CE82EF}" destId="{9950D857-FA6C-4EE0-8CB4-4E377A055296}" srcOrd="0" destOrd="0" presId="urn:microsoft.com/office/officeart/2008/layout/VerticalCurvedList"/>
    <dgm:cxn modelId="{647E74C3-40EC-47C6-BEF8-889DC23A5899}" type="presOf" srcId="{84E06436-E528-4D9B-83F7-F86DFC93396B}" destId="{9B3EE059-084B-4BBE-971C-3C0BD97EE210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5D997A71-FFF9-4884-A280-CABA50711FFE}" srcId="{84E06436-E528-4D9B-83F7-F86DFC93396B}" destId="{C9A98C15-5DBE-4F6D-8DBC-CE80191695A1}" srcOrd="4" destOrd="0" parTransId="{3DB0A196-8199-4E66-A8BA-7CEA75E4449C}" sibTransId="{05CA3BBF-3AD3-4EB5-B2FE-EF0A862C89BD}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F0B8CBBD-602F-4359-AE39-3F19469E2C84}" type="presOf" srcId="{4CF9DD51-5942-4FEB-B29D-A59BE72725AF}" destId="{39F09B4B-84BC-4E40-9385-7EE83BCA3AE6}" srcOrd="0" destOrd="0" presId="urn:microsoft.com/office/officeart/2008/layout/VerticalCurvedList"/>
    <dgm:cxn modelId="{D3FE668A-9158-4CCA-A8D9-D07EF04DBA2D}" type="presOf" srcId="{C9A98C15-5DBE-4F6D-8DBC-CE80191695A1}" destId="{F527A651-415D-47DB-B3F5-BB0B36E3878F}" srcOrd="0" destOrd="0" presId="urn:microsoft.com/office/officeart/2008/layout/VerticalCurvedList"/>
    <dgm:cxn modelId="{CC69FE58-AA5F-4129-94E7-B597301FFC75}" type="presOf" srcId="{E4B8C257-4AA5-4827-9B71-01293C873002}" destId="{D1FE039D-4DEB-4C90-974C-0C594C3EA45C}" srcOrd="0" destOrd="0" presId="urn:microsoft.com/office/officeart/2008/layout/VerticalCurvedList"/>
    <dgm:cxn modelId="{E411B41A-2B23-438C-A099-24B01C4A3FBF}" type="presOf" srcId="{3F02CA9E-8FFD-42E0-BCDF-104EB4E7E7AF}" destId="{31CFA6E2-C8B4-4B14-A666-2455907FFEB6}" srcOrd="0" destOrd="0" presId="urn:microsoft.com/office/officeart/2008/layout/VerticalCurvedList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4B736158-0285-47E7-A5BE-5FD1D2FF7317}" type="presParOf" srcId="{9B3EE059-084B-4BBE-971C-3C0BD97EE210}" destId="{99C6F7DB-0E40-41EA-96EA-B7D0E9A65669}" srcOrd="0" destOrd="0" presId="urn:microsoft.com/office/officeart/2008/layout/VerticalCurvedList"/>
    <dgm:cxn modelId="{2EFC40DD-FF1C-4746-8E64-4C1AA689BCA0}" type="presParOf" srcId="{99C6F7DB-0E40-41EA-96EA-B7D0E9A65669}" destId="{A89D1478-59EC-4075-9B8F-FA8A4B082BC0}" srcOrd="0" destOrd="0" presId="urn:microsoft.com/office/officeart/2008/layout/VerticalCurvedList"/>
    <dgm:cxn modelId="{C84D751E-D5A4-4ACF-B11A-46EC1BD083C6}" type="presParOf" srcId="{A89D1478-59EC-4075-9B8F-FA8A4B082BC0}" destId="{E1134E6A-C752-405A-824B-BB8189F8A41C}" srcOrd="0" destOrd="0" presId="urn:microsoft.com/office/officeart/2008/layout/VerticalCurvedList"/>
    <dgm:cxn modelId="{B060140F-13BC-4E8A-B9EA-1AC5B700D478}" type="presParOf" srcId="{A89D1478-59EC-4075-9B8F-FA8A4B082BC0}" destId="{72889B6F-51AF-4849-B1DB-6E116BB3D08D}" srcOrd="1" destOrd="0" presId="urn:microsoft.com/office/officeart/2008/layout/VerticalCurvedList"/>
    <dgm:cxn modelId="{76C1EFA5-0ECA-471B-94A4-59B2D5B84569}" type="presParOf" srcId="{A89D1478-59EC-4075-9B8F-FA8A4B082BC0}" destId="{79681A08-FDBC-4061-BEAB-6711A4D40B91}" srcOrd="2" destOrd="0" presId="urn:microsoft.com/office/officeart/2008/layout/VerticalCurvedList"/>
    <dgm:cxn modelId="{A0E6C3CC-EAE5-4772-8CC5-AAA796A26886}" type="presParOf" srcId="{A89D1478-59EC-4075-9B8F-FA8A4B082BC0}" destId="{747E4B70-6768-48E9-B0E4-1A4456F3C782}" srcOrd="3" destOrd="0" presId="urn:microsoft.com/office/officeart/2008/layout/VerticalCurvedList"/>
    <dgm:cxn modelId="{1A629BD2-BA59-473A-8536-C131F7C6D927}" type="presParOf" srcId="{99C6F7DB-0E40-41EA-96EA-B7D0E9A65669}" destId="{31CFA6E2-C8B4-4B14-A666-2455907FFEB6}" srcOrd="1" destOrd="0" presId="urn:microsoft.com/office/officeart/2008/layout/VerticalCurvedList"/>
    <dgm:cxn modelId="{22AAF98F-7CAF-4ECE-AE7B-2A08765C1B93}" type="presParOf" srcId="{99C6F7DB-0E40-41EA-96EA-B7D0E9A65669}" destId="{FE9468AE-2CEA-4DF9-84EB-D9B8FDF6C774}" srcOrd="2" destOrd="0" presId="urn:microsoft.com/office/officeart/2008/layout/VerticalCurvedList"/>
    <dgm:cxn modelId="{E7E59D0C-4F9F-4395-A4C9-BE6056AB28C4}" type="presParOf" srcId="{FE9468AE-2CEA-4DF9-84EB-D9B8FDF6C774}" destId="{6AF8DEE9-89DC-474C-9516-54B57D287F7B}" srcOrd="0" destOrd="0" presId="urn:microsoft.com/office/officeart/2008/layout/VerticalCurvedList"/>
    <dgm:cxn modelId="{C95EF32A-E373-429F-9886-7AF47D6442AE}" type="presParOf" srcId="{99C6F7DB-0E40-41EA-96EA-B7D0E9A65669}" destId="{39F09B4B-84BC-4E40-9385-7EE83BCA3AE6}" srcOrd="3" destOrd="0" presId="urn:microsoft.com/office/officeart/2008/layout/VerticalCurvedList"/>
    <dgm:cxn modelId="{1DFB37C2-76A9-492B-B9D8-8910691722DD}" type="presParOf" srcId="{99C6F7DB-0E40-41EA-96EA-B7D0E9A65669}" destId="{32E1C377-B166-439B-ABF2-EC78BAD2AB2D}" srcOrd="4" destOrd="0" presId="urn:microsoft.com/office/officeart/2008/layout/VerticalCurvedList"/>
    <dgm:cxn modelId="{8CEED7BE-DCBB-4E04-8611-010C51696F14}" type="presParOf" srcId="{32E1C377-B166-439B-ABF2-EC78BAD2AB2D}" destId="{382C22AF-4AEB-417A-A4C1-D9962C1E7E93}" srcOrd="0" destOrd="0" presId="urn:microsoft.com/office/officeart/2008/layout/VerticalCurvedList"/>
    <dgm:cxn modelId="{F5AB34E5-7C16-48DC-95B9-DF71FA91C72D}" type="presParOf" srcId="{99C6F7DB-0E40-41EA-96EA-B7D0E9A65669}" destId="{9950D857-FA6C-4EE0-8CB4-4E377A055296}" srcOrd="5" destOrd="0" presId="urn:microsoft.com/office/officeart/2008/layout/VerticalCurvedList"/>
    <dgm:cxn modelId="{CAB81409-061D-4A9C-BB6E-FE27665872DF}" type="presParOf" srcId="{99C6F7DB-0E40-41EA-96EA-B7D0E9A65669}" destId="{49B6F32E-C536-4F6E-B885-0899CAA3AF6D}" srcOrd="6" destOrd="0" presId="urn:microsoft.com/office/officeart/2008/layout/VerticalCurvedList"/>
    <dgm:cxn modelId="{6876EA2E-337B-4E12-9904-05641B98633C}" type="presParOf" srcId="{49B6F32E-C536-4F6E-B885-0899CAA3AF6D}" destId="{E87984B0-DC97-4065-A3B2-6003A453A2AB}" srcOrd="0" destOrd="0" presId="urn:microsoft.com/office/officeart/2008/layout/VerticalCurvedList"/>
    <dgm:cxn modelId="{22BBD0F4-389D-4514-8C2C-93B96510A776}" type="presParOf" srcId="{99C6F7DB-0E40-41EA-96EA-B7D0E9A65669}" destId="{D1FE039D-4DEB-4C90-974C-0C594C3EA45C}" srcOrd="7" destOrd="0" presId="urn:microsoft.com/office/officeart/2008/layout/VerticalCurvedList"/>
    <dgm:cxn modelId="{C8FC4BDB-E088-4EE4-A52E-0D3317A0CA80}" type="presParOf" srcId="{99C6F7DB-0E40-41EA-96EA-B7D0E9A65669}" destId="{2E645DB9-91B6-47B9-BFF2-1B8148D96EB0}" srcOrd="8" destOrd="0" presId="urn:microsoft.com/office/officeart/2008/layout/VerticalCurvedList"/>
    <dgm:cxn modelId="{EFE00D3D-CCED-416F-91E7-1C9F03A098E5}" type="presParOf" srcId="{2E645DB9-91B6-47B9-BFF2-1B8148D96EB0}" destId="{D6903ADA-2EFE-490F-9557-6520103EA248}" srcOrd="0" destOrd="0" presId="urn:microsoft.com/office/officeart/2008/layout/VerticalCurvedList"/>
    <dgm:cxn modelId="{1AADBBBC-89F0-4170-A23F-107D6ABF2955}" type="presParOf" srcId="{99C6F7DB-0E40-41EA-96EA-B7D0E9A65669}" destId="{F527A651-415D-47DB-B3F5-BB0B36E3878F}" srcOrd="9" destOrd="0" presId="urn:microsoft.com/office/officeart/2008/layout/VerticalCurvedList"/>
    <dgm:cxn modelId="{145F1D8D-ADB4-469B-93C1-9152C239EBC3}" type="presParOf" srcId="{99C6F7DB-0E40-41EA-96EA-B7D0E9A65669}" destId="{D286C145-5824-4369-8BFB-468FFAFD2A6E}" srcOrd="10" destOrd="0" presId="urn:microsoft.com/office/officeart/2008/layout/VerticalCurvedList"/>
    <dgm:cxn modelId="{611CEDA7-BE37-4E91-9235-41A00EE89B3C}" type="presParOf" srcId="{D286C145-5824-4369-8BFB-468FFAFD2A6E}" destId="{72545EAE-D835-4F5A-AAE1-0D68C11E69CE}" srcOrd="0" destOrd="0" presId="urn:microsoft.com/office/officeart/2008/layout/VerticalCurvedList"/>
    <dgm:cxn modelId="{3A175830-5740-4D6D-970F-DBFC08BB43C0}" type="presParOf" srcId="{99C6F7DB-0E40-41EA-96EA-B7D0E9A65669}" destId="{5D8EABBD-FDF1-456D-8A1B-22A6A16DA8C2}" srcOrd="11" destOrd="0" presId="urn:microsoft.com/office/officeart/2008/layout/VerticalCurvedList"/>
    <dgm:cxn modelId="{1872C000-4E38-4E88-912C-CCF2A4E07957}" type="presParOf" srcId="{99C6F7DB-0E40-41EA-96EA-B7D0E9A65669}" destId="{73C20B22-F747-4A0C-A7F7-48789B9605BD}" srcOrd="12" destOrd="0" presId="urn:microsoft.com/office/officeart/2008/layout/VerticalCurvedList"/>
    <dgm:cxn modelId="{5B0176A2-FF71-43E6-BE2C-E07F84401B3B}" type="presParOf" srcId="{73C20B22-F747-4A0C-A7F7-48789B9605BD}" destId="{49D94847-D1AA-4CA9-8C1F-53F70738DAE6}" srcOrd="0" destOrd="0" presId="urn:microsoft.com/office/officeart/2008/layout/VerticalCurvedList"/>
    <dgm:cxn modelId="{C0DB4B24-9111-4CE6-B58B-E481001DA5D3}" type="presParOf" srcId="{99C6F7DB-0E40-41EA-96EA-B7D0E9A65669}" destId="{12FF7685-4F62-41E5-B373-CF150B49D777}" srcOrd="13" destOrd="0" presId="urn:microsoft.com/office/officeart/2008/layout/VerticalCurvedList"/>
    <dgm:cxn modelId="{CCF665D2-D5C4-4FCE-B0AC-E6CBE06C5D20}" type="presParOf" srcId="{99C6F7DB-0E40-41EA-96EA-B7D0E9A65669}" destId="{8251629D-11A5-4737-9E53-9B29A009C8E3}" srcOrd="14" destOrd="0" presId="urn:microsoft.com/office/officeart/2008/layout/VerticalCurvedList"/>
    <dgm:cxn modelId="{E6BFA836-E45B-4348-B177-2CD3CCA3D0B8}" type="presParOf" srcId="{8251629D-11A5-4737-9E53-9B29A009C8E3}" destId="{7FD16150-84D4-4B7B-BCFC-B87820FA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D4A2CE-7F5A-4C50-9988-62E25637B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F87A3-35FC-409D-9FAD-8789CB5A41C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6.1 Test Process</a:t>
          </a:r>
          <a:endParaRPr lang="en-US" sz="1600" b="1" dirty="0">
            <a:solidFill>
              <a:schemeClr val="tx1"/>
            </a:solidFill>
          </a:endParaRPr>
        </a:p>
      </dgm:t>
    </dgm:pt>
    <dgm:pt modelId="{E7AB9EB5-620E-46F9-BE41-B0E28BDBD828}" type="parTrans" cxnId="{1CA4CD22-6F1C-4A54-9C0B-E055933C77C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9E10310-4477-4230-AE25-397E9B74CED0}" type="sibTrans" cxnId="{1CA4CD22-6F1C-4A54-9C0B-E055933C77C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4836EF69-1AAA-473E-B12E-6ECB553B7E2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6.6 Test case result</a:t>
          </a:r>
          <a:endParaRPr lang="en-US" sz="1600" b="1" dirty="0">
            <a:solidFill>
              <a:schemeClr val="tx1"/>
            </a:solidFill>
          </a:endParaRPr>
        </a:p>
      </dgm:t>
    </dgm:pt>
    <dgm:pt modelId="{A379AC7D-0D87-4632-AFCC-570FD0625126}" type="parTrans" cxnId="{FF28C201-3778-4CA5-9F7B-8DDEF6811A6F}">
      <dgm:prSet/>
      <dgm:spPr/>
      <dgm:t>
        <a:bodyPr/>
        <a:lstStyle/>
        <a:p>
          <a:endParaRPr lang="en-US"/>
        </a:p>
      </dgm:t>
    </dgm:pt>
    <dgm:pt modelId="{FE2F6EF0-1D6C-4AE3-8585-C66E5FE79CE3}" type="sibTrans" cxnId="{FF28C201-3778-4CA5-9F7B-8DDEF6811A6F}">
      <dgm:prSet/>
      <dgm:spPr/>
      <dgm:t>
        <a:bodyPr/>
        <a:lstStyle/>
        <a:p>
          <a:endParaRPr lang="en-US"/>
        </a:p>
      </dgm:t>
    </dgm:pt>
    <dgm:pt modelId="{12E7CE2E-9F73-464B-9AFE-F28291FBCD4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6.2 V – Model Test</a:t>
          </a:r>
          <a:endParaRPr lang="en-US" sz="1600" b="1" dirty="0">
            <a:solidFill>
              <a:schemeClr val="tx1"/>
            </a:solidFill>
          </a:endParaRPr>
        </a:p>
      </dgm:t>
    </dgm:pt>
    <dgm:pt modelId="{CC71A5DC-D882-4AF1-97FE-FCA589CEA6FE}" type="parTrans" cxnId="{F324FA3E-3B5C-46F5-8C93-DD88CD0FBA77}">
      <dgm:prSet/>
      <dgm:spPr/>
      <dgm:t>
        <a:bodyPr/>
        <a:lstStyle/>
        <a:p>
          <a:endParaRPr lang="en-US"/>
        </a:p>
      </dgm:t>
    </dgm:pt>
    <dgm:pt modelId="{0B521D1D-32E7-4559-964B-0CC31189ACBD}" type="sibTrans" cxnId="{F324FA3E-3B5C-46F5-8C93-DD88CD0FBA77}">
      <dgm:prSet/>
      <dgm:spPr/>
      <dgm:t>
        <a:bodyPr/>
        <a:lstStyle/>
        <a:p>
          <a:endParaRPr lang="en-US"/>
        </a:p>
      </dgm:t>
    </dgm:pt>
    <dgm:pt modelId="{BE35DBA3-0889-4B34-AC44-EC75B21C18A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6.5 Test case sample</a:t>
          </a:r>
          <a:endParaRPr lang="en-US" sz="1600" b="1" dirty="0">
            <a:solidFill>
              <a:schemeClr val="tx1"/>
            </a:solidFill>
          </a:endParaRPr>
        </a:p>
      </dgm:t>
    </dgm:pt>
    <dgm:pt modelId="{CAE24A8A-74E4-4C1A-BCBF-0659E1D23168}" type="parTrans" cxnId="{73CAD2A8-44AE-432A-99EC-1D40915B7A1A}">
      <dgm:prSet/>
      <dgm:spPr/>
      <dgm:t>
        <a:bodyPr/>
        <a:lstStyle/>
        <a:p>
          <a:endParaRPr lang="en-US"/>
        </a:p>
      </dgm:t>
    </dgm:pt>
    <dgm:pt modelId="{4CFF4B30-5029-459A-91EC-D61D0CA58355}" type="sibTrans" cxnId="{73CAD2A8-44AE-432A-99EC-1D40915B7A1A}">
      <dgm:prSet/>
      <dgm:spPr/>
      <dgm:t>
        <a:bodyPr/>
        <a:lstStyle/>
        <a:p>
          <a:endParaRPr lang="en-US"/>
        </a:p>
      </dgm:t>
    </dgm:pt>
    <dgm:pt modelId="{5B9ACF62-1622-431F-9CB8-F4630D238A1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6.3 Test type</a:t>
          </a:r>
          <a:endParaRPr lang="en-US" sz="1600" b="1" dirty="0">
            <a:solidFill>
              <a:schemeClr val="tx1"/>
            </a:solidFill>
          </a:endParaRPr>
        </a:p>
      </dgm:t>
    </dgm:pt>
    <dgm:pt modelId="{02A13E2A-96B3-4239-987B-963456FB0967}" type="parTrans" cxnId="{48483763-D0F9-4052-A178-23C0ABF18829}">
      <dgm:prSet/>
      <dgm:spPr/>
      <dgm:t>
        <a:bodyPr/>
        <a:lstStyle/>
        <a:p>
          <a:endParaRPr lang="en-US"/>
        </a:p>
      </dgm:t>
    </dgm:pt>
    <dgm:pt modelId="{996191F0-5F9F-4715-8919-51EF2CC57CBD}" type="sibTrans" cxnId="{48483763-D0F9-4052-A178-23C0ABF18829}">
      <dgm:prSet/>
      <dgm:spPr/>
      <dgm:t>
        <a:bodyPr/>
        <a:lstStyle/>
        <a:p>
          <a:endParaRPr lang="en-US"/>
        </a:p>
      </dgm:t>
    </dgm:pt>
    <dgm:pt modelId="{ABDC2D27-E773-4CC0-B396-26B14A1F976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6.4 Testing tool &amp; Environment</a:t>
          </a:r>
          <a:endParaRPr lang="en-US" sz="1600" b="1" dirty="0">
            <a:solidFill>
              <a:schemeClr val="tx1"/>
            </a:solidFill>
          </a:endParaRPr>
        </a:p>
      </dgm:t>
    </dgm:pt>
    <dgm:pt modelId="{E1E521A7-4DA8-4DA6-B6A7-3CD4F872DA17}" type="parTrans" cxnId="{A006C7E5-EA93-45E7-A84C-817F8FE76DA4}">
      <dgm:prSet/>
      <dgm:spPr/>
      <dgm:t>
        <a:bodyPr/>
        <a:lstStyle/>
        <a:p>
          <a:endParaRPr lang="en-US"/>
        </a:p>
      </dgm:t>
    </dgm:pt>
    <dgm:pt modelId="{F510A6EF-8B15-44AD-97A1-B272E4967FA2}" type="sibTrans" cxnId="{A006C7E5-EA93-45E7-A84C-817F8FE76DA4}">
      <dgm:prSet/>
      <dgm:spPr/>
      <dgm:t>
        <a:bodyPr/>
        <a:lstStyle/>
        <a:p>
          <a:endParaRPr lang="en-US"/>
        </a:p>
      </dgm:t>
    </dgm:pt>
    <dgm:pt modelId="{C352B2E4-E662-4221-B8F4-919A698EF989}" type="pres">
      <dgm:prSet presAssocID="{C8D4A2CE-7F5A-4C50-9988-62E25637B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370EA-B380-49B2-90A2-17D4A57504BE}" type="pres">
      <dgm:prSet presAssocID="{932F87A3-35FC-409D-9FAD-8789CB5A41C7}" presName="parentLin" presStyleCnt="0"/>
      <dgm:spPr/>
    </dgm:pt>
    <dgm:pt modelId="{FC1EC741-010C-4D9B-B7B7-775147B5F7AD}" type="pres">
      <dgm:prSet presAssocID="{932F87A3-35FC-409D-9FAD-8789CB5A41C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A28DCB-0621-4144-9DAF-3473526A9540}" type="pres">
      <dgm:prSet presAssocID="{932F87A3-35FC-409D-9FAD-8789CB5A41C7}" presName="parentText" presStyleLbl="node1" presStyleIdx="0" presStyleCnt="6" custScaleX="142857" custLinFactNeighborY="15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1EBC-CBB9-45FA-9FBD-A1B8F15B4905}" type="pres">
      <dgm:prSet presAssocID="{932F87A3-35FC-409D-9FAD-8789CB5A41C7}" presName="negativeSpace" presStyleCnt="0"/>
      <dgm:spPr/>
    </dgm:pt>
    <dgm:pt modelId="{0471C42C-4AE8-4AD3-AFA3-24E44A17A33E}" type="pres">
      <dgm:prSet presAssocID="{932F87A3-35FC-409D-9FAD-8789CB5A41C7}" presName="childText" presStyleLbl="conFgAcc1" presStyleIdx="0" presStyleCnt="6">
        <dgm:presLayoutVars>
          <dgm:bulletEnabled val="1"/>
        </dgm:presLayoutVars>
      </dgm:prSet>
      <dgm:spPr/>
    </dgm:pt>
    <dgm:pt modelId="{ED596EEA-12F4-44FA-9C98-6B2B662A723A}" type="pres">
      <dgm:prSet presAssocID="{09E10310-4477-4230-AE25-397E9B74CED0}" presName="spaceBetweenRectangles" presStyleCnt="0"/>
      <dgm:spPr/>
    </dgm:pt>
    <dgm:pt modelId="{09F2D430-D586-467D-81A1-B8BBB4BAEE4C}" type="pres">
      <dgm:prSet presAssocID="{12E7CE2E-9F73-464B-9AFE-F28291FBCD4E}" presName="parentLin" presStyleCnt="0"/>
      <dgm:spPr/>
    </dgm:pt>
    <dgm:pt modelId="{8A9039D4-9148-47A4-AE88-7593E452EC19}" type="pres">
      <dgm:prSet presAssocID="{12E7CE2E-9F73-464B-9AFE-F28291FBCD4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A584C82-F167-4D69-8866-50A9CD0BA601}" type="pres">
      <dgm:prSet presAssocID="{12E7CE2E-9F73-464B-9AFE-F28291FBCD4E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F72EC-C03C-4A84-BE16-C6BE28A71C2B}" type="pres">
      <dgm:prSet presAssocID="{12E7CE2E-9F73-464B-9AFE-F28291FBCD4E}" presName="negativeSpace" presStyleCnt="0"/>
      <dgm:spPr/>
    </dgm:pt>
    <dgm:pt modelId="{CF3CB5A3-3993-41E8-A60C-FBD27C923ACB}" type="pres">
      <dgm:prSet presAssocID="{12E7CE2E-9F73-464B-9AFE-F28291FBCD4E}" presName="childText" presStyleLbl="conFgAcc1" presStyleIdx="1" presStyleCnt="6">
        <dgm:presLayoutVars>
          <dgm:bulletEnabled val="1"/>
        </dgm:presLayoutVars>
      </dgm:prSet>
      <dgm:spPr/>
    </dgm:pt>
    <dgm:pt modelId="{B0DC0973-66E3-4EC2-849B-C9D8A3F8A3EF}" type="pres">
      <dgm:prSet presAssocID="{0B521D1D-32E7-4559-964B-0CC31189ACBD}" presName="spaceBetweenRectangles" presStyleCnt="0"/>
      <dgm:spPr/>
    </dgm:pt>
    <dgm:pt modelId="{B8D36984-4B2E-41FC-B737-F3446C3E96C6}" type="pres">
      <dgm:prSet presAssocID="{5B9ACF62-1622-431F-9CB8-F4630D238A1A}" presName="parentLin" presStyleCnt="0"/>
      <dgm:spPr/>
    </dgm:pt>
    <dgm:pt modelId="{FB8B60B2-7CFB-478D-B3CE-31E7EA322240}" type="pres">
      <dgm:prSet presAssocID="{5B9ACF62-1622-431F-9CB8-F4630D238A1A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4CBB674F-2AE0-41B6-8851-0966F1B006AE}" type="pres">
      <dgm:prSet presAssocID="{5B9ACF62-1622-431F-9CB8-F4630D238A1A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1479-2D25-402E-8DBC-1A4C3DB672B4}" type="pres">
      <dgm:prSet presAssocID="{5B9ACF62-1622-431F-9CB8-F4630D238A1A}" presName="negativeSpace" presStyleCnt="0"/>
      <dgm:spPr/>
    </dgm:pt>
    <dgm:pt modelId="{027656B0-D553-477C-90B1-54637C113F07}" type="pres">
      <dgm:prSet presAssocID="{5B9ACF62-1622-431F-9CB8-F4630D238A1A}" presName="childText" presStyleLbl="conFgAcc1" presStyleIdx="2" presStyleCnt="6">
        <dgm:presLayoutVars>
          <dgm:bulletEnabled val="1"/>
        </dgm:presLayoutVars>
      </dgm:prSet>
      <dgm:spPr/>
    </dgm:pt>
    <dgm:pt modelId="{CBE36AC4-F2F7-46FB-B2AF-AC73AC0F106F}" type="pres">
      <dgm:prSet presAssocID="{996191F0-5F9F-4715-8919-51EF2CC57CBD}" presName="spaceBetweenRectangles" presStyleCnt="0"/>
      <dgm:spPr/>
    </dgm:pt>
    <dgm:pt modelId="{6D887DA1-0602-4714-9870-632534947A82}" type="pres">
      <dgm:prSet presAssocID="{ABDC2D27-E773-4CC0-B396-26B14A1F9769}" presName="parentLin" presStyleCnt="0"/>
      <dgm:spPr/>
    </dgm:pt>
    <dgm:pt modelId="{DDC01792-06BE-493C-8276-8BA5B70244E5}" type="pres">
      <dgm:prSet presAssocID="{ABDC2D27-E773-4CC0-B396-26B14A1F9769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2C791E58-BE21-473D-8BD5-6CF5465ED78D}" type="pres">
      <dgm:prSet presAssocID="{ABDC2D27-E773-4CC0-B396-26B14A1F9769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4D3DB-331B-4E83-B5D2-0E7764BA2FEA}" type="pres">
      <dgm:prSet presAssocID="{ABDC2D27-E773-4CC0-B396-26B14A1F9769}" presName="negativeSpace" presStyleCnt="0"/>
      <dgm:spPr/>
    </dgm:pt>
    <dgm:pt modelId="{EB9D94E0-7547-45C4-8C61-8F2995EEBB37}" type="pres">
      <dgm:prSet presAssocID="{ABDC2D27-E773-4CC0-B396-26B14A1F9769}" presName="childText" presStyleLbl="conFgAcc1" presStyleIdx="3" presStyleCnt="6">
        <dgm:presLayoutVars>
          <dgm:bulletEnabled val="1"/>
        </dgm:presLayoutVars>
      </dgm:prSet>
      <dgm:spPr/>
    </dgm:pt>
    <dgm:pt modelId="{F7900C36-DDF9-4238-ACD9-4C27A9767D81}" type="pres">
      <dgm:prSet presAssocID="{F510A6EF-8B15-44AD-97A1-B272E4967FA2}" presName="spaceBetweenRectangles" presStyleCnt="0"/>
      <dgm:spPr/>
    </dgm:pt>
    <dgm:pt modelId="{F87B4984-AEB4-4B83-9237-776A22088C97}" type="pres">
      <dgm:prSet presAssocID="{BE35DBA3-0889-4B34-AC44-EC75B21C18A6}" presName="parentLin" presStyleCnt="0"/>
      <dgm:spPr/>
    </dgm:pt>
    <dgm:pt modelId="{696F55ED-2123-4C79-B6F5-E61A1C3B15CD}" type="pres">
      <dgm:prSet presAssocID="{BE35DBA3-0889-4B34-AC44-EC75B21C18A6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054FE56B-5F8E-4D5F-9D95-E988839C1052}" type="pres">
      <dgm:prSet presAssocID="{BE35DBA3-0889-4B34-AC44-EC75B21C18A6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26575-4DBF-46F0-AF1D-A8340F1FF20C}" type="pres">
      <dgm:prSet presAssocID="{BE35DBA3-0889-4B34-AC44-EC75B21C18A6}" presName="negativeSpace" presStyleCnt="0"/>
      <dgm:spPr/>
    </dgm:pt>
    <dgm:pt modelId="{5822F3C1-0CF6-4BE0-8BD1-E9401F361E75}" type="pres">
      <dgm:prSet presAssocID="{BE35DBA3-0889-4B34-AC44-EC75B21C18A6}" presName="childText" presStyleLbl="conFgAcc1" presStyleIdx="4" presStyleCnt="6">
        <dgm:presLayoutVars>
          <dgm:bulletEnabled val="1"/>
        </dgm:presLayoutVars>
      </dgm:prSet>
      <dgm:spPr/>
    </dgm:pt>
    <dgm:pt modelId="{72C0BBCA-6509-45DE-8199-2E8AF4E431BB}" type="pres">
      <dgm:prSet presAssocID="{4CFF4B30-5029-459A-91EC-D61D0CA58355}" presName="spaceBetweenRectangles" presStyleCnt="0"/>
      <dgm:spPr/>
    </dgm:pt>
    <dgm:pt modelId="{8044EE95-564C-4276-AC30-30F53DF32C4E}" type="pres">
      <dgm:prSet presAssocID="{4836EF69-1AAA-473E-B12E-6ECB553B7E21}" presName="parentLin" presStyleCnt="0"/>
      <dgm:spPr/>
    </dgm:pt>
    <dgm:pt modelId="{D2F9B4A6-7B35-4881-AF15-1F3540502A5B}" type="pres">
      <dgm:prSet presAssocID="{4836EF69-1AAA-473E-B12E-6ECB553B7E2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063229A-ABA7-4EC0-B115-33676FE6EBD4}" type="pres">
      <dgm:prSet presAssocID="{4836EF69-1AAA-473E-B12E-6ECB553B7E21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7D5C4-24DD-4B12-A225-DFA327BE625D}" type="pres">
      <dgm:prSet presAssocID="{4836EF69-1AAA-473E-B12E-6ECB553B7E21}" presName="negativeSpace" presStyleCnt="0"/>
      <dgm:spPr/>
    </dgm:pt>
    <dgm:pt modelId="{9240131E-5DC8-4665-8EDE-D48CA811523D}" type="pres">
      <dgm:prSet presAssocID="{4836EF69-1AAA-473E-B12E-6ECB553B7E2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80C5EBE-C182-49AD-8C65-57F64571CB69}" type="presOf" srcId="{4836EF69-1AAA-473E-B12E-6ECB553B7E21}" destId="{D2F9B4A6-7B35-4881-AF15-1F3540502A5B}" srcOrd="0" destOrd="0" presId="urn:microsoft.com/office/officeart/2005/8/layout/list1"/>
    <dgm:cxn modelId="{7521D42E-2702-4EB6-8A38-726934015A7F}" type="presOf" srcId="{BE35DBA3-0889-4B34-AC44-EC75B21C18A6}" destId="{696F55ED-2123-4C79-B6F5-E61A1C3B15CD}" srcOrd="0" destOrd="0" presId="urn:microsoft.com/office/officeart/2005/8/layout/list1"/>
    <dgm:cxn modelId="{73CAD2A8-44AE-432A-99EC-1D40915B7A1A}" srcId="{C8D4A2CE-7F5A-4C50-9988-62E25637B72E}" destId="{BE35DBA3-0889-4B34-AC44-EC75B21C18A6}" srcOrd="4" destOrd="0" parTransId="{CAE24A8A-74E4-4C1A-BCBF-0659E1D23168}" sibTransId="{4CFF4B30-5029-459A-91EC-D61D0CA58355}"/>
    <dgm:cxn modelId="{152D45E3-0D39-4EF4-B5F4-877AD52294AA}" type="presOf" srcId="{932F87A3-35FC-409D-9FAD-8789CB5A41C7}" destId="{FC1EC741-010C-4D9B-B7B7-775147B5F7AD}" srcOrd="0" destOrd="0" presId="urn:microsoft.com/office/officeart/2005/8/layout/list1"/>
    <dgm:cxn modelId="{43C71BFE-97DB-44D2-9D96-88C48266766B}" type="presOf" srcId="{4836EF69-1AAA-473E-B12E-6ECB553B7E21}" destId="{E063229A-ABA7-4EC0-B115-33676FE6EBD4}" srcOrd="1" destOrd="0" presId="urn:microsoft.com/office/officeart/2005/8/layout/list1"/>
    <dgm:cxn modelId="{535A924D-3900-49A3-B3F5-7C41023EA60D}" type="presOf" srcId="{C8D4A2CE-7F5A-4C50-9988-62E25637B72E}" destId="{C352B2E4-E662-4221-B8F4-919A698EF989}" srcOrd="0" destOrd="0" presId="urn:microsoft.com/office/officeart/2005/8/layout/list1"/>
    <dgm:cxn modelId="{003E2670-E9CF-44C3-AF93-BA31B46511BA}" type="presOf" srcId="{ABDC2D27-E773-4CC0-B396-26B14A1F9769}" destId="{2C791E58-BE21-473D-8BD5-6CF5465ED78D}" srcOrd="1" destOrd="0" presId="urn:microsoft.com/office/officeart/2005/8/layout/list1"/>
    <dgm:cxn modelId="{ABD5880F-2555-426C-AEB3-63FBA3C18CA7}" type="presOf" srcId="{BE35DBA3-0889-4B34-AC44-EC75B21C18A6}" destId="{054FE56B-5F8E-4D5F-9D95-E988839C1052}" srcOrd="1" destOrd="0" presId="urn:microsoft.com/office/officeart/2005/8/layout/list1"/>
    <dgm:cxn modelId="{BF59674F-D82B-4C6D-B8F7-8FD40550D582}" type="presOf" srcId="{ABDC2D27-E773-4CC0-B396-26B14A1F9769}" destId="{DDC01792-06BE-493C-8276-8BA5B70244E5}" srcOrd="0" destOrd="0" presId="urn:microsoft.com/office/officeart/2005/8/layout/list1"/>
    <dgm:cxn modelId="{F324FA3E-3B5C-46F5-8C93-DD88CD0FBA77}" srcId="{C8D4A2CE-7F5A-4C50-9988-62E25637B72E}" destId="{12E7CE2E-9F73-464B-9AFE-F28291FBCD4E}" srcOrd="1" destOrd="0" parTransId="{CC71A5DC-D882-4AF1-97FE-FCA589CEA6FE}" sibTransId="{0B521D1D-32E7-4559-964B-0CC31189ACBD}"/>
    <dgm:cxn modelId="{EB039BA8-CF68-4F8D-880B-08ABE247A831}" type="presOf" srcId="{932F87A3-35FC-409D-9FAD-8789CB5A41C7}" destId="{E7A28DCB-0621-4144-9DAF-3473526A9540}" srcOrd="1" destOrd="0" presId="urn:microsoft.com/office/officeart/2005/8/layout/list1"/>
    <dgm:cxn modelId="{1CA4CD22-6F1C-4A54-9C0B-E055933C77C6}" srcId="{C8D4A2CE-7F5A-4C50-9988-62E25637B72E}" destId="{932F87A3-35FC-409D-9FAD-8789CB5A41C7}" srcOrd="0" destOrd="0" parTransId="{E7AB9EB5-620E-46F9-BE41-B0E28BDBD828}" sibTransId="{09E10310-4477-4230-AE25-397E9B74CED0}"/>
    <dgm:cxn modelId="{FF28C201-3778-4CA5-9F7B-8DDEF6811A6F}" srcId="{C8D4A2CE-7F5A-4C50-9988-62E25637B72E}" destId="{4836EF69-1AAA-473E-B12E-6ECB553B7E21}" srcOrd="5" destOrd="0" parTransId="{A379AC7D-0D87-4632-AFCC-570FD0625126}" sibTransId="{FE2F6EF0-1D6C-4AE3-8585-C66E5FE79CE3}"/>
    <dgm:cxn modelId="{B817335F-E934-4970-A4D4-A5480FF16B60}" type="presOf" srcId="{5B9ACF62-1622-431F-9CB8-F4630D238A1A}" destId="{4CBB674F-2AE0-41B6-8851-0966F1B006AE}" srcOrd="1" destOrd="0" presId="urn:microsoft.com/office/officeart/2005/8/layout/list1"/>
    <dgm:cxn modelId="{48483763-D0F9-4052-A178-23C0ABF18829}" srcId="{C8D4A2CE-7F5A-4C50-9988-62E25637B72E}" destId="{5B9ACF62-1622-431F-9CB8-F4630D238A1A}" srcOrd="2" destOrd="0" parTransId="{02A13E2A-96B3-4239-987B-963456FB0967}" sibTransId="{996191F0-5F9F-4715-8919-51EF2CC57CBD}"/>
    <dgm:cxn modelId="{EF70AC20-C930-4B61-9509-93D090501FD3}" type="presOf" srcId="{12E7CE2E-9F73-464B-9AFE-F28291FBCD4E}" destId="{7A584C82-F167-4D69-8866-50A9CD0BA601}" srcOrd="1" destOrd="0" presId="urn:microsoft.com/office/officeart/2005/8/layout/list1"/>
    <dgm:cxn modelId="{A006C7E5-EA93-45E7-A84C-817F8FE76DA4}" srcId="{C8D4A2CE-7F5A-4C50-9988-62E25637B72E}" destId="{ABDC2D27-E773-4CC0-B396-26B14A1F9769}" srcOrd="3" destOrd="0" parTransId="{E1E521A7-4DA8-4DA6-B6A7-3CD4F872DA17}" sibTransId="{F510A6EF-8B15-44AD-97A1-B272E4967FA2}"/>
    <dgm:cxn modelId="{775281DA-1ED1-476C-A2A2-6FF59F9C6E9E}" type="presOf" srcId="{5B9ACF62-1622-431F-9CB8-F4630D238A1A}" destId="{FB8B60B2-7CFB-478D-B3CE-31E7EA322240}" srcOrd="0" destOrd="0" presId="urn:microsoft.com/office/officeart/2005/8/layout/list1"/>
    <dgm:cxn modelId="{616C335A-5A3B-4E03-AD21-5572F9D50775}" type="presOf" srcId="{12E7CE2E-9F73-464B-9AFE-F28291FBCD4E}" destId="{8A9039D4-9148-47A4-AE88-7593E452EC19}" srcOrd="0" destOrd="0" presId="urn:microsoft.com/office/officeart/2005/8/layout/list1"/>
    <dgm:cxn modelId="{0BEECD89-7509-47FE-A31F-EF6CB44AA3EA}" type="presParOf" srcId="{C352B2E4-E662-4221-B8F4-919A698EF989}" destId="{2C0370EA-B380-49B2-90A2-17D4A57504BE}" srcOrd="0" destOrd="0" presId="urn:microsoft.com/office/officeart/2005/8/layout/list1"/>
    <dgm:cxn modelId="{9ACF782E-F409-4743-AC88-A867FF7BF332}" type="presParOf" srcId="{2C0370EA-B380-49B2-90A2-17D4A57504BE}" destId="{FC1EC741-010C-4D9B-B7B7-775147B5F7AD}" srcOrd="0" destOrd="0" presId="urn:microsoft.com/office/officeart/2005/8/layout/list1"/>
    <dgm:cxn modelId="{DDF89E51-7A70-4D13-BB24-BBA840A10B38}" type="presParOf" srcId="{2C0370EA-B380-49B2-90A2-17D4A57504BE}" destId="{E7A28DCB-0621-4144-9DAF-3473526A9540}" srcOrd="1" destOrd="0" presId="urn:microsoft.com/office/officeart/2005/8/layout/list1"/>
    <dgm:cxn modelId="{95DA7712-C664-40E9-99E4-6E4761A5B901}" type="presParOf" srcId="{C352B2E4-E662-4221-B8F4-919A698EF989}" destId="{1C3B1EBC-CBB9-45FA-9FBD-A1B8F15B4905}" srcOrd="1" destOrd="0" presId="urn:microsoft.com/office/officeart/2005/8/layout/list1"/>
    <dgm:cxn modelId="{C693D3A7-27B4-48E9-BF65-2916D9ABCE00}" type="presParOf" srcId="{C352B2E4-E662-4221-B8F4-919A698EF989}" destId="{0471C42C-4AE8-4AD3-AFA3-24E44A17A33E}" srcOrd="2" destOrd="0" presId="urn:microsoft.com/office/officeart/2005/8/layout/list1"/>
    <dgm:cxn modelId="{0912F009-639E-4721-B1D4-6318452ACB4D}" type="presParOf" srcId="{C352B2E4-E662-4221-B8F4-919A698EF989}" destId="{ED596EEA-12F4-44FA-9C98-6B2B662A723A}" srcOrd="3" destOrd="0" presId="urn:microsoft.com/office/officeart/2005/8/layout/list1"/>
    <dgm:cxn modelId="{C9086612-2DB9-4FEC-ABB9-5119F72EE82C}" type="presParOf" srcId="{C352B2E4-E662-4221-B8F4-919A698EF989}" destId="{09F2D430-D586-467D-81A1-B8BBB4BAEE4C}" srcOrd="4" destOrd="0" presId="urn:microsoft.com/office/officeart/2005/8/layout/list1"/>
    <dgm:cxn modelId="{9BAEBE59-BCD7-4E11-B93A-77ACD432BC5B}" type="presParOf" srcId="{09F2D430-D586-467D-81A1-B8BBB4BAEE4C}" destId="{8A9039D4-9148-47A4-AE88-7593E452EC19}" srcOrd="0" destOrd="0" presId="urn:microsoft.com/office/officeart/2005/8/layout/list1"/>
    <dgm:cxn modelId="{F9DE96CD-B333-414B-8DCC-FB154FBD3469}" type="presParOf" srcId="{09F2D430-D586-467D-81A1-B8BBB4BAEE4C}" destId="{7A584C82-F167-4D69-8866-50A9CD0BA601}" srcOrd="1" destOrd="0" presId="urn:microsoft.com/office/officeart/2005/8/layout/list1"/>
    <dgm:cxn modelId="{9F752E94-5321-4610-855C-C7B2896AFB29}" type="presParOf" srcId="{C352B2E4-E662-4221-B8F4-919A698EF989}" destId="{003F72EC-C03C-4A84-BE16-C6BE28A71C2B}" srcOrd="5" destOrd="0" presId="urn:microsoft.com/office/officeart/2005/8/layout/list1"/>
    <dgm:cxn modelId="{99E45C4A-C1ED-4515-BFFF-5CF16E74AEA3}" type="presParOf" srcId="{C352B2E4-E662-4221-B8F4-919A698EF989}" destId="{CF3CB5A3-3993-41E8-A60C-FBD27C923ACB}" srcOrd="6" destOrd="0" presId="urn:microsoft.com/office/officeart/2005/8/layout/list1"/>
    <dgm:cxn modelId="{19555E70-2C1D-4E1C-8FF4-5F41A923BECC}" type="presParOf" srcId="{C352B2E4-E662-4221-B8F4-919A698EF989}" destId="{B0DC0973-66E3-4EC2-849B-C9D8A3F8A3EF}" srcOrd="7" destOrd="0" presId="urn:microsoft.com/office/officeart/2005/8/layout/list1"/>
    <dgm:cxn modelId="{65B80AB8-C00D-4F79-9386-7E07E20BABF5}" type="presParOf" srcId="{C352B2E4-E662-4221-B8F4-919A698EF989}" destId="{B8D36984-4B2E-41FC-B737-F3446C3E96C6}" srcOrd="8" destOrd="0" presId="urn:microsoft.com/office/officeart/2005/8/layout/list1"/>
    <dgm:cxn modelId="{01280F1F-CE3B-4967-B40C-08E0508A998F}" type="presParOf" srcId="{B8D36984-4B2E-41FC-B737-F3446C3E96C6}" destId="{FB8B60B2-7CFB-478D-B3CE-31E7EA322240}" srcOrd="0" destOrd="0" presId="urn:microsoft.com/office/officeart/2005/8/layout/list1"/>
    <dgm:cxn modelId="{839E5C98-9A2A-4590-B8C5-43609CC609FD}" type="presParOf" srcId="{B8D36984-4B2E-41FC-B737-F3446C3E96C6}" destId="{4CBB674F-2AE0-41B6-8851-0966F1B006AE}" srcOrd="1" destOrd="0" presId="urn:microsoft.com/office/officeart/2005/8/layout/list1"/>
    <dgm:cxn modelId="{AE0BF4A4-202F-495C-8A6A-A27285E2F3FF}" type="presParOf" srcId="{C352B2E4-E662-4221-B8F4-919A698EF989}" destId="{CC4C1479-2D25-402E-8DBC-1A4C3DB672B4}" srcOrd="9" destOrd="0" presId="urn:microsoft.com/office/officeart/2005/8/layout/list1"/>
    <dgm:cxn modelId="{26DB6420-3478-43A5-B354-0FDE6EDE1D13}" type="presParOf" srcId="{C352B2E4-E662-4221-B8F4-919A698EF989}" destId="{027656B0-D553-477C-90B1-54637C113F07}" srcOrd="10" destOrd="0" presId="urn:microsoft.com/office/officeart/2005/8/layout/list1"/>
    <dgm:cxn modelId="{321C0B9B-9248-4D61-BB07-3B7A1B63DF01}" type="presParOf" srcId="{C352B2E4-E662-4221-B8F4-919A698EF989}" destId="{CBE36AC4-F2F7-46FB-B2AF-AC73AC0F106F}" srcOrd="11" destOrd="0" presId="urn:microsoft.com/office/officeart/2005/8/layout/list1"/>
    <dgm:cxn modelId="{55FBEC9F-DBA3-48F3-B689-B9FC1B9C0859}" type="presParOf" srcId="{C352B2E4-E662-4221-B8F4-919A698EF989}" destId="{6D887DA1-0602-4714-9870-632534947A82}" srcOrd="12" destOrd="0" presId="urn:microsoft.com/office/officeart/2005/8/layout/list1"/>
    <dgm:cxn modelId="{0FF21108-4B54-4F5D-9802-0DEE16426EC4}" type="presParOf" srcId="{6D887DA1-0602-4714-9870-632534947A82}" destId="{DDC01792-06BE-493C-8276-8BA5B70244E5}" srcOrd="0" destOrd="0" presId="urn:microsoft.com/office/officeart/2005/8/layout/list1"/>
    <dgm:cxn modelId="{0079D4A2-E086-4829-9415-DD73E2EBDD9E}" type="presParOf" srcId="{6D887DA1-0602-4714-9870-632534947A82}" destId="{2C791E58-BE21-473D-8BD5-6CF5465ED78D}" srcOrd="1" destOrd="0" presId="urn:microsoft.com/office/officeart/2005/8/layout/list1"/>
    <dgm:cxn modelId="{DAA02431-5DFE-46F2-B008-AA3B48C04C7E}" type="presParOf" srcId="{C352B2E4-E662-4221-B8F4-919A698EF989}" destId="{3D54D3DB-331B-4E83-B5D2-0E7764BA2FEA}" srcOrd="13" destOrd="0" presId="urn:microsoft.com/office/officeart/2005/8/layout/list1"/>
    <dgm:cxn modelId="{7C12E0BC-06AE-46EF-8E7D-DF83F7353FE7}" type="presParOf" srcId="{C352B2E4-E662-4221-B8F4-919A698EF989}" destId="{EB9D94E0-7547-45C4-8C61-8F2995EEBB37}" srcOrd="14" destOrd="0" presId="urn:microsoft.com/office/officeart/2005/8/layout/list1"/>
    <dgm:cxn modelId="{FA71C533-E683-4AC1-B838-673E7A46A055}" type="presParOf" srcId="{C352B2E4-E662-4221-B8F4-919A698EF989}" destId="{F7900C36-DDF9-4238-ACD9-4C27A9767D81}" srcOrd="15" destOrd="0" presId="urn:microsoft.com/office/officeart/2005/8/layout/list1"/>
    <dgm:cxn modelId="{E5714120-D7FB-43E7-8665-6C2E4BEC250C}" type="presParOf" srcId="{C352B2E4-E662-4221-B8F4-919A698EF989}" destId="{F87B4984-AEB4-4B83-9237-776A22088C97}" srcOrd="16" destOrd="0" presId="urn:microsoft.com/office/officeart/2005/8/layout/list1"/>
    <dgm:cxn modelId="{B4F2E9EF-9DEC-495A-B4C6-7685EA9BA1BA}" type="presParOf" srcId="{F87B4984-AEB4-4B83-9237-776A22088C97}" destId="{696F55ED-2123-4C79-B6F5-E61A1C3B15CD}" srcOrd="0" destOrd="0" presId="urn:microsoft.com/office/officeart/2005/8/layout/list1"/>
    <dgm:cxn modelId="{BE5F1FB3-64F9-473A-893B-638A94EAF957}" type="presParOf" srcId="{F87B4984-AEB4-4B83-9237-776A22088C97}" destId="{054FE56B-5F8E-4D5F-9D95-E988839C1052}" srcOrd="1" destOrd="0" presId="urn:microsoft.com/office/officeart/2005/8/layout/list1"/>
    <dgm:cxn modelId="{5AB24E85-91DF-4FB9-88A9-17DFF67B8442}" type="presParOf" srcId="{C352B2E4-E662-4221-B8F4-919A698EF989}" destId="{80D26575-4DBF-46F0-AF1D-A8340F1FF20C}" srcOrd="17" destOrd="0" presId="urn:microsoft.com/office/officeart/2005/8/layout/list1"/>
    <dgm:cxn modelId="{2CCA8C0E-3479-4065-9E6C-A01425775157}" type="presParOf" srcId="{C352B2E4-E662-4221-B8F4-919A698EF989}" destId="{5822F3C1-0CF6-4BE0-8BD1-E9401F361E75}" srcOrd="18" destOrd="0" presId="urn:microsoft.com/office/officeart/2005/8/layout/list1"/>
    <dgm:cxn modelId="{58607469-A604-41F9-A28D-3D3DC0C271B4}" type="presParOf" srcId="{C352B2E4-E662-4221-B8F4-919A698EF989}" destId="{72C0BBCA-6509-45DE-8199-2E8AF4E431BB}" srcOrd="19" destOrd="0" presId="urn:microsoft.com/office/officeart/2005/8/layout/list1"/>
    <dgm:cxn modelId="{5F5A2AA6-148E-4FA6-8048-C64518E747B1}" type="presParOf" srcId="{C352B2E4-E662-4221-B8F4-919A698EF989}" destId="{8044EE95-564C-4276-AC30-30F53DF32C4E}" srcOrd="20" destOrd="0" presId="urn:microsoft.com/office/officeart/2005/8/layout/list1"/>
    <dgm:cxn modelId="{178540B2-81A1-414B-85D2-F5B6CFE16F04}" type="presParOf" srcId="{8044EE95-564C-4276-AC30-30F53DF32C4E}" destId="{D2F9B4A6-7B35-4881-AF15-1F3540502A5B}" srcOrd="0" destOrd="0" presId="urn:microsoft.com/office/officeart/2005/8/layout/list1"/>
    <dgm:cxn modelId="{EDD023E8-2A4B-4EB7-AFA5-0B687FD6368A}" type="presParOf" srcId="{8044EE95-564C-4276-AC30-30F53DF32C4E}" destId="{E063229A-ABA7-4EC0-B115-33676FE6EBD4}" srcOrd="1" destOrd="0" presId="urn:microsoft.com/office/officeart/2005/8/layout/list1"/>
    <dgm:cxn modelId="{9F0E4CB0-8A98-463B-8603-B6F73E519614}" type="presParOf" srcId="{C352B2E4-E662-4221-B8F4-919A698EF989}" destId="{65E7D5C4-24DD-4B12-A225-DFA327BE625D}" srcOrd="21" destOrd="0" presId="urn:microsoft.com/office/officeart/2005/8/layout/list1"/>
    <dgm:cxn modelId="{D7953565-AE1D-4EBD-9A10-3C967EC2AAB6}" type="presParOf" srcId="{C352B2E4-E662-4221-B8F4-919A698EF989}" destId="{9240131E-5DC8-4665-8EDE-D48CA811523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A22907-95BA-43BE-B4B4-6AB7658C2100}" type="doc">
      <dgm:prSet loTypeId="urn:microsoft.com/office/officeart/2005/8/layout/cycle8" loCatId="cycle" qsTypeId="urn:microsoft.com/office/officeart/2005/8/quickstyle/3d9" qsCatId="3D" csTypeId="urn:microsoft.com/office/officeart/2005/8/colors/accent1_2" csCatId="accent1" phldr="1"/>
      <dgm:spPr/>
    </dgm:pt>
    <dgm:pt modelId="{14E02162-F32D-48D6-83D7-F741061C88BF}">
      <dgm:prSet phldrT="[Text]"/>
      <dgm:spPr/>
      <dgm:t>
        <a:bodyPr/>
        <a:lstStyle/>
        <a:p>
          <a:r>
            <a:rPr lang="en-US" dirty="0" smtClean="0"/>
            <a:t>GUI</a:t>
          </a:r>
        </a:p>
        <a:p>
          <a:r>
            <a:rPr lang="en-US" dirty="0" smtClean="0"/>
            <a:t>Test</a:t>
          </a:r>
          <a:endParaRPr lang="en-US" dirty="0"/>
        </a:p>
      </dgm:t>
    </dgm:pt>
    <dgm:pt modelId="{E290784F-888E-4124-9733-7E852EC81152}" type="parTrans" cxnId="{37282012-910D-4FE1-B783-CC8077261E80}">
      <dgm:prSet/>
      <dgm:spPr/>
      <dgm:t>
        <a:bodyPr/>
        <a:lstStyle/>
        <a:p>
          <a:endParaRPr lang="en-US"/>
        </a:p>
      </dgm:t>
    </dgm:pt>
    <dgm:pt modelId="{B55FE769-97A7-4240-A63E-BD573CB8DD14}" type="sibTrans" cxnId="{37282012-910D-4FE1-B783-CC8077261E80}">
      <dgm:prSet/>
      <dgm:spPr/>
      <dgm:t>
        <a:bodyPr/>
        <a:lstStyle/>
        <a:p>
          <a:endParaRPr lang="en-US"/>
        </a:p>
      </dgm:t>
    </dgm:pt>
    <dgm:pt modelId="{054CA25B-340C-4E83-9DB4-D064818A0625}">
      <dgm:prSet phldrT="[Text]"/>
      <dgm:spPr/>
      <dgm:t>
        <a:bodyPr/>
        <a:lstStyle/>
        <a:p>
          <a:r>
            <a:rPr lang="en-US" dirty="0" smtClean="0"/>
            <a:t>Function</a:t>
          </a:r>
        </a:p>
        <a:p>
          <a:r>
            <a:rPr lang="en-US" dirty="0" smtClean="0"/>
            <a:t>Test</a:t>
          </a:r>
          <a:endParaRPr lang="en-US" dirty="0"/>
        </a:p>
      </dgm:t>
    </dgm:pt>
    <dgm:pt modelId="{F60E6653-5247-4AB1-BA44-86D641F0463F}" type="parTrans" cxnId="{D7234132-C46C-42A1-A5A1-4AD755B7C96F}">
      <dgm:prSet/>
      <dgm:spPr/>
      <dgm:t>
        <a:bodyPr/>
        <a:lstStyle/>
        <a:p>
          <a:endParaRPr lang="en-US"/>
        </a:p>
      </dgm:t>
    </dgm:pt>
    <dgm:pt modelId="{66181B11-0EDD-4EDE-A3B6-76E05669CC7D}" type="sibTrans" cxnId="{D7234132-C46C-42A1-A5A1-4AD755B7C96F}">
      <dgm:prSet/>
      <dgm:spPr/>
      <dgm:t>
        <a:bodyPr/>
        <a:lstStyle/>
        <a:p>
          <a:endParaRPr lang="en-US"/>
        </a:p>
      </dgm:t>
    </dgm:pt>
    <dgm:pt modelId="{05DB93E5-3338-457F-80C0-7FC832474237}" type="pres">
      <dgm:prSet presAssocID="{67A22907-95BA-43BE-B4B4-6AB7658C2100}" presName="compositeShape" presStyleCnt="0">
        <dgm:presLayoutVars>
          <dgm:chMax val="7"/>
          <dgm:dir/>
          <dgm:resizeHandles val="exact"/>
        </dgm:presLayoutVars>
      </dgm:prSet>
      <dgm:spPr/>
    </dgm:pt>
    <dgm:pt modelId="{504CB7FB-C0B0-4ED3-B5DC-08975D452B49}" type="pres">
      <dgm:prSet presAssocID="{67A22907-95BA-43BE-B4B4-6AB7658C2100}" presName="wedge1" presStyleLbl="node1" presStyleIdx="0" presStyleCnt="2"/>
      <dgm:spPr/>
      <dgm:t>
        <a:bodyPr/>
        <a:lstStyle/>
        <a:p>
          <a:endParaRPr lang="en-US"/>
        </a:p>
      </dgm:t>
    </dgm:pt>
    <dgm:pt modelId="{11325C65-AFB7-44DA-81BC-69120B0727C8}" type="pres">
      <dgm:prSet presAssocID="{67A22907-95BA-43BE-B4B4-6AB7658C2100}" presName="dummy1a" presStyleCnt="0"/>
      <dgm:spPr/>
    </dgm:pt>
    <dgm:pt modelId="{2ED72A93-4E42-44AA-ACF0-6F932C815CDE}" type="pres">
      <dgm:prSet presAssocID="{67A22907-95BA-43BE-B4B4-6AB7658C2100}" presName="dummy1b" presStyleCnt="0"/>
      <dgm:spPr/>
    </dgm:pt>
    <dgm:pt modelId="{DC650355-FCE6-4C1F-99D3-87851FBDCF50}" type="pres">
      <dgm:prSet presAssocID="{67A22907-95BA-43BE-B4B4-6AB7658C2100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AD200-5A29-4776-A331-62F642BF1544}" type="pres">
      <dgm:prSet presAssocID="{67A22907-95BA-43BE-B4B4-6AB7658C2100}" presName="wedge2" presStyleLbl="node1" presStyleIdx="1" presStyleCnt="2"/>
      <dgm:spPr/>
      <dgm:t>
        <a:bodyPr/>
        <a:lstStyle/>
        <a:p>
          <a:endParaRPr lang="en-US"/>
        </a:p>
      </dgm:t>
    </dgm:pt>
    <dgm:pt modelId="{CCF8B25A-27AB-482D-80A8-CCA6226E1254}" type="pres">
      <dgm:prSet presAssocID="{67A22907-95BA-43BE-B4B4-6AB7658C2100}" presName="dummy2a" presStyleCnt="0"/>
      <dgm:spPr/>
    </dgm:pt>
    <dgm:pt modelId="{B6EFD973-FB50-4310-93BE-F24BB6A5BAF6}" type="pres">
      <dgm:prSet presAssocID="{67A22907-95BA-43BE-B4B4-6AB7658C2100}" presName="dummy2b" presStyleCnt="0"/>
      <dgm:spPr/>
    </dgm:pt>
    <dgm:pt modelId="{99433868-F383-473D-B3A8-9462A6D0BD87}" type="pres">
      <dgm:prSet presAssocID="{67A22907-95BA-43BE-B4B4-6AB7658C2100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234CB-1708-4A27-B3D4-16577256CCA5}" type="pres">
      <dgm:prSet presAssocID="{B55FE769-97A7-4240-A63E-BD573CB8DD14}" presName="arrowWedge1" presStyleLbl="fgSibTrans2D1" presStyleIdx="0" presStyleCnt="2"/>
      <dgm:spPr/>
    </dgm:pt>
    <dgm:pt modelId="{64A5A3C3-36C7-46EC-B8AB-29C0982BFCAE}" type="pres">
      <dgm:prSet presAssocID="{66181B11-0EDD-4EDE-A3B6-76E05669CC7D}" presName="arrowWedge2" presStyleLbl="fgSibTrans2D1" presStyleIdx="1" presStyleCnt="2"/>
      <dgm:spPr/>
    </dgm:pt>
  </dgm:ptLst>
  <dgm:cxnLst>
    <dgm:cxn modelId="{53B8A93A-06B3-4516-BAE4-8BAEA5260F95}" type="presOf" srcId="{67A22907-95BA-43BE-B4B4-6AB7658C2100}" destId="{05DB93E5-3338-457F-80C0-7FC832474237}" srcOrd="0" destOrd="0" presId="urn:microsoft.com/office/officeart/2005/8/layout/cycle8"/>
    <dgm:cxn modelId="{62524C0F-C184-404A-A236-CCC0874631ED}" type="presOf" srcId="{14E02162-F32D-48D6-83D7-F741061C88BF}" destId="{DC650355-FCE6-4C1F-99D3-87851FBDCF50}" srcOrd="1" destOrd="0" presId="urn:microsoft.com/office/officeart/2005/8/layout/cycle8"/>
    <dgm:cxn modelId="{BDD9828D-4449-4A15-B176-8A97A265EC02}" type="presOf" srcId="{054CA25B-340C-4E83-9DB4-D064818A0625}" destId="{11DAD200-5A29-4776-A331-62F642BF1544}" srcOrd="0" destOrd="0" presId="urn:microsoft.com/office/officeart/2005/8/layout/cycle8"/>
    <dgm:cxn modelId="{D7234132-C46C-42A1-A5A1-4AD755B7C96F}" srcId="{67A22907-95BA-43BE-B4B4-6AB7658C2100}" destId="{054CA25B-340C-4E83-9DB4-D064818A0625}" srcOrd="1" destOrd="0" parTransId="{F60E6653-5247-4AB1-BA44-86D641F0463F}" sibTransId="{66181B11-0EDD-4EDE-A3B6-76E05669CC7D}"/>
    <dgm:cxn modelId="{37282012-910D-4FE1-B783-CC8077261E80}" srcId="{67A22907-95BA-43BE-B4B4-6AB7658C2100}" destId="{14E02162-F32D-48D6-83D7-F741061C88BF}" srcOrd="0" destOrd="0" parTransId="{E290784F-888E-4124-9733-7E852EC81152}" sibTransId="{B55FE769-97A7-4240-A63E-BD573CB8DD14}"/>
    <dgm:cxn modelId="{17DC387D-8540-4BA6-B822-F536A946DFB1}" type="presOf" srcId="{14E02162-F32D-48D6-83D7-F741061C88BF}" destId="{504CB7FB-C0B0-4ED3-B5DC-08975D452B49}" srcOrd="0" destOrd="0" presId="urn:microsoft.com/office/officeart/2005/8/layout/cycle8"/>
    <dgm:cxn modelId="{44EC2E1B-7EE3-4007-8989-55CC783F4DC4}" type="presOf" srcId="{054CA25B-340C-4E83-9DB4-D064818A0625}" destId="{99433868-F383-473D-B3A8-9462A6D0BD87}" srcOrd="1" destOrd="0" presId="urn:microsoft.com/office/officeart/2005/8/layout/cycle8"/>
    <dgm:cxn modelId="{CFA56401-3739-47D4-9B7C-849EE2C38DB4}" type="presParOf" srcId="{05DB93E5-3338-457F-80C0-7FC832474237}" destId="{504CB7FB-C0B0-4ED3-B5DC-08975D452B49}" srcOrd="0" destOrd="0" presId="urn:microsoft.com/office/officeart/2005/8/layout/cycle8"/>
    <dgm:cxn modelId="{969AE7E2-3DCE-474A-BAA1-9A06D01921D9}" type="presParOf" srcId="{05DB93E5-3338-457F-80C0-7FC832474237}" destId="{11325C65-AFB7-44DA-81BC-69120B0727C8}" srcOrd="1" destOrd="0" presId="urn:microsoft.com/office/officeart/2005/8/layout/cycle8"/>
    <dgm:cxn modelId="{F87BA4FC-6CF0-4EA7-BDEB-C895F0687337}" type="presParOf" srcId="{05DB93E5-3338-457F-80C0-7FC832474237}" destId="{2ED72A93-4E42-44AA-ACF0-6F932C815CDE}" srcOrd="2" destOrd="0" presId="urn:microsoft.com/office/officeart/2005/8/layout/cycle8"/>
    <dgm:cxn modelId="{476FB701-058B-475B-8519-6B5243E94EFE}" type="presParOf" srcId="{05DB93E5-3338-457F-80C0-7FC832474237}" destId="{DC650355-FCE6-4C1F-99D3-87851FBDCF50}" srcOrd="3" destOrd="0" presId="urn:microsoft.com/office/officeart/2005/8/layout/cycle8"/>
    <dgm:cxn modelId="{F9897F3B-8944-4086-9C9A-80E1ED6BEF86}" type="presParOf" srcId="{05DB93E5-3338-457F-80C0-7FC832474237}" destId="{11DAD200-5A29-4776-A331-62F642BF1544}" srcOrd="4" destOrd="0" presId="urn:microsoft.com/office/officeart/2005/8/layout/cycle8"/>
    <dgm:cxn modelId="{41599512-417C-42DD-9DE2-2B8B3C322D10}" type="presParOf" srcId="{05DB93E5-3338-457F-80C0-7FC832474237}" destId="{CCF8B25A-27AB-482D-80A8-CCA6226E1254}" srcOrd="5" destOrd="0" presId="urn:microsoft.com/office/officeart/2005/8/layout/cycle8"/>
    <dgm:cxn modelId="{02C1435C-19CA-4D49-BDF5-3F03A9E64BAA}" type="presParOf" srcId="{05DB93E5-3338-457F-80C0-7FC832474237}" destId="{B6EFD973-FB50-4310-93BE-F24BB6A5BAF6}" srcOrd="6" destOrd="0" presId="urn:microsoft.com/office/officeart/2005/8/layout/cycle8"/>
    <dgm:cxn modelId="{9FD0B701-3BD3-4594-A623-F8C7CC17E33C}" type="presParOf" srcId="{05DB93E5-3338-457F-80C0-7FC832474237}" destId="{99433868-F383-473D-B3A8-9462A6D0BD87}" srcOrd="7" destOrd="0" presId="urn:microsoft.com/office/officeart/2005/8/layout/cycle8"/>
    <dgm:cxn modelId="{FCB7E401-F9C6-4DE5-8228-A8511AB83112}" type="presParOf" srcId="{05DB93E5-3338-457F-80C0-7FC832474237}" destId="{B69234CB-1708-4A27-B3D4-16577256CCA5}" srcOrd="8" destOrd="0" presId="urn:microsoft.com/office/officeart/2005/8/layout/cycle8"/>
    <dgm:cxn modelId="{8F3A16E7-3F50-439F-AD76-BCC954C8B0E3}" type="presParOf" srcId="{05DB93E5-3338-457F-80C0-7FC832474237}" destId="{64A5A3C3-36C7-46EC-B8AB-29C0982BFCA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0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E4B8C257-4AA5-4827-9B71-01293C87300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Design</a:t>
          </a:r>
        </a:p>
      </dgm:t>
    </dgm:pt>
    <dgm:pt modelId="{0A12E4AB-5217-4227-9217-319834C9B23E}" type="parTrans" cxnId="{6AABD884-2185-431E-8325-BA3EACBADFD4}">
      <dgm:prSet/>
      <dgm:spPr/>
      <dgm:t>
        <a:bodyPr/>
        <a:lstStyle/>
        <a:p>
          <a:endParaRPr lang="en-US"/>
        </a:p>
      </dgm:t>
    </dgm:pt>
    <dgm:pt modelId="{87ADE825-EF5D-494C-BA57-593B43B90BF9}" type="sibTrans" cxnId="{6AABD884-2185-431E-8325-BA3EACBADFD4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E7BB4730-3164-42EA-88FF-89AC76009538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gm:t>
    </dgm:pt>
    <dgm:pt modelId="{9B0C663A-A0B5-4677-9B07-24451BBD7D17}" type="parTrans" cxnId="{DC43B250-4FC3-4B50-9F02-F5DFAC4B37E5}">
      <dgm:prSet/>
      <dgm:spPr/>
      <dgm:t>
        <a:bodyPr/>
        <a:lstStyle/>
        <a:p>
          <a:endParaRPr lang="en-US"/>
        </a:p>
      </dgm:t>
    </dgm:pt>
    <dgm:pt modelId="{2694ABE0-23B6-436F-9A31-F312AD8F3DD3}" type="sibTrans" cxnId="{DC43B250-4FC3-4B50-9F02-F5DFAC4B37E5}">
      <dgm:prSet/>
      <dgm:spPr/>
      <dgm:t>
        <a:bodyPr/>
        <a:lstStyle/>
        <a:p>
          <a:endParaRPr lang="en-US"/>
        </a:p>
      </dgm:t>
    </dgm:pt>
    <dgm:pt modelId="{1068DABC-F117-492E-8338-279BEB0736D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34604757-32FD-42A9-9CE6-121ECCBE81E1}" type="parTrans" cxnId="{F61A7A02-DEC4-4ED3-BEC3-447ED0D6BC53}">
      <dgm:prSet/>
      <dgm:spPr/>
      <dgm:t>
        <a:bodyPr/>
        <a:lstStyle/>
        <a:p>
          <a:endParaRPr lang="en-US"/>
        </a:p>
      </dgm:t>
    </dgm:pt>
    <dgm:pt modelId="{F8EA868F-BDD6-4AC7-A116-23883C197A60}" type="sibTrans" cxnId="{F61A7A02-DEC4-4ED3-BEC3-447ED0D6BC53}">
      <dgm:prSet/>
      <dgm:spPr/>
      <dgm:t>
        <a:bodyPr/>
        <a:lstStyle/>
        <a:p>
          <a:endParaRPr lang="en-US"/>
        </a:p>
      </dgm:t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D1FE039D-4DEB-4C90-974C-0C594C3EA45C}" type="pres">
      <dgm:prSet presAssocID="{E4B8C257-4AA5-4827-9B71-01293C8730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DB9-91B6-47B9-BFF2-1B8148D96EB0}" type="pres">
      <dgm:prSet presAssocID="{E4B8C257-4AA5-4827-9B71-01293C873002}" presName="accent_4" presStyleCnt="0"/>
      <dgm:spPr/>
    </dgm:pt>
    <dgm:pt modelId="{D6903ADA-2EFE-490F-9557-6520103EA248}" type="pres">
      <dgm:prSet presAssocID="{E4B8C257-4AA5-4827-9B71-01293C873002}" presName="accentRepeatNode" presStyleLbl="solidFgAcc1" presStyleIdx="3" presStyleCnt="7"/>
      <dgm:spPr/>
    </dgm:pt>
    <dgm:pt modelId="{4DD233EA-6A27-4745-A290-BF64A0B2ADD3}" type="pres">
      <dgm:prSet presAssocID="{1068DABC-F117-492E-8338-279BEB0736D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9992B-49C5-4271-933C-6A6BA9C5850F}" type="pres">
      <dgm:prSet presAssocID="{1068DABC-F117-492E-8338-279BEB0736DC}" presName="accent_5" presStyleCnt="0"/>
      <dgm:spPr/>
    </dgm:pt>
    <dgm:pt modelId="{474BD2C9-D6E7-4EA0-942A-98451EB8AECF}" type="pres">
      <dgm:prSet presAssocID="{1068DABC-F117-492E-8338-279BEB0736DC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12FF7685-4F62-41E5-B373-CF150B49D777}" type="pres">
      <dgm:prSet presAssocID="{E7BB4730-3164-42EA-88FF-89AC760095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1629D-11A5-4737-9E53-9B29A009C8E3}" type="pres">
      <dgm:prSet presAssocID="{E7BB4730-3164-42EA-88FF-89AC76009538}" presName="accent_7" presStyleCnt="0"/>
      <dgm:spPr/>
    </dgm:pt>
    <dgm:pt modelId="{7FD16150-84D4-4B7B-BCFC-B87820FA56A9}" type="pres">
      <dgm:prSet presAssocID="{E7BB4730-3164-42EA-88FF-89AC76009538}" presName="accentRepeatNode" presStyleLbl="solidFgAcc1" presStyleIdx="6" presStyleCnt="7"/>
      <dgm:spPr/>
    </dgm:pt>
  </dgm:ptLst>
  <dgm:cxnLst>
    <dgm:cxn modelId="{0FCD5EE6-B291-49EB-BCAF-F92A379EB74B}" type="presOf" srcId="{4CF9DD51-5942-4FEB-B29D-A59BE72725AF}" destId="{39F09B4B-84BC-4E40-9385-7EE83BCA3AE6}" srcOrd="0" destOrd="0" presId="urn:microsoft.com/office/officeart/2008/layout/VerticalCurvedList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8A31572C-B279-42B5-814F-952B42C3E70B}" type="presOf" srcId="{3F02CA9E-8FFD-42E0-BCDF-104EB4E7E7AF}" destId="{31CFA6E2-C8B4-4B14-A666-2455907FFEB6}" srcOrd="0" destOrd="0" presId="urn:microsoft.com/office/officeart/2008/layout/VerticalCurvedList"/>
    <dgm:cxn modelId="{AB43AA2D-473B-4061-90A7-7B8273B02120}" type="presOf" srcId="{1068DABC-F117-492E-8338-279BEB0736DC}" destId="{4DD233EA-6A27-4745-A290-BF64A0B2ADD3}" srcOrd="0" destOrd="0" presId="urn:microsoft.com/office/officeart/2008/layout/VerticalCurvedList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4867E441-FC56-4CF2-BC21-8BE064D567DD}" type="presOf" srcId="{57CD6B78-454C-4D74-89C6-55862285A646}" destId="{5D8EABBD-FDF1-456D-8A1B-22A6A16DA8C2}" srcOrd="0" destOrd="0" presId="urn:microsoft.com/office/officeart/2008/layout/VerticalCurvedList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BD73F2F3-C621-4D79-A891-B7FD009686FE}" type="presOf" srcId="{E7BB4730-3164-42EA-88FF-89AC76009538}" destId="{12FF7685-4F62-41E5-B373-CF150B49D777}" srcOrd="0" destOrd="0" presId="urn:microsoft.com/office/officeart/2008/layout/VerticalCurvedList"/>
    <dgm:cxn modelId="{602E2ED7-3DC5-45BA-8498-5D2399B08B65}" type="presOf" srcId="{1A2ADC16-063A-4096-B79A-4A34F1CE82EF}" destId="{9950D857-FA6C-4EE0-8CB4-4E377A055296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DC43B250-4FC3-4B50-9F02-F5DFAC4B37E5}" srcId="{84E06436-E528-4D9B-83F7-F86DFC93396B}" destId="{E7BB4730-3164-42EA-88FF-89AC76009538}" srcOrd="6" destOrd="0" parTransId="{9B0C663A-A0B5-4677-9B07-24451BBD7D17}" sibTransId="{2694ABE0-23B6-436F-9A31-F312AD8F3DD3}"/>
    <dgm:cxn modelId="{E01F42E5-1FFD-49CF-A2BD-ECD519C5ABFF}" type="presOf" srcId="{B7492C04-8316-4F25-8C8C-C728DFEF00EA}" destId="{72889B6F-51AF-4849-B1DB-6E116BB3D08D}" srcOrd="0" destOrd="0" presId="urn:microsoft.com/office/officeart/2008/layout/VerticalCurvedList"/>
    <dgm:cxn modelId="{6AABD884-2185-431E-8325-BA3EACBADFD4}" srcId="{84E06436-E528-4D9B-83F7-F86DFC93396B}" destId="{E4B8C257-4AA5-4827-9B71-01293C873002}" srcOrd="3" destOrd="0" parTransId="{0A12E4AB-5217-4227-9217-319834C9B23E}" sibTransId="{87ADE825-EF5D-494C-BA57-593B43B90BF9}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EBA32CE0-3B9C-4700-8250-1869101855D8}" type="presOf" srcId="{E4B8C257-4AA5-4827-9B71-01293C873002}" destId="{D1FE039D-4DEB-4C90-974C-0C594C3EA45C}" srcOrd="0" destOrd="0" presId="urn:microsoft.com/office/officeart/2008/layout/VerticalCurvedList"/>
    <dgm:cxn modelId="{7C846271-FBF1-4BBE-A3D7-CA477CECDA82}" type="presOf" srcId="{84E06436-E528-4D9B-83F7-F86DFC93396B}" destId="{9B3EE059-084B-4BBE-971C-3C0BD97EE210}" srcOrd="0" destOrd="0" presId="urn:microsoft.com/office/officeart/2008/layout/VerticalCurvedList"/>
    <dgm:cxn modelId="{F61A7A02-DEC4-4ED3-BEC3-447ED0D6BC53}" srcId="{84E06436-E528-4D9B-83F7-F86DFC93396B}" destId="{1068DABC-F117-492E-8338-279BEB0736DC}" srcOrd="4" destOrd="0" parTransId="{34604757-32FD-42A9-9CE6-121ECCBE81E1}" sibTransId="{F8EA868F-BDD6-4AC7-A116-23883C197A60}"/>
    <dgm:cxn modelId="{92349074-8AA3-4ABA-90BD-47BC04188133}" type="presParOf" srcId="{9B3EE059-084B-4BBE-971C-3C0BD97EE210}" destId="{99C6F7DB-0E40-41EA-96EA-B7D0E9A65669}" srcOrd="0" destOrd="0" presId="urn:microsoft.com/office/officeart/2008/layout/VerticalCurvedList"/>
    <dgm:cxn modelId="{FDA465ED-93A4-4303-8E6D-26288F092966}" type="presParOf" srcId="{99C6F7DB-0E40-41EA-96EA-B7D0E9A65669}" destId="{A89D1478-59EC-4075-9B8F-FA8A4B082BC0}" srcOrd="0" destOrd="0" presId="urn:microsoft.com/office/officeart/2008/layout/VerticalCurvedList"/>
    <dgm:cxn modelId="{70DC0883-FDFA-4BDA-A74E-51536356E7BE}" type="presParOf" srcId="{A89D1478-59EC-4075-9B8F-FA8A4B082BC0}" destId="{E1134E6A-C752-405A-824B-BB8189F8A41C}" srcOrd="0" destOrd="0" presId="urn:microsoft.com/office/officeart/2008/layout/VerticalCurvedList"/>
    <dgm:cxn modelId="{1809BE78-D07E-4674-8B22-9B47378F7DCA}" type="presParOf" srcId="{A89D1478-59EC-4075-9B8F-FA8A4B082BC0}" destId="{72889B6F-51AF-4849-B1DB-6E116BB3D08D}" srcOrd="1" destOrd="0" presId="urn:microsoft.com/office/officeart/2008/layout/VerticalCurvedList"/>
    <dgm:cxn modelId="{073CE354-3DEB-46A4-A268-56E1F812A94A}" type="presParOf" srcId="{A89D1478-59EC-4075-9B8F-FA8A4B082BC0}" destId="{79681A08-FDBC-4061-BEAB-6711A4D40B91}" srcOrd="2" destOrd="0" presId="urn:microsoft.com/office/officeart/2008/layout/VerticalCurvedList"/>
    <dgm:cxn modelId="{FB2E7AD1-F2BB-4AD9-9ED7-E8B5A9A24CDE}" type="presParOf" srcId="{A89D1478-59EC-4075-9B8F-FA8A4B082BC0}" destId="{747E4B70-6768-48E9-B0E4-1A4456F3C782}" srcOrd="3" destOrd="0" presId="urn:microsoft.com/office/officeart/2008/layout/VerticalCurvedList"/>
    <dgm:cxn modelId="{95019297-C139-4424-8E15-069FA26F09CD}" type="presParOf" srcId="{99C6F7DB-0E40-41EA-96EA-B7D0E9A65669}" destId="{31CFA6E2-C8B4-4B14-A666-2455907FFEB6}" srcOrd="1" destOrd="0" presId="urn:microsoft.com/office/officeart/2008/layout/VerticalCurvedList"/>
    <dgm:cxn modelId="{C5A19B90-4254-49D0-9447-B57D6695D3BF}" type="presParOf" srcId="{99C6F7DB-0E40-41EA-96EA-B7D0E9A65669}" destId="{FE9468AE-2CEA-4DF9-84EB-D9B8FDF6C774}" srcOrd="2" destOrd="0" presId="urn:microsoft.com/office/officeart/2008/layout/VerticalCurvedList"/>
    <dgm:cxn modelId="{DED66B28-0969-4358-A6FB-23445A38F2F4}" type="presParOf" srcId="{FE9468AE-2CEA-4DF9-84EB-D9B8FDF6C774}" destId="{6AF8DEE9-89DC-474C-9516-54B57D287F7B}" srcOrd="0" destOrd="0" presId="urn:microsoft.com/office/officeart/2008/layout/VerticalCurvedList"/>
    <dgm:cxn modelId="{10B55FE8-BAD8-4D3A-9894-8B7762D4D063}" type="presParOf" srcId="{99C6F7DB-0E40-41EA-96EA-B7D0E9A65669}" destId="{39F09B4B-84BC-4E40-9385-7EE83BCA3AE6}" srcOrd="3" destOrd="0" presId="urn:microsoft.com/office/officeart/2008/layout/VerticalCurvedList"/>
    <dgm:cxn modelId="{140AD940-FFA9-4076-981A-FE66A38AEC52}" type="presParOf" srcId="{99C6F7DB-0E40-41EA-96EA-B7D0E9A65669}" destId="{32E1C377-B166-439B-ABF2-EC78BAD2AB2D}" srcOrd="4" destOrd="0" presId="urn:microsoft.com/office/officeart/2008/layout/VerticalCurvedList"/>
    <dgm:cxn modelId="{77BBB86A-2958-4874-9D08-FDAE51C82180}" type="presParOf" srcId="{32E1C377-B166-439B-ABF2-EC78BAD2AB2D}" destId="{382C22AF-4AEB-417A-A4C1-D9962C1E7E93}" srcOrd="0" destOrd="0" presId="urn:microsoft.com/office/officeart/2008/layout/VerticalCurvedList"/>
    <dgm:cxn modelId="{502F172C-5F81-4CB5-B91F-056F4A42CFFA}" type="presParOf" srcId="{99C6F7DB-0E40-41EA-96EA-B7D0E9A65669}" destId="{9950D857-FA6C-4EE0-8CB4-4E377A055296}" srcOrd="5" destOrd="0" presId="urn:microsoft.com/office/officeart/2008/layout/VerticalCurvedList"/>
    <dgm:cxn modelId="{6610E53E-7593-4219-87C1-BEA9E77FE25B}" type="presParOf" srcId="{99C6F7DB-0E40-41EA-96EA-B7D0E9A65669}" destId="{49B6F32E-C536-4F6E-B885-0899CAA3AF6D}" srcOrd="6" destOrd="0" presId="urn:microsoft.com/office/officeart/2008/layout/VerticalCurvedList"/>
    <dgm:cxn modelId="{5997FD28-F572-419F-9D32-521A8814271A}" type="presParOf" srcId="{49B6F32E-C536-4F6E-B885-0899CAA3AF6D}" destId="{E87984B0-DC97-4065-A3B2-6003A453A2AB}" srcOrd="0" destOrd="0" presId="urn:microsoft.com/office/officeart/2008/layout/VerticalCurvedList"/>
    <dgm:cxn modelId="{9A18A74C-E707-4EDB-B342-CEF36B2F8899}" type="presParOf" srcId="{99C6F7DB-0E40-41EA-96EA-B7D0E9A65669}" destId="{D1FE039D-4DEB-4C90-974C-0C594C3EA45C}" srcOrd="7" destOrd="0" presId="urn:microsoft.com/office/officeart/2008/layout/VerticalCurvedList"/>
    <dgm:cxn modelId="{8DA3C6B8-C225-4867-BC79-BD251FD9710A}" type="presParOf" srcId="{99C6F7DB-0E40-41EA-96EA-B7D0E9A65669}" destId="{2E645DB9-91B6-47B9-BFF2-1B8148D96EB0}" srcOrd="8" destOrd="0" presId="urn:microsoft.com/office/officeart/2008/layout/VerticalCurvedList"/>
    <dgm:cxn modelId="{BDCD52FF-53AC-4994-80AB-A0CD65166DDF}" type="presParOf" srcId="{2E645DB9-91B6-47B9-BFF2-1B8148D96EB0}" destId="{D6903ADA-2EFE-490F-9557-6520103EA248}" srcOrd="0" destOrd="0" presId="urn:microsoft.com/office/officeart/2008/layout/VerticalCurvedList"/>
    <dgm:cxn modelId="{61318165-E91E-4FF0-A3E2-C63E062080BE}" type="presParOf" srcId="{99C6F7DB-0E40-41EA-96EA-B7D0E9A65669}" destId="{4DD233EA-6A27-4745-A290-BF64A0B2ADD3}" srcOrd="9" destOrd="0" presId="urn:microsoft.com/office/officeart/2008/layout/VerticalCurvedList"/>
    <dgm:cxn modelId="{D3C38FAB-248E-485A-B0D5-07F2080690D2}" type="presParOf" srcId="{99C6F7DB-0E40-41EA-96EA-B7D0E9A65669}" destId="{D429992B-49C5-4271-933C-6A6BA9C5850F}" srcOrd="10" destOrd="0" presId="urn:microsoft.com/office/officeart/2008/layout/VerticalCurvedList"/>
    <dgm:cxn modelId="{B9FCEC03-A157-4170-BB3F-773C6D6E123C}" type="presParOf" srcId="{D429992B-49C5-4271-933C-6A6BA9C5850F}" destId="{474BD2C9-D6E7-4EA0-942A-98451EB8AECF}" srcOrd="0" destOrd="0" presId="urn:microsoft.com/office/officeart/2008/layout/VerticalCurvedList"/>
    <dgm:cxn modelId="{0896F971-0AB8-4085-AB77-E3D876BC16E5}" type="presParOf" srcId="{99C6F7DB-0E40-41EA-96EA-B7D0E9A65669}" destId="{5D8EABBD-FDF1-456D-8A1B-22A6A16DA8C2}" srcOrd="11" destOrd="0" presId="urn:microsoft.com/office/officeart/2008/layout/VerticalCurvedList"/>
    <dgm:cxn modelId="{44EDB0A6-17E3-4A52-97E2-3FB834C82A74}" type="presParOf" srcId="{99C6F7DB-0E40-41EA-96EA-B7D0E9A65669}" destId="{73C20B22-F747-4A0C-A7F7-48789B9605BD}" srcOrd="12" destOrd="0" presId="urn:microsoft.com/office/officeart/2008/layout/VerticalCurvedList"/>
    <dgm:cxn modelId="{2E02A720-F87A-4813-A98F-13066373CD95}" type="presParOf" srcId="{73C20B22-F747-4A0C-A7F7-48789B9605BD}" destId="{49D94847-D1AA-4CA9-8C1F-53F70738DAE6}" srcOrd="0" destOrd="0" presId="urn:microsoft.com/office/officeart/2008/layout/VerticalCurvedList"/>
    <dgm:cxn modelId="{9E2E6086-63F2-4D3A-8BC0-CABEED3E5AF5}" type="presParOf" srcId="{99C6F7DB-0E40-41EA-96EA-B7D0E9A65669}" destId="{12FF7685-4F62-41E5-B373-CF150B49D777}" srcOrd="13" destOrd="0" presId="urn:microsoft.com/office/officeart/2008/layout/VerticalCurvedList"/>
    <dgm:cxn modelId="{FB5B62F9-F37F-449B-A80F-FA1F4C5B4EA7}" type="presParOf" srcId="{99C6F7DB-0E40-41EA-96EA-B7D0E9A65669}" destId="{8251629D-11A5-4737-9E53-9B29A009C8E3}" srcOrd="14" destOrd="0" presId="urn:microsoft.com/office/officeart/2008/layout/VerticalCurvedList"/>
    <dgm:cxn modelId="{157D7FD1-7716-4B48-862A-656389401F71}" type="presParOf" srcId="{8251629D-11A5-4737-9E53-9B29A009C8E3}" destId="{7FD16150-84D4-4B7B-BCFC-B87820FA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4A2CE-7F5A-4C50-9988-62E25637B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F87A3-35FC-409D-9FAD-8789CB5A41C7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1.1 Background</a:t>
          </a:r>
          <a:endParaRPr lang="en-US" sz="1600" b="1" dirty="0">
            <a:solidFill>
              <a:schemeClr val="tx1"/>
            </a:solidFill>
          </a:endParaRPr>
        </a:p>
      </dgm:t>
    </dgm:pt>
    <dgm:pt modelId="{E7AB9EB5-620E-46F9-BE41-B0E28BDBD828}" type="parTrans" cxnId="{1CA4CD22-6F1C-4A54-9C0B-E055933C77C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9E10310-4477-4230-AE25-397E9B74CED0}" type="sibTrans" cxnId="{1CA4CD22-6F1C-4A54-9C0B-E055933C77C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4A21364-7347-4325-9C55-DCC367EADDAA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1.2 Our idea</a:t>
          </a:r>
          <a:endParaRPr lang="en-US" sz="1600" b="1" dirty="0">
            <a:solidFill>
              <a:schemeClr val="tx1"/>
            </a:solidFill>
          </a:endParaRPr>
        </a:p>
      </dgm:t>
    </dgm:pt>
    <dgm:pt modelId="{E6511012-0059-4140-BE56-B63906FFE667}" type="parTrans" cxnId="{70226161-FBA1-424A-B74F-15F61CA99DB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6ED518C-0E3A-4C67-B90A-16E2C96094C0}" type="sibTrans" cxnId="{70226161-FBA1-424A-B74F-15F61CA99DB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D519E1D-FB20-4EDA-AA53-EB9F51254FF7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1.3 Similar existing systems </a:t>
          </a:r>
          <a:endParaRPr lang="en-US" sz="1600" b="1" dirty="0">
            <a:solidFill>
              <a:schemeClr val="tx1"/>
            </a:solidFill>
          </a:endParaRPr>
        </a:p>
      </dgm:t>
    </dgm:pt>
    <dgm:pt modelId="{D64020F2-B95B-4ABC-9FA6-7314426827E7}" type="parTrans" cxnId="{F427B373-3113-49CB-90F1-61357807B64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F53DEA8-80E2-4011-91B2-D14C22539E79}" type="sibTrans" cxnId="{F427B373-3113-49CB-90F1-61357807B64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4C3A560-EADB-4553-B24A-69472983931E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1.4 Expected system</a:t>
          </a:r>
          <a:endParaRPr lang="en-US" sz="1600" b="1" dirty="0">
            <a:solidFill>
              <a:schemeClr val="tx1"/>
            </a:solidFill>
          </a:endParaRPr>
        </a:p>
      </dgm:t>
    </dgm:pt>
    <dgm:pt modelId="{73902766-217C-4AD2-BFAA-CBC4FD3E9CF0}" type="parTrans" cxnId="{B806735A-15ED-4061-AABC-EC7550451F1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12869C9-0864-4060-A08C-3BFC4C8DA9A9}" type="sibTrans" cxnId="{B806735A-15ED-4061-AABC-EC7550451F1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352B2E4-E662-4221-B8F4-919A698EF989}" type="pres">
      <dgm:prSet presAssocID="{C8D4A2CE-7F5A-4C50-9988-62E25637B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370EA-B380-49B2-90A2-17D4A57504BE}" type="pres">
      <dgm:prSet presAssocID="{932F87A3-35FC-409D-9FAD-8789CB5A41C7}" presName="parentLin" presStyleCnt="0"/>
      <dgm:spPr/>
    </dgm:pt>
    <dgm:pt modelId="{FC1EC741-010C-4D9B-B7B7-775147B5F7AD}" type="pres">
      <dgm:prSet presAssocID="{932F87A3-35FC-409D-9FAD-8789CB5A41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7A28DCB-0621-4144-9DAF-3473526A9540}" type="pres">
      <dgm:prSet presAssocID="{932F87A3-35FC-409D-9FAD-8789CB5A41C7}" presName="parentText" presStyleLbl="node1" presStyleIdx="0" presStyleCnt="4" custScaleX="142857" custLinFactNeighborY="15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1EBC-CBB9-45FA-9FBD-A1B8F15B4905}" type="pres">
      <dgm:prSet presAssocID="{932F87A3-35FC-409D-9FAD-8789CB5A41C7}" presName="negativeSpace" presStyleCnt="0"/>
      <dgm:spPr/>
    </dgm:pt>
    <dgm:pt modelId="{0471C42C-4AE8-4AD3-AFA3-24E44A17A33E}" type="pres">
      <dgm:prSet presAssocID="{932F87A3-35FC-409D-9FAD-8789CB5A41C7}" presName="childText" presStyleLbl="conFgAcc1" presStyleIdx="0" presStyleCnt="4">
        <dgm:presLayoutVars>
          <dgm:bulletEnabled val="1"/>
        </dgm:presLayoutVars>
      </dgm:prSet>
      <dgm:spPr/>
    </dgm:pt>
    <dgm:pt modelId="{ED596EEA-12F4-44FA-9C98-6B2B662A723A}" type="pres">
      <dgm:prSet presAssocID="{09E10310-4477-4230-AE25-397E9B74CED0}" presName="spaceBetweenRectangles" presStyleCnt="0"/>
      <dgm:spPr/>
    </dgm:pt>
    <dgm:pt modelId="{63B81E69-DC38-409A-A5D9-9A0AFDE67FA6}" type="pres">
      <dgm:prSet presAssocID="{B4A21364-7347-4325-9C55-DCC367EADDAA}" presName="parentLin" presStyleCnt="0"/>
      <dgm:spPr/>
    </dgm:pt>
    <dgm:pt modelId="{54DBCD01-BF23-473A-BE90-F65C09CC8BD9}" type="pres">
      <dgm:prSet presAssocID="{B4A21364-7347-4325-9C55-DCC367EADD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0BA3809-7BD9-4077-9447-F4F49F6AAC05}" type="pres">
      <dgm:prSet presAssocID="{B4A21364-7347-4325-9C55-DCC367EADDAA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FA1EA-DCAA-42F9-8EDE-6CD8870D7535}" type="pres">
      <dgm:prSet presAssocID="{B4A21364-7347-4325-9C55-DCC367EADDAA}" presName="negativeSpace" presStyleCnt="0"/>
      <dgm:spPr/>
    </dgm:pt>
    <dgm:pt modelId="{98205DA8-A5BC-43C7-A0A9-EBA4DEAC500A}" type="pres">
      <dgm:prSet presAssocID="{B4A21364-7347-4325-9C55-DCC367EADDAA}" presName="childText" presStyleLbl="conFgAcc1" presStyleIdx="1" presStyleCnt="4">
        <dgm:presLayoutVars>
          <dgm:bulletEnabled val="1"/>
        </dgm:presLayoutVars>
      </dgm:prSet>
      <dgm:spPr/>
    </dgm:pt>
    <dgm:pt modelId="{C5CFB4BB-B2CD-439A-9B42-8CC2140F75FE}" type="pres">
      <dgm:prSet presAssocID="{86ED518C-0E3A-4C67-B90A-16E2C96094C0}" presName="spaceBetweenRectangles" presStyleCnt="0"/>
      <dgm:spPr/>
    </dgm:pt>
    <dgm:pt modelId="{EFF70674-676C-4F32-BD1F-61078DD2F529}" type="pres">
      <dgm:prSet presAssocID="{2D519E1D-FB20-4EDA-AA53-EB9F51254FF7}" presName="parentLin" presStyleCnt="0"/>
      <dgm:spPr/>
    </dgm:pt>
    <dgm:pt modelId="{3CA5176B-41F5-489B-9BEF-BF2D87E804BD}" type="pres">
      <dgm:prSet presAssocID="{2D519E1D-FB20-4EDA-AA53-EB9F51254FF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E478868-9957-4255-A892-D635AFB1230B}" type="pres">
      <dgm:prSet presAssocID="{2D519E1D-FB20-4EDA-AA53-EB9F51254FF7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22615-12A7-423F-B5DF-7F028F415FC4}" type="pres">
      <dgm:prSet presAssocID="{2D519E1D-FB20-4EDA-AA53-EB9F51254FF7}" presName="negativeSpace" presStyleCnt="0"/>
      <dgm:spPr/>
    </dgm:pt>
    <dgm:pt modelId="{9C65729E-1EA5-47D8-BA72-619DFB8F82B9}" type="pres">
      <dgm:prSet presAssocID="{2D519E1D-FB20-4EDA-AA53-EB9F51254FF7}" presName="childText" presStyleLbl="conFgAcc1" presStyleIdx="2" presStyleCnt="4">
        <dgm:presLayoutVars>
          <dgm:bulletEnabled val="1"/>
        </dgm:presLayoutVars>
      </dgm:prSet>
      <dgm:spPr/>
    </dgm:pt>
    <dgm:pt modelId="{5375A812-61D0-4F01-A95C-21C21B764147}" type="pres">
      <dgm:prSet presAssocID="{7F53DEA8-80E2-4011-91B2-D14C22539E79}" presName="spaceBetweenRectangles" presStyleCnt="0"/>
      <dgm:spPr/>
    </dgm:pt>
    <dgm:pt modelId="{9D93A9F4-BE21-4B70-A92C-43E14284E10C}" type="pres">
      <dgm:prSet presAssocID="{B4C3A560-EADB-4553-B24A-69472983931E}" presName="parentLin" presStyleCnt="0"/>
      <dgm:spPr/>
    </dgm:pt>
    <dgm:pt modelId="{340F869C-BC5C-4FFC-96B3-0AA5B2248AFD}" type="pres">
      <dgm:prSet presAssocID="{B4C3A560-EADB-4553-B24A-69472983931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0575B16-5BB5-470E-967C-AC33C99D62D8}" type="pres">
      <dgm:prSet presAssocID="{B4C3A560-EADB-4553-B24A-69472983931E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58115-9BBC-48D0-9C2C-7D51ECF4A6E8}" type="pres">
      <dgm:prSet presAssocID="{B4C3A560-EADB-4553-B24A-69472983931E}" presName="negativeSpace" presStyleCnt="0"/>
      <dgm:spPr/>
    </dgm:pt>
    <dgm:pt modelId="{B33EA53D-7316-44FE-8A20-0D9B79C6E7B5}" type="pres">
      <dgm:prSet presAssocID="{B4C3A560-EADB-4553-B24A-6947298393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226161-FBA1-424A-B74F-15F61CA99DB1}" srcId="{C8D4A2CE-7F5A-4C50-9988-62E25637B72E}" destId="{B4A21364-7347-4325-9C55-DCC367EADDAA}" srcOrd="1" destOrd="0" parTransId="{E6511012-0059-4140-BE56-B63906FFE667}" sibTransId="{86ED518C-0E3A-4C67-B90A-16E2C96094C0}"/>
    <dgm:cxn modelId="{B806735A-15ED-4061-AABC-EC7550451F19}" srcId="{C8D4A2CE-7F5A-4C50-9988-62E25637B72E}" destId="{B4C3A560-EADB-4553-B24A-69472983931E}" srcOrd="3" destOrd="0" parTransId="{73902766-217C-4AD2-BFAA-CBC4FD3E9CF0}" sibTransId="{812869C9-0864-4060-A08C-3BFC4C8DA9A9}"/>
    <dgm:cxn modelId="{AA851E4C-78FA-4A1C-8AFF-4D37D36F6568}" type="presOf" srcId="{2D519E1D-FB20-4EDA-AA53-EB9F51254FF7}" destId="{8E478868-9957-4255-A892-D635AFB1230B}" srcOrd="1" destOrd="0" presId="urn:microsoft.com/office/officeart/2005/8/layout/list1"/>
    <dgm:cxn modelId="{FA6A9B31-C182-434D-9CAE-62AD4D711FD8}" type="presOf" srcId="{B4C3A560-EADB-4553-B24A-69472983931E}" destId="{00575B16-5BB5-470E-967C-AC33C99D62D8}" srcOrd="1" destOrd="0" presId="urn:microsoft.com/office/officeart/2005/8/layout/list1"/>
    <dgm:cxn modelId="{1CA4CD22-6F1C-4A54-9C0B-E055933C77C6}" srcId="{C8D4A2CE-7F5A-4C50-9988-62E25637B72E}" destId="{932F87A3-35FC-409D-9FAD-8789CB5A41C7}" srcOrd="0" destOrd="0" parTransId="{E7AB9EB5-620E-46F9-BE41-B0E28BDBD828}" sibTransId="{09E10310-4477-4230-AE25-397E9B74CED0}"/>
    <dgm:cxn modelId="{D0219FEA-17AE-4909-B7FF-E1EE258DE764}" type="presOf" srcId="{B4C3A560-EADB-4553-B24A-69472983931E}" destId="{340F869C-BC5C-4FFC-96B3-0AA5B2248AFD}" srcOrd="0" destOrd="0" presId="urn:microsoft.com/office/officeart/2005/8/layout/list1"/>
    <dgm:cxn modelId="{3C054668-68BC-4313-8381-0F0E45548EFE}" type="presOf" srcId="{932F87A3-35FC-409D-9FAD-8789CB5A41C7}" destId="{FC1EC741-010C-4D9B-B7B7-775147B5F7AD}" srcOrd="0" destOrd="0" presId="urn:microsoft.com/office/officeart/2005/8/layout/list1"/>
    <dgm:cxn modelId="{95C974FE-30E7-42EA-88D0-C76B35048A64}" type="presOf" srcId="{C8D4A2CE-7F5A-4C50-9988-62E25637B72E}" destId="{C352B2E4-E662-4221-B8F4-919A698EF989}" srcOrd="0" destOrd="0" presId="urn:microsoft.com/office/officeart/2005/8/layout/list1"/>
    <dgm:cxn modelId="{602A88CE-72EF-474B-8248-626BA7DFF05D}" type="presOf" srcId="{2D519E1D-FB20-4EDA-AA53-EB9F51254FF7}" destId="{3CA5176B-41F5-489B-9BEF-BF2D87E804BD}" srcOrd="0" destOrd="0" presId="urn:microsoft.com/office/officeart/2005/8/layout/list1"/>
    <dgm:cxn modelId="{F427B373-3113-49CB-90F1-61357807B64A}" srcId="{C8D4A2CE-7F5A-4C50-9988-62E25637B72E}" destId="{2D519E1D-FB20-4EDA-AA53-EB9F51254FF7}" srcOrd="2" destOrd="0" parTransId="{D64020F2-B95B-4ABC-9FA6-7314426827E7}" sibTransId="{7F53DEA8-80E2-4011-91B2-D14C22539E79}"/>
    <dgm:cxn modelId="{CBE60D72-2F75-44C6-8432-01657F50C78C}" type="presOf" srcId="{932F87A3-35FC-409D-9FAD-8789CB5A41C7}" destId="{E7A28DCB-0621-4144-9DAF-3473526A9540}" srcOrd="1" destOrd="0" presId="urn:microsoft.com/office/officeart/2005/8/layout/list1"/>
    <dgm:cxn modelId="{66BD82DE-B1DD-43F0-95B0-957884A60B2F}" type="presOf" srcId="{B4A21364-7347-4325-9C55-DCC367EADDAA}" destId="{80BA3809-7BD9-4077-9447-F4F49F6AAC05}" srcOrd="1" destOrd="0" presId="urn:microsoft.com/office/officeart/2005/8/layout/list1"/>
    <dgm:cxn modelId="{38B2AFA2-5B8E-4380-A5AC-3BF2E5910E46}" type="presOf" srcId="{B4A21364-7347-4325-9C55-DCC367EADDAA}" destId="{54DBCD01-BF23-473A-BE90-F65C09CC8BD9}" srcOrd="0" destOrd="0" presId="urn:microsoft.com/office/officeart/2005/8/layout/list1"/>
    <dgm:cxn modelId="{2B43C2D2-7DC7-440E-9D80-2458F2A762BB}" type="presParOf" srcId="{C352B2E4-E662-4221-B8F4-919A698EF989}" destId="{2C0370EA-B380-49B2-90A2-17D4A57504BE}" srcOrd="0" destOrd="0" presId="urn:microsoft.com/office/officeart/2005/8/layout/list1"/>
    <dgm:cxn modelId="{5437349A-6297-4778-9877-28F5EDF4A5B1}" type="presParOf" srcId="{2C0370EA-B380-49B2-90A2-17D4A57504BE}" destId="{FC1EC741-010C-4D9B-B7B7-775147B5F7AD}" srcOrd="0" destOrd="0" presId="urn:microsoft.com/office/officeart/2005/8/layout/list1"/>
    <dgm:cxn modelId="{BB1009F7-D30B-46C3-9A23-CD04D88D2322}" type="presParOf" srcId="{2C0370EA-B380-49B2-90A2-17D4A57504BE}" destId="{E7A28DCB-0621-4144-9DAF-3473526A9540}" srcOrd="1" destOrd="0" presId="urn:microsoft.com/office/officeart/2005/8/layout/list1"/>
    <dgm:cxn modelId="{CACADFF5-1782-46C5-AB14-0B0474CF9A0C}" type="presParOf" srcId="{C352B2E4-E662-4221-B8F4-919A698EF989}" destId="{1C3B1EBC-CBB9-45FA-9FBD-A1B8F15B4905}" srcOrd="1" destOrd="0" presId="urn:microsoft.com/office/officeart/2005/8/layout/list1"/>
    <dgm:cxn modelId="{44B4C634-6EBF-4439-92C5-63F3F3FB015F}" type="presParOf" srcId="{C352B2E4-E662-4221-B8F4-919A698EF989}" destId="{0471C42C-4AE8-4AD3-AFA3-24E44A17A33E}" srcOrd="2" destOrd="0" presId="urn:microsoft.com/office/officeart/2005/8/layout/list1"/>
    <dgm:cxn modelId="{F0EE5D46-C5A4-4DDF-A0CE-DF81F47C621B}" type="presParOf" srcId="{C352B2E4-E662-4221-B8F4-919A698EF989}" destId="{ED596EEA-12F4-44FA-9C98-6B2B662A723A}" srcOrd="3" destOrd="0" presId="urn:microsoft.com/office/officeart/2005/8/layout/list1"/>
    <dgm:cxn modelId="{4DD67EC8-43C5-435C-B4CA-F921A4420FB9}" type="presParOf" srcId="{C352B2E4-E662-4221-B8F4-919A698EF989}" destId="{63B81E69-DC38-409A-A5D9-9A0AFDE67FA6}" srcOrd="4" destOrd="0" presId="urn:microsoft.com/office/officeart/2005/8/layout/list1"/>
    <dgm:cxn modelId="{07B4198B-8304-42B3-BB5F-A938335AF401}" type="presParOf" srcId="{63B81E69-DC38-409A-A5D9-9A0AFDE67FA6}" destId="{54DBCD01-BF23-473A-BE90-F65C09CC8BD9}" srcOrd="0" destOrd="0" presId="urn:microsoft.com/office/officeart/2005/8/layout/list1"/>
    <dgm:cxn modelId="{7B265188-2392-42F8-BE91-3D6A795468BF}" type="presParOf" srcId="{63B81E69-DC38-409A-A5D9-9A0AFDE67FA6}" destId="{80BA3809-7BD9-4077-9447-F4F49F6AAC05}" srcOrd="1" destOrd="0" presId="urn:microsoft.com/office/officeart/2005/8/layout/list1"/>
    <dgm:cxn modelId="{042A799A-8109-4E19-ACCA-68A5232B03B2}" type="presParOf" srcId="{C352B2E4-E662-4221-B8F4-919A698EF989}" destId="{5B0FA1EA-DCAA-42F9-8EDE-6CD8870D7535}" srcOrd="5" destOrd="0" presId="urn:microsoft.com/office/officeart/2005/8/layout/list1"/>
    <dgm:cxn modelId="{B1F99E76-F6BE-4D13-B61A-32546A2713BE}" type="presParOf" srcId="{C352B2E4-E662-4221-B8F4-919A698EF989}" destId="{98205DA8-A5BC-43C7-A0A9-EBA4DEAC500A}" srcOrd="6" destOrd="0" presId="urn:microsoft.com/office/officeart/2005/8/layout/list1"/>
    <dgm:cxn modelId="{979AC62D-EC55-4A51-9303-04F391C86241}" type="presParOf" srcId="{C352B2E4-E662-4221-B8F4-919A698EF989}" destId="{C5CFB4BB-B2CD-439A-9B42-8CC2140F75FE}" srcOrd="7" destOrd="0" presId="urn:microsoft.com/office/officeart/2005/8/layout/list1"/>
    <dgm:cxn modelId="{F0A11977-01BD-4023-A788-C092469BE4A6}" type="presParOf" srcId="{C352B2E4-E662-4221-B8F4-919A698EF989}" destId="{EFF70674-676C-4F32-BD1F-61078DD2F529}" srcOrd="8" destOrd="0" presId="urn:microsoft.com/office/officeart/2005/8/layout/list1"/>
    <dgm:cxn modelId="{CC643ED3-C6F6-4D73-B16E-D0C2B3EB79A8}" type="presParOf" srcId="{EFF70674-676C-4F32-BD1F-61078DD2F529}" destId="{3CA5176B-41F5-489B-9BEF-BF2D87E804BD}" srcOrd="0" destOrd="0" presId="urn:microsoft.com/office/officeart/2005/8/layout/list1"/>
    <dgm:cxn modelId="{CA3EC41C-DA65-4132-B96A-985B59C70176}" type="presParOf" srcId="{EFF70674-676C-4F32-BD1F-61078DD2F529}" destId="{8E478868-9957-4255-A892-D635AFB1230B}" srcOrd="1" destOrd="0" presId="urn:microsoft.com/office/officeart/2005/8/layout/list1"/>
    <dgm:cxn modelId="{3A9735CE-3D3A-4E1C-BF0C-E8D35F1A808E}" type="presParOf" srcId="{C352B2E4-E662-4221-B8F4-919A698EF989}" destId="{63122615-12A7-423F-B5DF-7F028F415FC4}" srcOrd="9" destOrd="0" presId="urn:microsoft.com/office/officeart/2005/8/layout/list1"/>
    <dgm:cxn modelId="{F01A671B-E7D1-4A41-9FA3-B4A2FBCBE068}" type="presParOf" srcId="{C352B2E4-E662-4221-B8F4-919A698EF989}" destId="{9C65729E-1EA5-47D8-BA72-619DFB8F82B9}" srcOrd="10" destOrd="0" presId="urn:microsoft.com/office/officeart/2005/8/layout/list1"/>
    <dgm:cxn modelId="{3A4C32F6-14A0-4DDE-9210-72A4062C71BF}" type="presParOf" srcId="{C352B2E4-E662-4221-B8F4-919A698EF989}" destId="{5375A812-61D0-4F01-A95C-21C21B764147}" srcOrd="11" destOrd="0" presId="urn:microsoft.com/office/officeart/2005/8/layout/list1"/>
    <dgm:cxn modelId="{B87E6BF2-E16A-489C-B039-F34BA714CC8D}" type="presParOf" srcId="{C352B2E4-E662-4221-B8F4-919A698EF989}" destId="{9D93A9F4-BE21-4B70-A92C-43E14284E10C}" srcOrd="12" destOrd="0" presId="urn:microsoft.com/office/officeart/2005/8/layout/list1"/>
    <dgm:cxn modelId="{7E6C37DA-16DA-470A-BC0A-8DC8FCAC4C10}" type="presParOf" srcId="{9D93A9F4-BE21-4B70-A92C-43E14284E10C}" destId="{340F869C-BC5C-4FFC-96B3-0AA5B2248AFD}" srcOrd="0" destOrd="0" presId="urn:microsoft.com/office/officeart/2005/8/layout/list1"/>
    <dgm:cxn modelId="{C4A12806-717C-427B-9F5B-18F1C9B583CD}" type="presParOf" srcId="{9D93A9F4-BE21-4B70-A92C-43E14284E10C}" destId="{00575B16-5BB5-470E-967C-AC33C99D62D8}" srcOrd="1" destOrd="0" presId="urn:microsoft.com/office/officeart/2005/8/layout/list1"/>
    <dgm:cxn modelId="{CB9A4E67-3F99-456F-BAC7-B4B4597357CB}" type="presParOf" srcId="{C352B2E4-E662-4221-B8F4-919A698EF989}" destId="{33C58115-9BBC-48D0-9C2C-7D51ECF4A6E8}" srcOrd="13" destOrd="0" presId="urn:microsoft.com/office/officeart/2005/8/layout/list1"/>
    <dgm:cxn modelId="{4FE38ADE-7CE1-4111-94FD-2A511CB3B00C}" type="presParOf" srcId="{C352B2E4-E662-4221-B8F4-919A698EF989}" destId="{B33EA53D-7316-44FE-8A20-0D9B79C6E7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1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E4B8C257-4AA5-4827-9B71-01293C87300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Design</a:t>
          </a:r>
        </a:p>
      </dgm:t>
    </dgm:pt>
    <dgm:pt modelId="{0A12E4AB-5217-4227-9217-319834C9B23E}" type="parTrans" cxnId="{6AABD884-2185-431E-8325-BA3EACBADFD4}">
      <dgm:prSet/>
      <dgm:spPr/>
      <dgm:t>
        <a:bodyPr/>
        <a:lstStyle/>
        <a:p>
          <a:endParaRPr lang="en-US"/>
        </a:p>
      </dgm:t>
    </dgm:pt>
    <dgm:pt modelId="{87ADE825-EF5D-494C-BA57-593B43B90BF9}" type="sibTrans" cxnId="{6AABD884-2185-431E-8325-BA3EACBADFD4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E7BB4730-3164-42EA-88FF-89AC760095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gm:t>
    </dgm:pt>
    <dgm:pt modelId="{9B0C663A-A0B5-4677-9B07-24451BBD7D17}" type="parTrans" cxnId="{DC43B250-4FC3-4B50-9F02-F5DFAC4B37E5}">
      <dgm:prSet/>
      <dgm:spPr/>
      <dgm:t>
        <a:bodyPr/>
        <a:lstStyle/>
        <a:p>
          <a:endParaRPr lang="en-US"/>
        </a:p>
      </dgm:t>
    </dgm:pt>
    <dgm:pt modelId="{2694ABE0-23B6-436F-9A31-F312AD8F3DD3}" type="sibTrans" cxnId="{DC43B250-4FC3-4B50-9F02-F5DFAC4B37E5}">
      <dgm:prSet/>
      <dgm:spPr/>
      <dgm:t>
        <a:bodyPr/>
        <a:lstStyle/>
        <a:p>
          <a:endParaRPr lang="en-US"/>
        </a:p>
      </dgm:t>
    </dgm:pt>
    <dgm:pt modelId="{EDB5F072-D7C9-4472-9926-4264D6BA31B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CD2B0B5A-A285-425C-8CDA-AFA0DC51F9F3}" type="parTrans" cxnId="{BD31BEFE-4134-42B5-8CE3-62A1C583B141}">
      <dgm:prSet/>
      <dgm:spPr/>
    </dgm:pt>
    <dgm:pt modelId="{C0D9DB58-DD15-4C71-AE39-A0564B1F46A3}" type="sibTrans" cxnId="{BD31BEFE-4134-42B5-8CE3-62A1C583B141}">
      <dgm:prSet/>
      <dgm:spPr/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D1FE039D-4DEB-4C90-974C-0C594C3EA45C}" type="pres">
      <dgm:prSet presAssocID="{E4B8C257-4AA5-4827-9B71-01293C8730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DB9-91B6-47B9-BFF2-1B8148D96EB0}" type="pres">
      <dgm:prSet presAssocID="{E4B8C257-4AA5-4827-9B71-01293C873002}" presName="accent_4" presStyleCnt="0"/>
      <dgm:spPr/>
    </dgm:pt>
    <dgm:pt modelId="{D6903ADA-2EFE-490F-9557-6520103EA248}" type="pres">
      <dgm:prSet presAssocID="{E4B8C257-4AA5-4827-9B71-01293C873002}" presName="accentRepeatNode" presStyleLbl="solidFgAcc1" presStyleIdx="3" presStyleCnt="7"/>
      <dgm:spPr/>
    </dgm:pt>
    <dgm:pt modelId="{E1C7A976-8589-4C27-A7AA-1A07CDDB472B}" type="pres">
      <dgm:prSet presAssocID="{EDB5F072-D7C9-4472-9926-4264D6BA31B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F1104-E62A-48F6-9E76-29BED2177820}" type="pres">
      <dgm:prSet presAssocID="{EDB5F072-D7C9-4472-9926-4264D6BA31BB}" presName="accent_5" presStyleCnt="0"/>
      <dgm:spPr/>
    </dgm:pt>
    <dgm:pt modelId="{76A1816D-3678-4C1B-A135-39EA45F1EE40}" type="pres">
      <dgm:prSet presAssocID="{EDB5F072-D7C9-4472-9926-4264D6BA31BB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12FF7685-4F62-41E5-B373-CF150B49D777}" type="pres">
      <dgm:prSet presAssocID="{E7BB4730-3164-42EA-88FF-89AC760095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1629D-11A5-4737-9E53-9B29A009C8E3}" type="pres">
      <dgm:prSet presAssocID="{E7BB4730-3164-42EA-88FF-89AC76009538}" presName="accent_7" presStyleCnt="0"/>
      <dgm:spPr/>
    </dgm:pt>
    <dgm:pt modelId="{7FD16150-84D4-4B7B-BCFC-B87820FA56A9}" type="pres">
      <dgm:prSet presAssocID="{E7BB4730-3164-42EA-88FF-89AC76009538}" presName="accentRepeatNode" presStyleLbl="solidFgAcc1" presStyleIdx="6" presStyleCnt="7"/>
      <dgm:spPr/>
    </dgm:pt>
  </dgm:ptLst>
  <dgm:cxnLst>
    <dgm:cxn modelId="{8CF69669-941C-4B66-B379-5FDA2B7F592C}" type="presOf" srcId="{57CD6B78-454C-4D74-89C6-55862285A646}" destId="{5D8EABBD-FDF1-456D-8A1B-22A6A16DA8C2}" srcOrd="0" destOrd="0" presId="urn:microsoft.com/office/officeart/2008/layout/VerticalCurvedList"/>
    <dgm:cxn modelId="{BD31BEFE-4134-42B5-8CE3-62A1C583B141}" srcId="{84E06436-E528-4D9B-83F7-F86DFC93396B}" destId="{EDB5F072-D7C9-4472-9926-4264D6BA31BB}" srcOrd="4" destOrd="0" parTransId="{CD2B0B5A-A285-425C-8CDA-AFA0DC51F9F3}" sibTransId="{C0D9DB58-DD15-4C71-AE39-A0564B1F46A3}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4EA85EA9-D03A-4136-A837-C16041B34D59}" type="presOf" srcId="{E4B8C257-4AA5-4827-9B71-01293C873002}" destId="{D1FE039D-4DEB-4C90-974C-0C594C3EA45C}" srcOrd="0" destOrd="0" presId="urn:microsoft.com/office/officeart/2008/layout/VerticalCurvedList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D16E9108-36BD-4668-BC95-67155D492413}" type="presOf" srcId="{1A2ADC16-063A-4096-B79A-4A34F1CE82EF}" destId="{9950D857-FA6C-4EE0-8CB4-4E377A055296}" srcOrd="0" destOrd="0" presId="urn:microsoft.com/office/officeart/2008/layout/VerticalCurvedList"/>
    <dgm:cxn modelId="{74CE9721-1BFE-4940-A6C0-25E552FFA07E}" type="presOf" srcId="{3F02CA9E-8FFD-42E0-BCDF-104EB4E7E7AF}" destId="{31CFA6E2-C8B4-4B14-A666-2455907FFEB6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8B4522F2-EBF6-468C-BA31-20D916277E91}" type="presOf" srcId="{4CF9DD51-5942-4FEB-B29D-A59BE72725AF}" destId="{39F09B4B-84BC-4E40-9385-7EE83BCA3AE6}" srcOrd="0" destOrd="0" presId="urn:microsoft.com/office/officeart/2008/layout/VerticalCurvedList"/>
    <dgm:cxn modelId="{DC43B250-4FC3-4B50-9F02-F5DFAC4B37E5}" srcId="{84E06436-E528-4D9B-83F7-F86DFC93396B}" destId="{E7BB4730-3164-42EA-88FF-89AC76009538}" srcOrd="6" destOrd="0" parTransId="{9B0C663A-A0B5-4677-9B07-24451BBD7D17}" sibTransId="{2694ABE0-23B6-436F-9A31-F312AD8F3DD3}"/>
    <dgm:cxn modelId="{6AABD884-2185-431E-8325-BA3EACBADFD4}" srcId="{84E06436-E528-4D9B-83F7-F86DFC93396B}" destId="{E4B8C257-4AA5-4827-9B71-01293C873002}" srcOrd="3" destOrd="0" parTransId="{0A12E4AB-5217-4227-9217-319834C9B23E}" sibTransId="{87ADE825-EF5D-494C-BA57-593B43B90BF9}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8015F923-7F8C-4417-A4FA-833049CA02BB}" type="presOf" srcId="{E7BB4730-3164-42EA-88FF-89AC76009538}" destId="{12FF7685-4F62-41E5-B373-CF150B49D777}" srcOrd="0" destOrd="0" presId="urn:microsoft.com/office/officeart/2008/layout/VerticalCurvedList"/>
    <dgm:cxn modelId="{87950673-B077-498A-9AB4-46632C0E394F}" type="presOf" srcId="{84E06436-E528-4D9B-83F7-F86DFC93396B}" destId="{9B3EE059-084B-4BBE-971C-3C0BD97EE210}" srcOrd="0" destOrd="0" presId="urn:microsoft.com/office/officeart/2008/layout/VerticalCurvedList"/>
    <dgm:cxn modelId="{FB3F451F-C98A-48E5-9B6B-8162526F3B31}" type="presOf" srcId="{EDB5F072-D7C9-4472-9926-4264D6BA31BB}" destId="{E1C7A976-8589-4C27-A7AA-1A07CDDB472B}" srcOrd="0" destOrd="0" presId="urn:microsoft.com/office/officeart/2008/layout/VerticalCurvedList"/>
    <dgm:cxn modelId="{F7F68366-230D-49AB-80DF-57E4C5128860}" type="presOf" srcId="{B7492C04-8316-4F25-8C8C-C728DFEF00EA}" destId="{72889B6F-51AF-4849-B1DB-6E116BB3D08D}" srcOrd="0" destOrd="0" presId="urn:microsoft.com/office/officeart/2008/layout/VerticalCurvedList"/>
    <dgm:cxn modelId="{0233C86B-ED84-4688-A4DB-2CA51962D490}" type="presParOf" srcId="{9B3EE059-084B-4BBE-971C-3C0BD97EE210}" destId="{99C6F7DB-0E40-41EA-96EA-B7D0E9A65669}" srcOrd="0" destOrd="0" presId="urn:microsoft.com/office/officeart/2008/layout/VerticalCurvedList"/>
    <dgm:cxn modelId="{9E5BDB28-51EB-4781-A163-84CDF812EC4F}" type="presParOf" srcId="{99C6F7DB-0E40-41EA-96EA-B7D0E9A65669}" destId="{A89D1478-59EC-4075-9B8F-FA8A4B082BC0}" srcOrd="0" destOrd="0" presId="urn:microsoft.com/office/officeart/2008/layout/VerticalCurvedList"/>
    <dgm:cxn modelId="{7728E90D-9318-4B92-99B5-986237C14BB1}" type="presParOf" srcId="{A89D1478-59EC-4075-9B8F-FA8A4B082BC0}" destId="{E1134E6A-C752-405A-824B-BB8189F8A41C}" srcOrd="0" destOrd="0" presId="urn:microsoft.com/office/officeart/2008/layout/VerticalCurvedList"/>
    <dgm:cxn modelId="{8EFE9AFB-7AF8-45A3-8D6E-84B282151486}" type="presParOf" srcId="{A89D1478-59EC-4075-9B8F-FA8A4B082BC0}" destId="{72889B6F-51AF-4849-B1DB-6E116BB3D08D}" srcOrd="1" destOrd="0" presId="urn:microsoft.com/office/officeart/2008/layout/VerticalCurvedList"/>
    <dgm:cxn modelId="{C25FE52E-29BA-4892-9012-57881B6E43DE}" type="presParOf" srcId="{A89D1478-59EC-4075-9B8F-FA8A4B082BC0}" destId="{79681A08-FDBC-4061-BEAB-6711A4D40B91}" srcOrd="2" destOrd="0" presId="urn:microsoft.com/office/officeart/2008/layout/VerticalCurvedList"/>
    <dgm:cxn modelId="{85B0F3BF-4D27-411A-9DF3-000BFD6EF5B3}" type="presParOf" srcId="{A89D1478-59EC-4075-9B8F-FA8A4B082BC0}" destId="{747E4B70-6768-48E9-B0E4-1A4456F3C782}" srcOrd="3" destOrd="0" presId="urn:microsoft.com/office/officeart/2008/layout/VerticalCurvedList"/>
    <dgm:cxn modelId="{F0446F63-88F2-44C0-A158-04E481AEC616}" type="presParOf" srcId="{99C6F7DB-0E40-41EA-96EA-B7D0E9A65669}" destId="{31CFA6E2-C8B4-4B14-A666-2455907FFEB6}" srcOrd="1" destOrd="0" presId="urn:microsoft.com/office/officeart/2008/layout/VerticalCurvedList"/>
    <dgm:cxn modelId="{5F44FED1-2B7C-400A-B75A-08FBDEA8298B}" type="presParOf" srcId="{99C6F7DB-0E40-41EA-96EA-B7D0E9A65669}" destId="{FE9468AE-2CEA-4DF9-84EB-D9B8FDF6C774}" srcOrd="2" destOrd="0" presId="urn:microsoft.com/office/officeart/2008/layout/VerticalCurvedList"/>
    <dgm:cxn modelId="{848D5D28-866A-45E5-8688-A15DF8D7698C}" type="presParOf" srcId="{FE9468AE-2CEA-4DF9-84EB-D9B8FDF6C774}" destId="{6AF8DEE9-89DC-474C-9516-54B57D287F7B}" srcOrd="0" destOrd="0" presId="urn:microsoft.com/office/officeart/2008/layout/VerticalCurvedList"/>
    <dgm:cxn modelId="{6105B3C0-1CE1-4DEC-A1CB-F18166C29E0F}" type="presParOf" srcId="{99C6F7DB-0E40-41EA-96EA-B7D0E9A65669}" destId="{39F09B4B-84BC-4E40-9385-7EE83BCA3AE6}" srcOrd="3" destOrd="0" presId="urn:microsoft.com/office/officeart/2008/layout/VerticalCurvedList"/>
    <dgm:cxn modelId="{7E12AD03-12C0-47BE-8115-92CFC5CAABDF}" type="presParOf" srcId="{99C6F7DB-0E40-41EA-96EA-B7D0E9A65669}" destId="{32E1C377-B166-439B-ABF2-EC78BAD2AB2D}" srcOrd="4" destOrd="0" presId="urn:microsoft.com/office/officeart/2008/layout/VerticalCurvedList"/>
    <dgm:cxn modelId="{DBCB87DB-5D76-481C-B643-6DCD0D27C828}" type="presParOf" srcId="{32E1C377-B166-439B-ABF2-EC78BAD2AB2D}" destId="{382C22AF-4AEB-417A-A4C1-D9962C1E7E93}" srcOrd="0" destOrd="0" presId="urn:microsoft.com/office/officeart/2008/layout/VerticalCurvedList"/>
    <dgm:cxn modelId="{FCA16BE0-DAB1-4CDE-A5D4-F6A315B71518}" type="presParOf" srcId="{99C6F7DB-0E40-41EA-96EA-B7D0E9A65669}" destId="{9950D857-FA6C-4EE0-8CB4-4E377A055296}" srcOrd="5" destOrd="0" presId="urn:microsoft.com/office/officeart/2008/layout/VerticalCurvedList"/>
    <dgm:cxn modelId="{CE435F38-3868-462C-BDDB-33FEE93EDB0B}" type="presParOf" srcId="{99C6F7DB-0E40-41EA-96EA-B7D0E9A65669}" destId="{49B6F32E-C536-4F6E-B885-0899CAA3AF6D}" srcOrd="6" destOrd="0" presId="urn:microsoft.com/office/officeart/2008/layout/VerticalCurvedList"/>
    <dgm:cxn modelId="{35D226FE-C647-4806-8E45-B955C44D241E}" type="presParOf" srcId="{49B6F32E-C536-4F6E-B885-0899CAA3AF6D}" destId="{E87984B0-DC97-4065-A3B2-6003A453A2AB}" srcOrd="0" destOrd="0" presId="urn:microsoft.com/office/officeart/2008/layout/VerticalCurvedList"/>
    <dgm:cxn modelId="{3D9ADCFF-1A7E-4655-B254-7BD3A3378B8C}" type="presParOf" srcId="{99C6F7DB-0E40-41EA-96EA-B7D0E9A65669}" destId="{D1FE039D-4DEB-4C90-974C-0C594C3EA45C}" srcOrd="7" destOrd="0" presId="urn:microsoft.com/office/officeart/2008/layout/VerticalCurvedList"/>
    <dgm:cxn modelId="{8D4CBD43-8F32-4DBB-A0D6-2C683E2D2EC1}" type="presParOf" srcId="{99C6F7DB-0E40-41EA-96EA-B7D0E9A65669}" destId="{2E645DB9-91B6-47B9-BFF2-1B8148D96EB0}" srcOrd="8" destOrd="0" presId="urn:microsoft.com/office/officeart/2008/layout/VerticalCurvedList"/>
    <dgm:cxn modelId="{8136FF36-F9F6-4240-ACE9-4D423EC4C835}" type="presParOf" srcId="{2E645DB9-91B6-47B9-BFF2-1B8148D96EB0}" destId="{D6903ADA-2EFE-490F-9557-6520103EA248}" srcOrd="0" destOrd="0" presId="urn:microsoft.com/office/officeart/2008/layout/VerticalCurvedList"/>
    <dgm:cxn modelId="{96994B35-87A2-4D83-9239-F901163BD45C}" type="presParOf" srcId="{99C6F7DB-0E40-41EA-96EA-B7D0E9A65669}" destId="{E1C7A976-8589-4C27-A7AA-1A07CDDB472B}" srcOrd="9" destOrd="0" presId="urn:microsoft.com/office/officeart/2008/layout/VerticalCurvedList"/>
    <dgm:cxn modelId="{BCD94DE1-1EA7-446A-A6C7-A249EAC315AC}" type="presParOf" srcId="{99C6F7DB-0E40-41EA-96EA-B7D0E9A65669}" destId="{60CF1104-E62A-48F6-9E76-29BED2177820}" srcOrd="10" destOrd="0" presId="urn:microsoft.com/office/officeart/2008/layout/VerticalCurvedList"/>
    <dgm:cxn modelId="{6E71C27C-AEBD-4379-BF0B-7FD91312329C}" type="presParOf" srcId="{60CF1104-E62A-48F6-9E76-29BED2177820}" destId="{76A1816D-3678-4C1B-A135-39EA45F1EE40}" srcOrd="0" destOrd="0" presId="urn:microsoft.com/office/officeart/2008/layout/VerticalCurvedList"/>
    <dgm:cxn modelId="{FB857AE0-9AA5-4787-AB88-3DE78B95DAC8}" type="presParOf" srcId="{99C6F7DB-0E40-41EA-96EA-B7D0E9A65669}" destId="{5D8EABBD-FDF1-456D-8A1B-22A6A16DA8C2}" srcOrd="11" destOrd="0" presId="urn:microsoft.com/office/officeart/2008/layout/VerticalCurvedList"/>
    <dgm:cxn modelId="{80781333-F5C8-4669-A1DC-AE0975126C93}" type="presParOf" srcId="{99C6F7DB-0E40-41EA-96EA-B7D0E9A65669}" destId="{73C20B22-F747-4A0C-A7F7-48789B9605BD}" srcOrd="12" destOrd="0" presId="urn:microsoft.com/office/officeart/2008/layout/VerticalCurvedList"/>
    <dgm:cxn modelId="{A4DA583C-5FC6-4BD7-8865-01AF8C7E0D45}" type="presParOf" srcId="{73C20B22-F747-4A0C-A7F7-48789B9605BD}" destId="{49D94847-D1AA-4CA9-8C1F-53F70738DAE6}" srcOrd="0" destOrd="0" presId="urn:microsoft.com/office/officeart/2008/layout/VerticalCurvedList"/>
    <dgm:cxn modelId="{8C8A45C9-5ABA-4C88-BF30-D8E7254D0EBB}" type="presParOf" srcId="{99C6F7DB-0E40-41EA-96EA-B7D0E9A65669}" destId="{12FF7685-4F62-41E5-B373-CF150B49D777}" srcOrd="13" destOrd="0" presId="urn:microsoft.com/office/officeart/2008/layout/VerticalCurvedList"/>
    <dgm:cxn modelId="{9197BEA2-8B46-4351-9A0C-1A4EA5EE5E29}" type="presParOf" srcId="{99C6F7DB-0E40-41EA-96EA-B7D0E9A65669}" destId="{8251629D-11A5-4737-9E53-9B29A009C8E3}" srcOrd="14" destOrd="0" presId="urn:microsoft.com/office/officeart/2008/layout/VerticalCurvedList"/>
    <dgm:cxn modelId="{EB389D3C-027E-40EF-8748-7983CF207BC6}" type="presParOf" srcId="{8251629D-11A5-4737-9E53-9B29A009C8E3}" destId="{7FD16150-84D4-4B7B-BCFC-B87820FA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4A2CE-7F5A-4C50-9988-62E25637B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F87A3-35FC-409D-9FAD-8789CB5A41C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2.1 System Process Model</a:t>
          </a:r>
          <a:endParaRPr lang="en-US" sz="1600" b="1" dirty="0">
            <a:solidFill>
              <a:schemeClr val="tx1"/>
            </a:solidFill>
          </a:endParaRPr>
        </a:p>
      </dgm:t>
    </dgm:pt>
    <dgm:pt modelId="{E7AB9EB5-620E-46F9-BE41-B0E28BDBD828}" type="parTrans" cxnId="{1CA4CD22-6F1C-4A54-9C0B-E055933C77C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9E10310-4477-4230-AE25-397E9B74CED0}" type="sibTrans" cxnId="{1CA4CD22-6F1C-4A54-9C0B-E055933C77C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4A21364-7347-4325-9C55-DCC367EADDA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2.2 Roles and Responsibilities</a:t>
          </a:r>
          <a:endParaRPr lang="en-US" sz="1600" b="1" dirty="0">
            <a:solidFill>
              <a:schemeClr val="tx1"/>
            </a:solidFill>
          </a:endParaRPr>
        </a:p>
      </dgm:t>
    </dgm:pt>
    <dgm:pt modelId="{E6511012-0059-4140-BE56-B63906FFE667}" type="parTrans" cxnId="{70226161-FBA1-424A-B74F-15F61CA99DB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6ED518C-0E3A-4C67-B90A-16E2C96094C0}" type="sibTrans" cxnId="{70226161-FBA1-424A-B74F-15F61CA99DB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D519E1D-FB20-4EDA-AA53-EB9F51254FF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2.3 Task Plan</a:t>
          </a:r>
          <a:endParaRPr lang="en-US" sz="1600" b="1" dirty="0">
            <a:solidFill>
              <a:schemeClr val="tx1"/>
            </a:solidFill>
          </a:endParaRPr>
        </a:p>
      </dgm:t>
    </dgm:pt>
    <dgm:pt modelId="{D64020F2-B95B-4ABC-9FA6-7314426827E7}" type="parTrans" cxnId="{F427B373-3113-49CB-90F1-61357807B64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F53DEA8-80E2-4011-91B2-D14C22539E79}" type="sibTrans" cxnId="{F427B373-3113-49CB-90F1-61357807B64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4C3A560-EADB-4553-B24A-69472983931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2.4 Tools and Techniques</a:t>
          </a:r>
          <a:endParaRPr lang="en-US" sz="1600" b="1" dirty="0">
            <a:solidFill>
              <a:schemeClr val="tx1"/>
            </a:solidFill>
          </a:endParaRPr>
        </a:p>
      </dgm:t>
    </dgm:pt>
    <dgm:pt modelId="{73902766-217C-4AD2-BFAA-CBC4FD3E9CF0}" type="parTrans" cxnId="{B806735A-15ED-4061-AABC-EC7550451F1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812869C9-0864-4060-A08C-3BFC4C8DA9A9}" type="sibTrans" cxnId="{B806735A-15ED-4061-AABC-EC7550451F1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15C23326-2C16-4833-A38B-EB2473F8104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2.6 Communication Management</a:t>
          </a:r>
          <a:endParaRPr lang="en-US" sz="1600" b="1" dirty="0">
            <a:solidFill>
              <a:schemeClr val="tx1"/>
            </a:solidFill>
          </a:endParaRPr>
        </a:p>
      </dgm:t>
    </dgm:pt>
    <dgm:pt modelId="{35EDF39F-0B27-4926-B49C-8B6BB1B30FCD}" type="parTrans" cxnId="{C5ADCE27-C70A-4AC1-B41D-90E2EAD4E47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D5B4B89F-8492-4290-AB59-48B9EA39767B}" type="sibTrans" cxnId="{C5ADCE27-C70A-4AC1-B41D-90E2EAD4E47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F6E8AC05-3B52-433D-894A-F19C4D3846D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2.5 Project risk management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49D69D-93DA-4B53-88E5-DF527E0C02D7}" type="parTrans" cxnId="{3EE3D9D7-1ED8-4AAC-86BD-9673BE272080}">
      <dgm:prSet/>
      <dgm:spPr/>
      <dgm:t>
        <a:bodyPr/>
        <a:lstStyle/>
        <a:p>
          <a:endParaRPr lang="en-US"/>
        </a:p>
      </dgm:t>
    </dgm:pt>
    <dgm:pt modelId="{0029F84A-833A-4F31-885D-C69A371DC3D5}" type="sibTrans" cxnId="{3EE3D9D7-1ED8-4AAC-86BD-9673BE272080}">
      <dgm:prSet/>
      <dgm:spPr/>
      <dgm:t>
        <a:bodyPr/>
        <a:lstStyle/>
        <a:p>
          <a:endParaRPr lang="en-US"/>
        </a:p>
      </dgm:t>
    </dgm:pt>
    <dgm:pt modelId="{C352B2E4-E662-4221-B8F4-919A698EF989}" type="pres">
      <dgm:prSet presAssocID="{C8D4A2CE-7F5A-4C50-9988-62E25637B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370EA-B380-49B2-90A2-17D4A57504BE}" type="pres">
      <dgm:prSet presAssocID="{932F87A3-35FC-409D-9FAD-8789CB5A41C7}" presName="parentLin" presStyleCnt="0"/>
      <dgm:spPr/>
    </dgm:pt>
    <dgm:pt modelId="{FC1EC741-010C-4D9B-B7B7-775147B5F7AD}" type="pres">
      <dgm:prSet presAssocID="{932F87A3-35FC-409D-9FAD-8789CB5A41C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A28DCB-0621-4144-9DAF-3473526A9540}" type="pres">
      <dgm:prSet presAssocID="{932F87A3-35FC-409D-9FAD-8789CB5A41C7}" presName="parentText" presStyleLbl="node1" presStyleIdx="0" presStyleCnt="6" custScaleX="142857" custLinFactNeighborY="15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B1EBC-CBB9-45FA-9FBD-A1B8F15B4905}" type="pres">
      <dgm:prSet presAssocID="{932F87A3-35FC-409D-9FAD-8789CB5A41C7}" presName="negativeSpace" presStyleCnt="0"/>
      <dgm:spPr/>
    </dgm:pt>
    <dgm:pt modelId="{0471C42C-4AE8-4AD3-AFA3-24E44A17A33E}" type="pres">
      <dgm:prSet presAssocID="{932F87A3-35FC-409D-9FAD-8789CB5A41C7}" presName="childText" presStyleLbl="conFgAcc1" presStyleIdx="0" presStyleCnt="6">
        <dgm:presLayoutVars>
          <dgm:bulletEnabled val="1"/>
        </dgm:presLayoutVars>
      </dgm:prSet>
      <dgm:spPr/>
    </dgm:pt>
    <dgm:pt modelId="{ED596EEA-12F4-44FA-9C98-6B2B662A723A}" type="pres">
      <dgm:prSet presAssocID="{09E10310-4477-4230-AE25-397E9B74CED0}" presName="spaceBetweenRectangles" presStyleCnt="0"/>
      <dgm:spPr/>
    </dgm:pt>
    <dgm:pt modelId="{63B81E69-DC38-409A-A5D9-9A0AFDE67FA6}" type="pres">
      <dgm:prSet presAssocID="{B4A21364-7347-4325-9C55-DCC367EADDAA}" presName="parentLin" presStyleCnt="0"/>
      <dgm:spPr/>
    </dgm:pt>
    <dgm:pt modelId="{54DBCD01-BF23-473A-BE90-F65C09CC8BD9}" type="pres">
      <dgm:prSet presAssocID="{B4A21364-7347-4325-9C55-DCC367EADDA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0BA3809-7BD9-4077-9447-F4F49F6AAC05}" type="pres">
      <dgm:prSet presAssocID="{B4A21364-7347-4325-9C55-DCC367EADDAA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FA1EA-DCAA-42F9-8EDE-6CD8870D7535}" type="pres">
      <dgm:prSet presAssocID="{B4A21364-7347-4325-9C55-DCC367EADDAA}" presName="negativeSpace" presStyleCnt="0"/>
      <dgm:spPr/>
    </dgm:pt>
    <dgm:pt modelId="{98205DA8-A5BC-43C7-A0A9-EBA4DEAC500A}" type="pres">
      <dgm:prSet presAssocID="{B4A21364-7347-4325-9C55-DCC367EADDAA}" presName="childText" presStyleLbl="conFgAcc1" presStyleIdx="1" presStyleCnt="6">
        <dgm:presLayoutVars>
          <dgm:bulletEnabled val="1"/>
        </dgm:presLayoutVars>
      </dgm:prSet>
      <dgm:spPr/>
    </dgm:pt>
    <dgm:pt modelId="{C5CFB4BB-B2CD-439A-9B42-8CC2140F75FE}" type="pres">
      <dgm:prSet presAssocID="{86ED518C-0E3A-4C67-B90A-16E2C96094C0}" presName="spaceBetweenRectangles" presStyleCnt="0"/>
      <dgm:spPr/>
    </dgm:pt>
    <dgm:pt modelId="{EFF70674-676C-4F32-BD1F-61078DD2F529}" type="pres">
      <dgm:prSet presAssocID="{2D519E1D-FB20-4EDA-AA53-EB9F51254FF7}" presName="parentLin" presStyleCnt="0"/>
      <dgm:spPr/>
    </dgm:pt>
    <dgm:pt modelId="{3CA5176B-41F5-489B-9BEF-BF2D87E804BD}" type="pres">
      <dgm:prSet presAssocID="{2D519E1D-FB20-4EDA-AA53-EB9F51254FF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E478868-9957-4255-A892-D635AFB1230B}" type="pres">
      <dgm:prSet presAssocID="{2D519E1D-FB20-4EDA-AA53-EB9F51254FF7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22615-12A7-423F-B5DF-7F028F415FC4}" type="pres">
      <dgm:prSet presAssocID="{2D519E1D-FB20-4EDA-AA53-EB9F51254FF7}" presName="negativeSpace" presStyleCnt="0"/>
      <dgm:spPr/>
    </dgm:pt>
    <dgm:pt modelId="{9C65729E-1EA5-47D8-BA72-619DFB8F82B9}" type="pres">
      <dgm:prSet presAssocID="{2D519E1D-FB20-4EDA-AA53-EB9F51254FF7}" presName="childText" presStyleLbl="conFgAcc1" presStyleIdx="2" presStyleCnt="6">
        <dgm:presLayoutVars>
          <dgm:bulletEnabled val="1"/>
        </dgm:presLayoutVars>
      </dgm:prSet>
      <dgm:spPr/>
    </dgm:pt>
    <dgm:pt modelId="{5375A812-61D0-4F01-A95C-21C21B764147}" type="pres">
      <dgm:prSet presAssocID="{7F53DEA8-80E2-4011-91B2-D14C22539E79}" presName="spaceBetweenRectangles" presStyleCnt="0"/>
      <dgm:spPr/>
    </dgm:pt>
    <dgm:pt modelId="{9D93A9F4-BE21-4B70-A92C-43E14284E10C}" type="pres">
      <dgm:prSet presAssocID="{B4C3A560-EADB-4553-B24A-69472983931E}" presName="parentLin" presStyleCnt="0"/>
      <dgm:spPr/>
    </dgm:pt>
    <dgm:pt modelId="{340F869C-BC5C-4FFC-96B3-0AA5B2248AFD}" type="pres">
      <dgm:prSet presAssocID="{B4C3A560-EADB-4553-B24A-69472983931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00575B16-5BB5-470E-967C-AC33C99D62D8}" type="pres">
      <dgm:prSet presAssocID="{B4C3A560-EADB-4553-B24A-69472983931E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58115-9BBC-48D0-9C2C-7D51ECF4A6E8}" type="pres">
      <dgm:prSet presAssocID="{B4C3A560-EADB-4553-B24A-69472983931E}" presName="negativeSpace" presStyleCnt="0"/>
      <dgm:spPr/>
    </dgm:pt>
    <dgm:pt modelId="{B33EA53D-7316-44FE-8A20-0D9B79C6E7B5}" type="pres">
      <dgm:prSet presAssocID="{B4C3A560-EADB-4553-B24A-69472983931E}" presName="childText" presStyleLbl="conFgAcc1" presStyleIdx="3" presStyleCnt="6">
        <dgm:presLayoutVars>
          <dgm:bulletEnabled val="1"/>
        </dgm:presLayoutVars>
      </dgm:prSet>
      <dgm:spPr/>
    </dgm:pt>
    <dgm:pt modelId="{BF007D16-4B8A-4879-8A0F-0990B9E83848}" type="pres">
      <dgm:prSet presAssocID="{812869C9-0864-4060-A08C-3BFC4C8DA9A9}" presName="spaceBetweenRectangles" presStyleCnt="0"/>
      <dgm:spPr/>
    </dgm:pt>
    <dgm:pt modelId="{DEE8DD36-19D9-4B93-A502-C20D8237978B}" type="pres">
      <dgm:prSet presAssocID="{F6E8AC05-3B52-433D-894A-F19C4D3846D5}" presName="parentLin" presStyleCnt="0"/>
      <dgm:spPr/>
    </dgm:pt>
    <dgm:pt modelId="{8E0C4D03-D931-49BC-BE15-D60AFC870DF0}" type="pres">
      <dgm:prSet presAssocID="{F6E8AC05-3B52-433D-894A-F19C4D3846D5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EFC2BB9-B356-405A-A764-6C5EF925F27F}" type="pres">
      <dgm:prSet presAssocID="{F6E8AC05-3B52-433D-894A-F19C4D3846D5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EF10F-7C1C-4DB3-ACCB-65F6678A5F73}" type="pres">
      <dgm:prSet presAssocID="{F6E8AC05-3B52-433D-894A-F19C4D3846D5}" presName="negativeSpace" presStyleCnt="0"/>
      <dgm:spPr/>
    </dgm:pt>
    <dgm:pt modelId="{93A19834-C9D6-4D0F-90A9-B95B62BFF5D7}" type="pres">
      <dgm:prSet presAssocID="{F6E8AC05-3B52-433D-894A-F19C4D3846D5}" presName="childText" presStyleLbl="conFgAcc1" presStyleIdx="4" presStyleCnt="6">
        <dgm:presLayoutVars>
          <dgm:bulletEnabled val="1"/>
        </dgm:presLayoutVars>
      </dgm:prSet>
      <dgm:spPr/>
    </dgm:pt>
    <dgm:pt modelId="{0337EFD2-8EED-455A-B285-D3C641F338FB}" type="pres">
      <dgm:prSet presAssocID="{0029F84A-833A-4F31-885D-C69A371DC3D5}" presName="spaceBetweenRectangles" presStyleCnt="0"/>
      <dgm:spPr/>
    </dgm:pt>
    <dgm:pt modelId="{32274106-2E5B-4F48-B520-95602F7F3426}" type="pres">
      <dgm:prSet presAssocID="{15C23326-2C16-4833-A38B-EB2473F8104E}" presName="parentLin" presStyleCnt="0"/>
      <dgm:spPr/>
    </dgm:pt>
    <dgm:pt modelId="{B1FF4266-C616-4058-8AC4-B9A42FE4A56B}" type="pres">
      <dgm:prSet presAssocID="{15C23326-2C16-4833-A38B-EB2473F8104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8B569E52-F498-4D08-AA34-A7E7E2B0B9F7}" type="pres">
      <dgm:prSet presAssocID="{15C23326-2C16-4833-A38B-EB2473F8104E}" presName="parentText" presStyleLbl="node1" presStyleIdx="5" presStyleCnt="6" custScaleX="142857" custScaleY="99553" custLinFactNeighborY="-64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EB47B-518F-4B23-9FF4-72CB3707BEC5}" type="pres">
      <dgm:prSet presAssocID="{15C23326-2C16-4833-A38B-EB2473F8104E}" presName="negativeSpace" presStyleCnt="0"/>
      <dgm:spPr/>
    </dgm:pt>
    <dgm:pt modelId="{564249B0-FFDA-4770-8A59-8AD66B0083E2}" type="pres">
      <dgm:prSet presAssocID="{15C23326-2C16-4833-A38B-EB2473F8104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427B373-3113-49CB-90F1-61357807B64A}" srcId="{C8D4A2CE-7F5A-4C50-9988-62E25637B72E}" destId="{2D519E1D-FB20-4EDA-AA53-EB9F51254FF7}" srcOrd="2" destOrd="0" parTransId="{D64020F2-B95B-4ABC-9FA6-7314426827E7}" sibTransId="{7F53DEA8-80E2-4011-91B2-D14C22539E79}"/>
    <dgm:cxn modelId="{70226161-FBA1-424A-B74F-15F61CA99DB1}" srcId="{C8D4A2CE-7F5A-4C50-9988-62E25637B72E}" destId="{B4A21364-7347-4325-9C55-DCC367EADDAA}" srcOrd="1" destOrd="0" parTransId="{E6511012-0059-4140-BE56-B63906FFE667}" sibTransId="{86ED518C-0E3A-4C67-B90A-16E2C96094C0}"/>
    <dgm:cxn modelId="{13BBEEB5-2F81-490E-B080-D81B40AF4A51}" type="presOf" srcId="{2D519E1D-FB20-4EDA-AA53-EB9F51254FF7}" destId="{3CA5176B-41F5-489B-9BEF-BF2D87E804BD}" srcOrd="0" destOrd="0" presId="urn:microsoft.com/office/officeart/2005/8/layout/list1"/>
    <dgm:cxn modelId="{D3C482C4-69F1-403F-B19C-09F9E3F0C060}" type="presOf" srcId="{F6E8AC05-3B52-433D-894A-F19C4D3846D5}" destId="{8E0C4D03-D931-49BC-BE15-D60AFC870DF0}" srcOrd="0" destOrd="0" presId="urn:microsoft.com/office/officeart/2005/8/layout/list1"/>
    <dgm:cxn modelId="{13513705-B8D6-4E23-A51F-C80CCE572B92}" type="presOf" srcId="{B4C3A560-EADB-4553-B24A-69472983931E}" destId="{00575B16-5BB5-470E-967C-AC33C99D62D8}" srcOrd="1" destOrd="0" presId="urn:microsoft.com/office/officeart/2005/8/layout/list1"/>
    <dgm:cxn modelId="{47DD825D-B5C2-47B6-B95F-1FEFF5553B63}" type="presOf" srcId="{932F87A3-35FC-409D-9FAD-8789CB5A41C7}" destId="{E7A28DCB-0621-4144-9DAF-3473526A9540}" srcOrd="1" destOrd="0" presId="urn:microsoft.com/office/officeart/2005/8/layout/list1"/>
    <dgm:cxn modelId="{EEA28453-4C90-49AA-9F64-183C6E8278AA}" type="presOf" srcId="{F6E8AC05-3B52-433D-894A-F19C4D3846D5}" destId="{9EFC2BB9-B356-405A-A764-6C5EF925F27F}" srcOrd="1" destOrd="0" presId="urn:microsoft.com/office/officeart/2005/8/layout/list1"/>
    <dgm:cxn modelId="{FD0BD7D9-C5A6-4542-BBB6-1DC6ABC9D391}" type="presOf" srcId="{2D519E1D-FB20-4EDA-AA53-EB9F51254FF7}" destId="{8E478868-9957-4255-A892-D635AFB1230B}" srcOrd="1" destOrd="0" presId="urn:microsoft.com/office/officeart/2005/8/layout/list1"/>
    <dgm:cxn modelId="{1CA4CD22-6F1C-4A54-9C0B-E055933C77C6}" srcId="{C8D4A2CE-7F5A-4C50-9988-62E25637B72E}" destId="{932F87A3-35FC-409D-9FAD-8789CB5A41C7}" srcOrd="0" destOrd="0" parTransId="{E7AB9EB5-620E-46F9-BE41-B0E28BDBD828}" sibTransId="{09E10310-4477-4230-AE25-397E9B74CED0}"/>
    <dgm:cxn modelId="{6BA27519-E881-4750-8CED-7A52A5D431C4}" type="presOf" srcId="{15C23326-2C16-4833-A38B-EB2473F8104E}" destId="{8B569E52-F498-4D08-AA34-A7E7E2B0B9F7}" srcOrd="1" destOrd="0" presId="urn:microsoft.com/office/officeart/2005/8/layout/list1"/>
    <dgm:cxn modelId="{B806735A-15ED-4061-AABC-EC7550451F19}" srcId="{C8D4A2CE-7F5A-4C50-9988-62E25637B72E}" destId="{B4C3A560-EADB-4553-B24A-69472983931E}" srcOrd="3" destOrd="0" parTransId="{73902766-217C-4AD2-BFAA-CBC4FD3E9CF0}" sibTransId="{812869C9-0864-4060-A08C-3BFC4C8DA9A9}"/>
    <dgm:cxn modelId="{6BE3F9C1-D2A8-4C94-BBEB-8AB62C88D351}" type="presOf" srcId="{C8D4A2CE-7F5A-4C50-9988-62E25637B72E}" destId="{C352B2E4-E662-4221-B8F4-919A698EF989}" srcOrd="0" destOrd="0" presId="urn:microsoft.com/office/officeart/2005/8/layout/list1"/>
    <dgm:cxn modelId="{C5ADCE27-C70A-4AC1-B41D-90E2EAD4E47A}" srcId="{C8D4A2CE-7F5A-4C50-9988-62E25637B72E}" destId="{15C23326-2C16-4833-A38B-EB2473F8104E}" srcOrd="5" destOrd="0" parTransId="{35EDF39F-0B27-4926-B49C-8B6BB1B30FCD}" sibTransId="{D5B4B89F-8492-4290-AB59-48B9EA39767B}"/>
    <dgm:cxn modelId="{FA131C73-6B6E-4B1A-86BE-6D8A820276E9}" type="presOf" srcId="{B4C3A560-EADB-4553-B24A-69472983931E}" destId="{340F869C-BC5C-4FFC-96B3-0AA5B2248AFD}" srcOrd="0" destOrd="0" presId="urn:microsoft.com/office/officeart/2005/8/layout/list1"/>
    <dgm:cxn modelId="{2F17DEC8-BEAB-4003-B620-3B40DBBE4719}" type="presOf" srcId="{B4A21364-7347-4325-9C55-DCC367EADDAA}" destId="{54DBCD01-BF23-473A-BE90-F65C09CC8BD9}" srcOrd="0" destOrd="0" presId="urn:microsoft.com/office/officeart/2005/8/layout/list1"/>
    <dgm:cxn modelId="{3EE3D9D7-1ED8-4AAC-86BD-9673BE272080}" srcId="{C8D4A2CE-7F5A-4C50-9988-62E25637B72E}" destId="{F6E8AC05-3B52-433D-894A-F19C4D3846D5}" srcOrd="4" destOrd="0" parTransId="{C549D69D-93DA-4B53-88E5-DF527E0C02D7}" sibTransId="{0029F84A-833A-4F31-885D-C69A371DC3D5}"/>
    <dgm:cxn modelId="{969D3E8D-D6E9-490E-BFBD-52448019A2EF}" type="presOf" srcId="{932F87A3-35FC-409D-9FAD-8789CB5A41C7}" destId="{FC1EC741-010C-4D9B-B7B7-775147B5F7AD}" srcOrd="0" destOrd="0" presId="urn:microsoft.com/office/officeart/2005/8/layout/list1"/>
    <dgm:cxn modelId="{05F1FD5B-D970-4731-A306-D1ADAF0A8B67}" type="presOf" srcId="{15C23326-2C16-4833-A38B-EB2473F8104E}" destId="{B1FF4266-C616-4058-8AC4-B9A42FE4A56B}" srcOrd="0" destOrd="0" presId="urn:microsoft.com/office/officeart/2005/8/layout/list1"/>
    <dgm:cxn modelId="{94C8BA83-55C6-4F3C-8D08-30A7BBD2114A}" type="presOf" srcId="{B4A21364-7347-4325-9C55-DCC367EADDAA}" destId="{80BA3809-7BD9-4077-9447-F4F49F6AAC05}" srcOrd="1" destOrd="0" presId="urn:microsoft.com/office/officeart/2005/8/layout/list1"/>
    <dgm:cxn modelId="{22FE636C-535D-47C0-AADC-4B7DA6DC8E83}" type="presParOf" srcId="{C352B2E4-E662-4221-B8F4-919A698EF989}" destId="{2C0370EA-B380-49B2-90A2-17D4A57504BE}" srcOrd="0" destOrd="0" presId="urn:microsoft.com/office/officeart/2005/8/layout/list1"/>
    <dgm:cxn modelId="{E35806EC-7A28-4C07-A0D0-1717BEF74328}" type="presParOf" srcId="{2C0370EA-B380-49B2-90A2-17D4A57504BE}" destId="{FC1EC741-010C-4D9B-B7B7-775147B5F7AD}" srcOrd="0" destOrd="0" presId="urn:microsoft.com/office/officeart/2005/8/layout/list1"/>
    <dgm:cxn modelId="{4A340973-279C-419C-95C5-2A2C05273E6D}" type="presParOf" srcId="{2C0370EA-B380-49B2-90A2-17D4A57504BE}" destId="{E7A28DCB-0621-4144-9DAF-3473526A9540}" srcOrd="1" destOrd="0" presId="urn:microsoft.com/office/officeart/2005/8/layout/list1"/>
    <dgm:cxn modelId="{FF4B6D30-FCC5-4D5E-8F83-785570BB83E6}" type="presParOf" srcId="{C352B2E4-E662-4221-B8F4-919A698EF989}" destId="{1C3B1EBC-CBB9-45FA-9FBD-A1B8F15B4905}" srcOrd="1" destOrd="0" presId="urn:microsoft.com/office/officeart/2005/8/layout/list1"/>
    <dgm:cxn modelId="{E14FF64D-BA8D-400F-9DDE-2FAFF22E4331}" type="presParOf" srcId="{C352B2E4-E662-4221-B8F4-919A698EF989}" destId="{0471C42C-4AE8-4AD3-AFA3-24E44A17A33E}" srcOrd="2" destOrd="0" presId="urn:microsoft.com/office/officeart/2005/8/layout/list1"/>
    <dgm:cxn modelId="{E1D07BC7-CA98-491C-A477-F133E0CF8DBE}" type="presParOf" srcId="{C352B2E4-E662-4221-B8F4-919A698EF989}" destId="{ED596EEA-12F4-44FA-9C98-6B2B662A723A}" srcOrd="3" destOrd="0" presId="urn:microsoft.com/office/officeart/2005/8/layout/list1"/>
    <dgm:cxn modelId="{8D16DD7B-A946-467D-9494-B6234C7B269C}" type="presParOf" srcId="{C352B2E4-E662-4221-B8F4-919A698EF989}" destId="{63B81E69-DC38-409A-A5D9-9A0AFDE67FA6}" srcOrd="4" destOrd="0" presId="urn:microsoft.com/office/officeart/2005/8/layout/list1"/>
    <dgm:cxn modelId="{EA189FD5-C70E-491C-A3BF-181CC65CD00B}" type="presParOf" srcId="{63B81E69-DC38-409A-A5D9-9A0AFDE67FA6}" destId="{54DBCD01-BF23-473A-BE90-F65C09CC8BD9}" srcOrd="0" destOrd="0" presId="urn:microsoft.com/office/officeart/2005/8/layout/list1"/>
    <dgm:cxn modelId="{F6A32D8E-0204-4BC3-B5F5-CF0BA172C5EE}" type="presParOf" srcId="{63B81E69-DC38-409A-A5D9-9A0AFDE67FA6}" destId="{80BA3809-7BD9-4077-9447-F4F49F6AAC05}" srcOrd="1" destOrd="0" presId="urn:microsoft.com/office/officeart/2005/8/layout/list1"/>
    <dgm:cxn modelId="{F160D78F-9829-476A-9E70-ECAFF53152E6}" type="presParOf" srcId="{C352B2E4-E662-4221-B8F4-919A698EF989}" destId="{5B0FA1EA-DCAA-42F9-8EDE-6CD8870D7535}" srcOrd="5" destOrd="0" presId="urn:microsoft.com/office/officeart/2005/8/layout/list1"/>
    <dgm:cxn modelId="{0EDEE1F0-2F3D-4705-A172-67230CA5F7AC}" type="presParOf" srcId="{C352B2E4-E662-4221-B8F4-919A698EF989}" destId="{98205DA8-A5BC-43C7-A0A9-EBA4DEAC500A}" srcOrd="6" destOrd="0" presId="urn:microsoft.com/office/officeart/2005/8/layout/list1"/>
    <dgm:cxn modelId="{EE9C5A3B-4EA3-46F3-883A-DCEE28FDE491}" type="presParOf" srcId="{C352B2E4-E662-4221-B8F4-919A698EF989}" destId="{C5CFB4BB-B2CD-439A-9B42-8CC2140F75FE}" srcOrd="7" destOrd="0" presId="urn:microsoft.com/office/officeart/2005/8/layout/list1"/>
    <dgm:cxn modelId="{C2B43C24-C129-4759-A5A3-20617A618A06}" type="presParOf" srcId="{C352B2E4-E662-4221-B8F4-919A698EF989}" destId="{EFF70674-676C-4F32-BD1F-61078DD2F529}" srcOrd="8" destOrd="0" presId="urn:microsoft.com/office/officeart/2005/8/layout/list1"/>
    <dgm:cxn modelId="{66BF9BD7-1EE5-4FC6-B8FF-113F8273CF6F}" type="presParOf" srcId="{EFF70674-676C-4F32-BD1F-61078DD2F529}" destId="{3CA5176B-41F5-489B-9BEF-BF2D87E804BD}" srcOrd="0" destOrd="0" presId="urn:microsoft.com/office/officeart/2005/8/layout/list1"/>
    <dgm:cxn modelId="{31279842-64E8-4C63-B9D4-D70AE7D0A286}" type="presParOf" srcId="{EFF70674-676C-4F32-BD1F-61078DD2F529}" destId="{8E478868-9957-4255-A892-D635AFB1230B}" srcOrd="1" destOrd="0" presId="urn:microsoft.com/office/officeart/2005/8/layout/list1"/>
    <dgm:cxn modelId="{F248430E-11AD-4D26-8F04-C05AF7AA84F8}" type="presParOf" srcId="{C352B2E4-E662-4221-B8F4-919A698EF989}" destId="{63122615-12A7-423F-B5DF-7F028F415FC4}" srcOrd="9" destOrd="0" presId="urn:microsoft.com/office/officeart/2005/8/layout/list1"/>
    <dgm:cxn modelId="{EBD970C9-C04E-4020-A05C-7F79DEE22B24}" type="presParOf" srcId="{C352B2E4-E662-4221-B8F4-919A698EF989}" destId="{9C65729E-1EA5-47D8-BA72-619DFB8F82B9}" srcOrd="10" destOrd="0" presId="urn:microsoft.com/office/officeart/2005/8/layout/list1"/>
    <dgm:cxn modelId="{7B6AE13F-3BCA-444B-A522-06D2E31B1D34}" type="presParOf" srcId="{C352B2E4-E662-4221-B8F4-919A698EF989}" destId="{5375A812-61D0-4F01-A95C-21C21B764147}" srcOrd="11" destOrd="0" presId="urn:microsoft.com/office/officeart/2005/8/layout/list1"/>
    <dgm:cxn modelId="{28983A30-DC42-43A9-9974-EAE054D8C08D}" type="presParOf" srcId="{C352B2E4-E662-4221-B8F4-919A698EF989}" destId="{9D93A9F4-BE21-4B70-A92C-43E14284E10C}" srcOrd="12" destOrd="0" presId="urn:microsoft.com/office/officeart/2005/8/layout/list1"/>
    <dgm:cxn modelId="{120E09B5-9957-485C-A70A-64DDCA06301C}" type="presParOf" srcId="{9D93A9F4-BE21-4B70-A92C-43E14284E10C}" destId="{340F869C-BC5C-4FFC-96B3-0AA5B2248AFD}" srcOrd="0" destOrd="0" presId="urn:microsoft.com/office/officeart/2005/8/layout/list1"/>
    <dgm:cxn modelId="{E2F03AF4-9774-4DA2-9150-037C1F831B56}" type="presParOf" srcId="{9D93A9F4-BE21-4B70-A92C-43E14284E10C}" destId="{00575B16-5BB5-470E-967C-AC33C99D62D8}" srcOrd="1" destOrd="0" presId="urn:microsoft.com/office/officeart/2005/8/layout/list1"/>
    <dgm:cxn modelId="{5EBE158A-A3E8-4ED8-9F68-F1D4A59858BB}" type="presParOf" srcId="{C352B2E4-E662-4221-B8F4-919A698EF989}" destId="{33C58115-9BBC-48D0-9C2C-7D51ECF4A6E8}" srcOrd="13" destOrd="0" presId="urn:microsoft.com/office/officeart/2005/8/layout/list1"/>
    <dgm:cxn modelId="{CDFB0E1B-E04C-4469-A177-B53366BA932C}" type="presParOf" srcId="{C352B2E4-E662-4221-B8F4-919A698EF989}" destId="{B33EA53D-7316-44FE-8A20-0D9B79C6E7B5}" srcOrd="14" destOrd="0" presId="urn:microsoft.com/office/officeart/2005/8/layout/list1"/>
    <dgm:cxn modelId="{F9F4DC20-E8C8-4E2D-9D0D-D805AF0281CE}" type="presParOf" srcId="{C352B2E4-E662-4221-B8F4-919A698EF989}" destId="{BF007D16-4B8A-4879-8A0F-0990B9E83848}" srcOrd="15" destOrd="0" presId="urn:microsoft.com/office/officeart/2005/8/layout/list1"/>
    <dgm:cxn modelId="{8BE74858-49B0-46FF-A1BD-1C4B555AFD66}" type="presParOf" srcId="{C352B2E4-E662-4221-B8F4-919A698EF989}" destId="{DEE8DD36-19D9-4B93-A502-C20D8237978B}" srcOrd="16" destOrd="0" presId="urn:microsoft.com/office/officeart/2005/8/layout/list1"/>
    <dgm:cxn modelId="{B7F61832-DC7D-4EF2-AB3C-23FBC15A56EB}" type="presParOf" srcId="{DEE8DD36-19D9-4B93-A502-C20D8237978B}" destId="{8E0C4D03-D931-49BC-BE15-D60AFC870DF0}" srcOrd="0" destOrd="0" presId="urn:microsoft.com/office/officeart/2005/8/layout/list1"/>
    <dgm:cxn modelId="{5F9E87E9-02AB-4039-AEEF-257E0A0FD67E}" type="presParOf" srcId="{DEE8DD36-19D9-4B93-A502-C20D8237978B}" destId="{9EFC2BB9-B356-405A-A764-6C5EF925F27F}" srcOrd="1" destOrd="0" presId="urn:microsoft.com/office/officeart/2005/8/layout/list1"/>
    <dgm:cxn modelId="{F07E8A52-3E53-4AC0-BD7E-B080AD594E47}" type="presParOf" srcId="{C352B2E4-E662-4221-B8F4-919A698EF989}" destId="{9B9EF10F-7C1C-4DB3-ACCB-65F6678A5F73}" srcOrd="17" destOrd="0" presId="urn:microsoft.com/office/officeart/2005/8/layout/list1"/>
    <dgm:cxn modelId="{C0D41BDC-9CC7-433F-A93E-54776B1DDD41}" type="presParOf" srcId="{C352B2E4-E662-4221-B8F4-919A698EF989}" destId="{93A19834-C9D6-4D0F-90A9-B95B62BFF5D7}" srcOrd="18" destOrd="0" presId="urn:microsoft.com/office/officeart/2005/8/layout/list1"/>
    <dgm:cxn modelId="{A6DA1EB5-81A2-4002-9C3F-E4CF95B82F90}" type="presParOf" srcId="{C352B2E4-E662-4221-B8F4-919A698EF989}" destId="{0337EFD2-8EED-455A-B285-D3C641F338FB}" srcOrd="19" destOrd="0" presId="urn:microsoft.com/office/officeart/2005/8/layout/list1"/>
    <dgm:cxn modelId="{C43C9517-F71E-4FF8-900C-D6D7CD545C81}" type="presParOf" srcId="{C352B2E4-E662-4221-B8F4-919A698EF989}" destId="{32274106-2E5B-4F48-B520-95602F7F3426}" srcOrd="20" destOrd="0" presId="urn:microsoft.com/office/officeart/2005/8/layout/list1"/>
    <dgm:cxn modelId="{BA2B36EF-D328-4237-BA57-AD4939A7473D}" type="presParOf" srcId="{32274106-2E5B-4F48-B520-95602F7F3426}" destId="{B1FF4266-C616-4058-8AC4-B9A42FE4A56B}" srcOrd="0" destOrd="0" presId="urn:microsoft.com/office/officeart/2005/8/layout/list1"/>
    <dgm:cxn modelId="{D1E8BD6B-4E0B-40D5-A058-746716B73EAC}" type="presParOf" srcId="{32274106-2E5B-4F48-B520-95602F7F3426}" destId="{8B569E52-F498-4D08-AA34-A7E7E2B0B9F7}" srcOrd="1" destOrd="0" presId="urn:microsoft.com/office/officeart/2005/8/layout/list1"/>
    <dgm:cxn modelId="{CA4DD6F5-CE18-4B21-B1DD-71C96064EC89}" type="presParOf" srcId="{C352B2E4-E662-4221-B8F4-919A698EF989}" destId="{3F6EB47B-518F-4B23-9FF4-72CB3707BEC5}" srcOrd="21" destOrd="0" presId="urn:microsoft.com/office/officeart/2005/8/layout/list1"/>
    <dgm:cxn modelId="{3AD633D8-0849-45D2-B27F-F03805BD0D81}" type="presParOf" srcId="{C352B2E4-E662-4221-B8F4-919A698EF989}" destId="{564249B0-FFDA-4770-8A59-8AD66B0083E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0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E4B8C257-4AA5-4827-9B71-01293C87300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Design</a:t>
          </a:r>
        </a:p>
      </dgm:t>
    </dgm:pt>
    <dgm:pt modelId="{0A12E4AB-5217-4227-9217-319834C9B23E}" type="parTrans" cxnId="{6AABD884-2185-431E-8325-BA3EACBADFD4}">
      <dgm:prSet/>
      <dgm:spPr/>
      <dgm:t>
        <a:bodyPr/>
        <a:lstStyle/>
        <a:p>
          <a:endParaRPr lang="en-US"/>
        </a:p>
      </dgm:t>
    </dgm:pt>
    <dgm:pt modelId="{87ADE825-EF5D-494C-BA57-593B43B90BF9}" type="sibTrans" cxnId="{6AABD884-2185-431E-8325-BA3EACBADFD4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E7BB4730-3164-42EA-88FF-89AC760095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gm:t>
    </dgm:pt>
    <dgm:pt modelId="{9B0C663A-A0B5-4677-9B07-24451BBD7D17}" type="parTrans" cxnId="{DC43B250-4FC3-4B50-9F02-F5DFAC4B37E5}">
      <dgm:prSet/>
      <dgm:spPr/>
      <dgm:t>
        <a:bodyPr/>
        <a:lstStyle/>
        <a:p>
          <a:endParaRPr lang="en-US"/>
        </a:p>
      </dgm:t>
    </dgm:pt>
    <dgm:pt modelId="{2694ABE0-23B6-436F-9A31-F312AD8F3DD3}" type="sibTrans" cxnId="{DC43B250-4FC3-4B50-9F02-F5DFAC4B37E5}">
      <dgm:prSet/>
      <dgm:spPr/>
      <dgm:t>
        <a:bodyPr/>
        <a:lstStyle/>
        <a:p>
          <a:endParaRPr lang="en-US"/>
        </a:p>
      </dgm:t>
    </dgm:pt>
    <dgm:pt modelId="{50CF11B1-B63E-41E9-BA21-9B827F4C936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75688400-5370-496A-BAE8-DD130780DCF3}" type="parTrans" cxnId="{9A7945FD-3D0A-4769-9E78-C26D9F00C9A7}">
      <dgm:prSet/>
      <dgm:spPr/>
    </dgm:pt>
    <dgm:pt modelId="{48B361DF-E7F1-47A8-A777-7BDE802E088A}" type="sibTrans" cxnId="{9A7945FD-3D0A-4769-9E78-C26D9F00C9A7}">
      <dgm:prSet/>
      <dgm:spPr/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D1FE039D-4DEB-4C90-974C-0C594C3EA45C}" type="pres">
      <dgm:prSet presAssocID="{E4B8C257-4AA5-4827-9B71-01293C8730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DB9-91B6-47B9-BFF2-1B8148D96EB0}" type="pres">
      <dgm:prSet presAssocID="{E4B8C257-4AA5-4827-9B71-01293C873002}" presName="accent_4" presStyleCnt="0"/>
      <dgm:spPr/>
    </dgm:pt>
    <dgm:pt modelId="{D6903ADA-2EFE-490F-9557-6520103EA248}" type="pres">
      <dgm:prSet presAssocID="{E4B8C257-4AA5-4827-9B71-01293C873002}" presName="accentRepeatNode" presStyleLbl="solidFgAcc1" presStyleIdx="3" presStyleCnt="7"/>
      <dgm:spPr/>
    </dgm:pt>
    <dgm:pt modelId="{2C2EDCE8-D202-4BD3-81DA-93104C2C3A19}" type="pres">
      <dgm:prSet presAssocID="{50CF11B1-B63E-41E9-BA21-9B827F4C936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2411-392B-4EF6-9690-3AA8358BF343}" type="pres">
      <dgm:prSet presAssocID="{50CF11B1-B63E-41E9-BA21-9B827F4C936E}" presName="accent_5" presStyleCnt="0"/>
      <dgm:spPr/>
    </dgm:pt>
    <dgm:pt modelId="{91F2BDB8-FE6E-45B3-AC10-3DEFC3492E08}" type="pres">
      <dgm:prSet presAssocID="{50CF11B1-B63E-41E9-BA21-9B827F4C936E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12FF7685-4F62-41E5-B373-CF150B49D777}" type="pres">
      <dgm:prSet presAssocID="{E7BB4730-3164-42EA-88FF-89AC760095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1629D-11A5-4737-9E53-9B29A009C8E3}" type="pres">
      <dgm:prSet presAssocID="{E7BB4730-3164-42EA-88FF-89AC76009538}" presName="accent_7" presStyleCnt="0"/>
      <dgm:spPr/>
    </dgm:pt>
    <dgm:pt modelId="{7FD16150-84D4-4B7B-BCFC-B87820FA56A9}" type="pres">
      <dgm:prSet presAssocID="{E7BB4730-3164-42EA-88FF-89AC76009538}" presName="accentRepeatNode" presStyleLbl="solidFgAcc1" presStyleIdx="6" presStyleCnt="7"/>
      <dgm:spPr/>
    </dgm:pt>
  </dgm:ptLst>
  <dgm:cxnLst>
    <dgm:cxn modelId="{A7E21FEC-0AD9-449A-AA27-84EBFFD25385}" type="presOf" srcId="{B7492C04-8316-4F25-8C8C-C728DFEF00EA}" destId="{72889B6F-51AF-4849-B1DB-6E116BB3D08D}" srcOrd="0" destOrd="0" presId="urn:microsoft.com/office/officeart/2008/layout/VerticalCurvedList"/>
    <dgm:cxn modelId="{BA03F3C8-812E-4653-A14D-A2F83D2DB9C0}" type="presOf" srcId="{57CD6B78-454C-4D74-89C6-55862285A646}" destId="{5D8EABBD-FDF1-456D-8A1B-22A6A16DA8C2}" srcOrd="0" destOrd="0" presId="urn:microsoft.com/office/officeart/2008/layout/VerticalCurvedList"/>
    <dgm:cxn modelId="{4312EFD7-09BD-44B4-9D95-8070BFE4A788}" type="presOf" srcId="{E7BB4730-3164-42EA-88FF-89AC76009538}" destId="{12FF7685-4F62-41E5-B373-CF150B49D777}" srcOrd="0" destOrd="0" presId="urn:microsoft.com/office/officeart/2008/layout/VerticalCurvedList"/>
    <dgm:cxn modelId="{6AABD884-2185-431E-8325-BA3EACBADFD4}" srcId="{84E06436-E528-4D9B-83F7-F86DFC93396B}" destId="{E4B8C257-4AA5-4827-9B71-01293C873002}" srcOrd="3" destOrd="0" parTransId="{0A12E4AB-5217-4227-9217-319834C9B23E}" sibTransId="{87ADE825-EF5D-494C-BA57-593B43B90BF9}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9A7945FD-3D0A-4769-9E78-C26D9F00C9A7}" srcId="{84E06436-E528-4D9B-83F7-F86DFC93396B}" destId="{50CF11B1-B63E-41E9-BA21-9B827F4C936E}" srcOrd="4" destOrd="0" parTransId="{75688400-5370-496A-BAE8-DD130780DCF3}" sibTransId="{48B361DF-E7F1-47A8-A777-7BDE802E088A}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F16B7B7F-4997-4FC8-9F6A-01D951220C92}" type="presOf" srcId="{E4B8C257-4AA5-4827-9B71-01293C873002}" destId="{D1FE039D-4DEB-4C90-974C-0C594C3EA45C}" srcOrd="0" destOrd="0" presId="urn:microsoft.com/office/officeart/2008/layout/VerticalCurvedList"/>
    <dgm:cxn modelId="{1A847944-BD5F-497D-82E0-94E255244C4F}" type="presOf" srcId="{1A2ADC16-063A-4096-B79A-4A34F1CE82EF}" destId="{9950D857-FA6C-4EE0-8CB4-4E377A055296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6B7213A1-1256-4D93-804A-F777E0AF94AA}" type="presOf" srcId="{4CF9DD51-5942-4FEB-B29D-A59BE72725AF}" destId="{39F09B4B-84BC-4E40-9385-7EE83BCA3AE6}" srcOrd="0" destOrd="0" presId="urn:microsoft.com/office/officeart/2008/layout/VerticalCurvedList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3FB4B07B-E828-4188-8B01-2797EAB8598E}" type="presOf" srcId="{3F02CA9E-8FFD-42E0-BCDF-104EB4E7E7AF}" destId="{31CFA6E2-C8B4-4B14-A666-2455907FFEB6}" srcOrd="0" destOrd="0" presId="urn:microsoft.com/office/officeart/2008/layout/VerticalCurvedList"/>
    <dgm:cxn modelId="{0F3FEFFE-9893-432E-A52F-5F68958A41A9}" type="presOf" srcId="{84E06436-E528-4D9B-83F7-F86DFC93396B}" destId="{9B3EE059-084B-4BBE-971C-3C0BD97EE210}" srcOrd="0" destOrd="0" presId="urn:microsoft.com/office/officeart/2008/layout/VerticalCurvedList"/>
    <dgm:cxn modelId="{191E2035-41DD-4043-94AD-55BF14113D3F}" type="presOf" srcId="{50CF11B1-B63E-41E9-BA21-9B827F4C936E}" destId="{2C2EDCE8-D202-4BD3-81DA-93104C2C3A19}" srcOrd="0" destOrd="0" presId="urn:microsoft.com/office/officeart/2008/layout/VerticalCurvedList"/>
    <dgm:cxn modelId="{DC43B250-4FC3-4B50-9F02-F5DFAC4B37E5}" srcId="{84E06436-E528-4D9B-83F7-F86DFC93396B}" destId="{E7BB4730-3164-42EA-88FF-89AC76009538}" srcOrd="6" destOrd="0" parTransId="{9B0C663A-A0B5-4677-9B07-24451BBD7D17}" sibTransId="{2694ABE0-23B6-436F-9A31-F312AD8F3DD3}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11E4A8F6-BA9C-439B-B5CB-71668EE72884}" type="presParOf" srcId="{9B3EE059-084B-4BBE-971C-3C0BD97EE210}" destId="{99C6F7DB-0E40-41EA-96EA-B7D0E9A65669}" srcOrd="0" destOrd="0" presId="urn:microsoft.com/office/officeart/2008/layout/VerticalCurvedList"/>
    <dgm:cxn modelId="{398988F1-B723-4B1A-B06A-5B2E21375D47}" type="presParOf" srcId="{99C6F7DB-0E40-41EA-96EA-B7D0E9A65669}" destId="{A89D1478-59EC-4075-9B8F-FA8A4B082BC0}" srcOrd="0" destOrd="0" presId="urn:microsoft.com/office/officeart/2008/layout/VerticalCurvedList"/>
    <dgm:cxn modelId="{938DB37B-B58B-487E-91F7-85B60D0D9D9E}" type="presParOf" srcId="{A89D1478-59EC-4075-9B8F-FA8A4B082BC0}" destId="{E1134E6A-C752-405A-824B-BB8189F8A41C}" srcOrd="0" destOrd="0" presId="urn:microsoft.com/office/officeart/2008/layout/VerticalCurvedList"/>
    <dgm:cxn modelId="{BF068238-DC42-4FF7-9FA9-6505359ABC2A}" type="presParOf" srcId="{A89D1478-59EC-4075-9B8F-FA8A4B082BC0}" destId="{72889B6F-51AF-4849-B1DB-6E116BB3D08D}" srcOrd="1" destOrd="0" presId="urn:microsoft.com/office/officeart/2008/layout/VerticalCurvedList"/>
    <dgm:cxn modelId="{0CA69D9C-93B0-4741-983E-F1BB7C86A805}" type="presParOf" srcId="{A89D1478-59EC-4075-9B8F-FA8A4B082BC0}" destId="{79681A08-FDBC-4061-BEAB-6711A4D40B91}" srcOrd="2" destOrd="0" presId="urn:microsoft.com/office/officeart/2008/layout/VerticalCurvedList"/>
    <dgm:cxn modelId="{7235F34B-2A99-4659-93B5-8E855DC4F698}" type="presParOf" srcId="{A89D1478-59EC-4075-9B8F-FA8A4B082BC0}" destId="{747E4B70-6768-48E9-B0E4-1A4456F3C782}" srcOrd="3" destOrd="0" presId="urn:microsoft.com/office/officeart/2008/layout/VerticalCurvedList"/>
    <dgm:cxn modelId="{92E67AE9-3F41-4874-ADCC-07989A9AFC59}" type="presParOf" srcId="{99C6F7DB-0E40-41EA-96EA-B7D0E9A65669}" destId="{31CFA6E2-C8B4-4B14-A666-2455907FFEB6}" srcOrd="1" destOrd="0" presId="urn:microsoft.com/office/officeart/2008/layout/VerticalCurvedList"/>
    <dgm:cxn modelId="{DA64D2CA-5D9D-4CBA-90CF-D734E27EEF4C}" type="presParOf" srcId="{99C6F7DB-0E40-41EA-96EA-B7D0E9A65669}" destId="{FE9468AE-2CEA-4DF9-84EB-D9B8FDF6C774}" srcOrd="2" destOrd="0" presId="urn:microsoft.com/office/officeart/2008/layout/VerticalCurvedList"/>
    <dgm:cxn modelId="{8A81BDA9-CBE1-4536-A192-3E81537EC3DE}" type="presParOf" srcId="{FE9468AE-2CEA-4DF9-84EB-D9B8FDF6C774}" destId="{6AF8DEE9-89DC-474C-9516-54B57D287F7B}" srcOrd="0" destOrd="0" presId="urn:microsoft.com/office/officeart/2008/layout/VerticalCurvedList"/>
    <dgm:cxn modelId="{FCB34F16-4D27-4196-A65F-A9EE8FF98F55}" type="presParOf" srcId="{99C6F7DB-0E40-41EA-96EA-B7D0E9A65669}" destId="{39F09B4B-84BC-4E40-9385-7EE83BCA3AE6}" srcOrd="3" destOrd="0" presId="urn:microsoft.com/office/officeart/2008/layout/VerticalCurvedList"/>
    <dgm:cxn modelId="{3F2CD771-7966-4A63-A093-7D8A1A242F60}" type="presParOf" srcId="{99C6F7DB-0E40-41EA-96EA-B7D0E9A65669}" destId="{32E1C377-B166-439B-ABF2-EC78BAD2AB2D}" srcOrd="4" destOrd="0" presId="urn:microsoft.com/office/officeart/2008/layout/VerticalCurvedList"/>
    <dgm:cxn modelId="{C4BC9426-72B0-4CB1-BEA7-6BE7BFA13EB2}" type="presParOf" srcId="{32E1C377-B166-439B-ABF2-EC78BAD2AB2D}" destId="{382C22AF-4AEB-417A-A4C1-D9962C1E7E93}" srcOrd="0" destOrd="0" presId="urn:microsoft.com/office/officeart/2008/layout/VerticalCurvedList"/>
    <dgm:cxn modelId="{1B4BAD6D-C5FA-4FCC-B86E-18B897031189}" type="presParOf" srcId="{99C6F7DB-0E40-41EA-96EA-B7D0E9A65669}" destId="{9950D857-FA6C-4EE0-8CB4-4E377A055296}" srcOrd="5" destOrd="0" presId="urn:microsoft.com/office/officeart/2008/layout/VerticalCurvedList"/>
    <dgm:cxn modelId="{2409979D-A631-482C-A714-AC0A7E83F2E5}" type="presParOf" srcId="{99C6F7DB-0E40-41EA-96EA-B7D0E9A65669}" destId="{49B6F32E-C536-4F6E-B885-0899CAA3AF6D}" srcOrd="6" destOrd="0" presId="urn:microsoft.com/office/officeart/2008/layout/VerticalCurvedList"/>
    <dgm:cxn modelId="{CD9F459F-F7D9-4FF9-B720-51F32CA7EA0F}" type="presParOf" srcId="{49B6F32E-C536-4F6E-B885-0899CAA3AF6D}" destId="{E87984B0-DC97-4065-A3B2-6003A453A2AB}" srcOrd="0" destOrd="0" presId="urn:microsoft.com/office/officeart/2008/layout/VerticalCurvedList"/>
    <dgm:cxn modelId="{F4D3964D-13AC-43C5-8344-E56CBBD616AF}" type="presParOf" srcId="{99C6F7DB-0E40-41EA-96EA-B7D0E9A65669}" destId="{D1FE039D-4DEB-4C90-974C-0C594C3EA45C}" srcOrd="7" destOrd="0" presId="urn:microsoft.com/office/officeart/2008/layout/VerticalCurvedList"/>
    <dgm:cxn modelId="{86B2BB7B-CD6E-4D71-9B02-A3821790A38F}" type="presParOf" srcId="{99C6F7DB-0E40-41EA-96EA-B7D0E9A65669}" destId="{2E645DB9-91B6-47B9-BFF2-1B8148D96EB0}" srcOrd="8" destOrd="0" presId="urn:microsoft.com/office/officeart/2008/layout/VerticalCurvedList"/>
    <dgm:cxn modelId="{55A08145-16E9-436F-8473-F547B259FF6D}" type="presParOf" srcId="{2E645DB9-91B6-47B9-BFF2-1B8148D96EB0}" destId="{D6903ADA-2EFE-490F-9557-6520103EA248}" srcOrd="0" destOrd="0" presId="urn:microsoft.com/office/officeart/2008/layout/VerticalCurvedList"/>
    <dgm:cxn modelId="{7ED6F2CE-404A-4EF2-B5D9-91DFEA08AAE3}" type="presParOf" srcId="{99C6F7DB-0E40-41EA-96EA-B7D0E9A65669}" destId="{2C2EDCE8-D202-4BD3-81DA-93104C2C3A19}" srcOrd="9" destOrd="0" presId="urn:microsoft.com/office/officeart/2008/layout/VerticalCurvedList"/>
    <dgm:cxn modelId="{AD9FF1FA-2C62-45B2-8B6B-2E930CEF729D}" type="presParOf" srcId="{99C6F7DB-0E40-41EA-96EA-B7D0E9A65669}" destId="{320A2411-392B-4EF6-9690-3AA8358BF343}" srcOrd="10" destOrd="0" presId="urn:microsoft.com/office/officeart/2008/layout/VerticalCurvedList"/>
    <dgm:cxn modelId="{1CCDE03F-99E5-4C47-8F3A-19372614FC47}" type="presParOf" srcId="{320A2411-392B-4EF6-9690-3AA8358BF343}" destId="{91F2BDB8-FE6E-45B3-AC10-3DEFC3492E08}" srcOrd="0" destOrd="0" presId="urn:microsoft.com/office/officeart/2008/layout/VerticalCurvedList"/>
    <dgm:cxn modelId="{9B3D7724-1A83-4621-A31C-EE9EDE7434A7}" type="presParOf" srcId="{99C6F7DB-0E40-41EA-96EA-B7D0E9A65669}" destId="{5D8EABBD-FDF1-456D-8A1B-22A6A16DA8C2}" srcOrd="11" destOrd="0" presId="urn:microsoft.com/office/officeart/2008/layout/VerticalCurvedList"/>
    <dgm:cxn modelId="{853220A2-2D50-4F1A-81EB-C60F2234CC4B}" type="presParOf" srcId="{99C6F7DB-0E40-41EA-96EA-B7D0E9A65669}" destId="{73C20B22-F747-4A0C-A7F7-48789B9605BD}" srcOrd="12" destOrd="0" presId="urn:microsoft.com/office/officeart/2008/layout/VerticalCurvedList"/>
    <dgm:cxn modelId="{2A78B45F-382F-47C3-A12B-8541F95D619A}" type="presParOf" srcId="{73C20B22-F747-4A0C-A7F7-48789B9605BD}" destId="{49D94847-D1AA-4CA9-8C1F-53F70738DAE6}" srcOrd="0" destOrd="0" presId="urn:microsoft.com/office/officeart/2008/layout/VerticalCurvedList"/>
    <dgm:cxn modelId="{84D86F70-E454-4AC2-81CB-365D89CE5BB9}" type="presParOf" srcId="{99C6F7DB-0E40-41EA-96EA-B7D0E9A65669}" destId="{12FF7685-4F62-41E5-B373-CF150B49D777}" srcOrd="13" destOrd="0" presId="urn:microsoft.com/office/officeart/2008/layout/VerticalCurvedList"/>
    <dgm:cxn modelId="{CF5559E3-DC38-4AF2-9AFC-22D738A64DB6}" type="presParOf" srcId="{99C6F7DB-0E40-41EA-96EA-B7D0E9A65669}" destId="{8251629D-11A5-4737-9E53-9B29A009C8E3}" srcOrd="14" destOrd="0" presId="urn:microsoft.com/office/officeart/2008/layout/VerticalCurvedList"/>
    <dgm:cxn modelId="{D210F326-8793-43C7-AB21-E826CF084111}" type="presParOf" srcId="{8251629D-11A5-4737-9E53-9B29A009C8E3}" destId="{7FD16150-84D4-4B7B-BCFC-B87820FA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4A2CE-7F5A-4C50-9988-62E25637B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710AB-3547-411F-AFCD-743DBE536175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3.1 User Requirement Specification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1BA63D-3712-4244-B1DA-763FF781B10F}" type="parTrans" cxnId="{5BC12A64-7EC7-493D-BCE1-21776664EB37}">
      <dgm:prSet/>
      <dgm:spPr/>
      <dgm:t>
        <a:bodyPr/>
        <a:lstStyle/>
        <a:p>
          <a:endParaRPr lang="en-US"/>
        </a:p>
      </dgm:t>
    </dgm:pt>
    <dgm:pt modelId="{15E305C9-8907-4E5F-9167-D27250833892}" type="sibTrans" cxnId="{5BC12A64-7EC7-493D-BCE1-21776664EB37}">
      <dgm:prSet/>
      <dgm:spPr/>
      <dgm:t>
        <a:bodyPr/>
        <a:lstStyle/>
        <a:p>
          <a:endParaRPr lang="en-US"/>
        </a:p>
      </dgm:t>
    </dgm:pt>
    <dgm:pt modelId="{32CFBF22-6A72-4A17-967F-E3F8D622613F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3.2 Functional Requirements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F840D0-7CD3-410E-8C2E-9FCB54CAA49C}" type="parTrans" cxnId="{999BE98E-E310-4BA5-82DE-5453A16F7A2C}">
      <dgm:prSet/>
      <dgm:spPr/>
      <dgm:t>
        <a:bodyPr/>
        <a:lstStyle/>
        <a:p>
          <a:endParaRPr lang="en-US"/>
        </a:p>
      </dgm:t>
    </dgm:pt>
    <dgm:pt modelId="{13F08C24-0A1C-4581-A148-ED6F84CE0983}" type="sibTrans" cxnId="{999BE98E-E310-4BA5-82DE-5453A16F7A2C}">
      <dgm:prSet/>
      <dgm:spPr/>
      <dgm:t>
        <a:bodyPr/>
        <a:lstStyle/>
        <a:p>
          <a:endParaRPr lang="en-US"/>
        </a:p>
      </dgm:t>
    </dgm:pt>
    <dgm:pt modelId="{BB1A7988-D5B3-4930-B179-8F60D155FF13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3.3 Non-functional Requirement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46E2AB0-ACC2-47D5-82AB-11AA3EF9FC10}" type="parTrans" cxnId="{D53DDB18-4184-4E78-B291-25594812316B}">
      <dgm:prSet/>
      <dgm:spPr/>
      <dgm:t>
        <a:bodyPr/>
        <a:lstStyle/>
        <a:p>
          <a:endParaRPr lang="en-US"/>
        </a:p>
      </dgm:t>
    </dgm:pt>
    <dgm:pt modelId="{209199C8-7BDB-4C5E-871D-9B63EEA25BC2}" type="sibTrans" cxnId="{D53DDB18-4184-4E78-B291-25594812316B}">
      <dgm:prSet/>
      <dgm:spPr/>
      <dgm:t>
        <a:bodyPr/>
        <a:lstStyle/>
        <a:p>
          <a:endParaRPr lang="en-US"/>
        </a:p>
      </dgm:t>
    </dgm:pt>
    <dgm:pt modelId="{1635999B-A676-46EF-A4C2-E8340811810A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3.4 </a:t>
          </a:r>
          <a:r>
            <a:rPr lang="en-US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HomePage</a:t>
          </a:r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Screen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FC458BD-D356-40A5-A124-BC2142C3BCFA}" type="parTrans" cxnId="{DA7FE586-33BD-42B3-9381-A1FE7D1606E1}">
      <dgm:prSet/>
      <dgm:spPr/>
      <dgm:t>
        <a:bodyPr/>
        <a:lstStyle/>
        <a:p>
          <a:endParaRPr lang="en-US"/>
        </a:p>
      </dgm:t>
    </dgm:pt>
    <dgm:pt modelId="{3A9B6944-91EB-4A39-AAA7-A12F65514F0E}" type="sibTrans" cxnId="{DA7FE586-33BD-42B3-9381-A1FE7D1606E1}">
      <dgm:prSet/>
      <dgm:spPr/>
      <dgm:t>
        <a:bodyPr/>
        <a:lstStyle/>
        <a:p>
          <a:endParaRPr lang="en-US"/>
        </a:p>
      </dgm:t>
    </dgm:pt>
    <dgm:pt modelId="{09E23F66-2B67-41C8-B3B2-BCEA2FA97B3C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3.5 Result Screen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A127F0E-5E65-4DB9-883A-FB5736BCE57D}" type="parTrans" cxnId="{4E089F2B-B1D3-46A5-82A2-71EB2454A345}">
      <dgm:prSet/>
      <dgm:spPr/>
      <dgm:t>
        <a:bodyPr/>
        <a:lstStyle/>
        <a:p>
          <a:endParaRPr lang="en-US"/>
        </a:p>
      </dgm:t>
    </dgm:pt>
    <dgm:pt modelId="{AB7451B0-56B0-42EA-88AC-D052AF102466}" type="sibTrans" cxnId="{4E089F2B-B1D3-46A5-82A2-71EB2454A345}">
      <dgm:prSet/>
      <dgm:spPr/>
      <dgm:t>
        <a:bodyPr/>
        <a:lstStyle/>
        <a:p>
          <a:endParaRPr lang="en-US"/>
        </a:p>
      </dgm:t>
    </dgm:pt>
    <dgm:pt modelId="{AD10F310-DAC3-4897-8912-0947CF89CFEF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3.6 Contact Screen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BB9F4C-F7FC-4829-BAE4-B40D115E043F}" type="parTrans" cxnId="{8F94D342-599A-4EF4-B7A6-D5F34C9405E4}">
      <dgm:prSet/>
      <dgm:spPr/>
      <dgm:t>
        <a:bodyPr/>
        <a:lstStyle/>
        <a:p>
          <a:endParaRPr lang="en-US"/>
        </a:p>
      </dgm:t>
    </dgm:pt>
    <dgm:pt modelId="{34B32451-82EB-4C18-91F5-660B491416EC}" type="sibTrans" cxnId="{8F94D342-599A-4EF4-B7A6-D5F34C9405E4}">
      <dgm:prSet/>
      <dgm:spPr/>
      <dgm:t>
        <a:bodyPr/>
        <a:lstStyle/>
        <a:p>
          <a:endParaRPr lang="en-US"/>
        </a:p>
      </dgm:t>
    </dgm:pt>
    <dgm:pt modelId="{B693BE25-9ADB-4B9E-BA33-016B1AD880AF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3.7 Filtering Result Screen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7C4D6E-8CFF-46DF-9352-5FD007FD70F2}" type="parTrans" cxnId="{7C8CE8ED-AE55-4307-AF3B-77E42DE59BD8}">
      <dgm:prSet/>
      <dgm:spPr/>
      <dgm:t>
        <a:bodyPr/>
        <a:lstStyle/>
        <a:p>
          <a:endParaRPr lang="en-US"/>
        </a:p>
      </dgm:t>
    </dgm:pt>
    <dgm:pt modelId="{258511D3-7AB3-45E4-8CA1-565A37A1BE42}" type="sibTrans" cxnId="{7C8CE8ED-AE55-4307-AF3B-77E42DE59BD8}">
      <dgm:prSet/>
      <dgm:spPr/>
      <dgm:t>
        <a:bodyPr/>
        <a:lstStyle/>
        <a:p>
          <a:endParaRPr lang="en-US"/>
        </a:p>
      </dgm:t>
    </dgm:pt>
    <dgm:pt modelId="{AC14F113-2261-4CA8-89C6-A4131162DDA0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3.8 Book Screen</a:t>
          </a:r>
          <a:endParaRPr lang="en-US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5DF768-11F9-4B0B-933B-2F1002F04676}" type="parTrans" cxnId="{427A701A-750B-4258-B4C8-C2A49962E63B}">
      <dgm:prSet/>
      <dgm:spPr/>
      <dgm:t>
        <a:bodyPr/>
        <a:lstStyle/>
        <a:p>
          <a:endParaRPr lang="en-US"/>
        </a:p>
      </dgm:t>
    </dgm:pt>
    <dgm:pt modelId="{9050FFE6-0339-4A22-AA20-C52E6FFE9FBB}" type="sibTrans" cxnId="{427A701A-750B-4258-B4C8-C2A49962E63B}">
      <dgm:prSet/>
      <dgm:spPr/>
      <dgm:t>
        <a:bodyPr/>
        <a:lstStyle/>
        <a:p>
          <a:endParaRPr lang="en-US"/>
        </a:p>
      </dgm:t>
    </dgm:pt>
    <dgm:pt modelId="{C352B2E4-E662-4221-B8F4-919A698EF989}" type="pres">
      <dgm:prSet presAssocID="{C8D4A2CE-7F5A-4C50-9988-62E25637B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026CB-5199-452C-88FF-86C43326E115}" type="pres">
      <dgm:prSet presAssocID="{748710AB-3547-411F-AFCD-743DBE536175}" presName="parentLin" presStyleCnt="0"/>
      <dgm:spPr/>
    </dgm:pt>
    <dgm:pt modelId="{24CA9ABD-D611-41EC-BAA9-45FE94748EE8}" type="pres">
      <dgm:prSet presAssocID="{748710AB-3547-411F-AFCD-743DBE536175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3FDB8EB6-75C6-4C40-9724-05FD9E173979}" type="pres">
      <dgm:prSet presAssocID="{748710AB-3547-411F-AFCD-743DBE536175}" presName="parentText" presStyleLbl="node1" presStyleIdx="0" presStyleCnt="8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902A3-C249-4193-9609-A5144F6799C4}" type="pres">
      <dgm:prSet presAssocID="{748710AB-3547-411F-AFCD-743DBE536175}" presName="negativeSpace" presStyleCnt="0"/>
      <dgm:spPr/>
    </dgm:pt>
    <dgm:pt modelId="{C4B1D015-04BE-4BF2-9DA0-2F6BADB17A16}" type="pres">
      <dgm:prSet presAssocID="{748710AB-3547-411F-AFCD-743DBE536175}" presName="childText" presStyleLbl="conFgAcc1" presStyleIdx="0" presStyleCnt="8">
        <dgm:presLayoutVars>
          <dgm:bulletEnabled val="1"/>
        </dgm:presLayoutVars>
      </dgm:prSet>
      <dgm:spPr/>
    </dgm:pt>
    <dgm:pt modelId="{C274D8E3-1C26-4711-8A72-9F3C0F681BFA}" type="pres">
      <dgm:prSet presAssocID="{15E305C9-8907-4E5F-9167-D27250833892}" presName="spaceBetweenRectangles" presStyleCnt="0"/>
      <dgm:spPr/>
    </dgm:pt>
    <dgm:pt modelId="{54F294ED-F296-4A27-A7A7-E209B3826FA2}" type="pres">
      <dgm:prSet presAssocID="{32CFBF22-6A72-4A17-967F-E3F8D622613F}" presName="parentLin" presStyleCnt="0"/>
      <dgm:spPr/>
    </dgm:pt>
    <dgm:pt modelId="{E711B08B-8BC0-4B8E-B6F0-649983F0B534}" type="pres">
      <dgm:prSet presAssocID="{32CFBF22-6A72-4A17-967F-E3F8D622613F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487EDAA-E919-421A-A820-65F35338A10A}" type="pres">
      <dgm:prSet presAssocID="{32CFBF22-6A72-4A17-967F-E3F8D622613F}" presName="parentText" presStyleLbl="node1" presStyleIdx="1" presStyleCnt="8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82A72-302F-4358-9AEE-6F47D9166825}" type="pres">
      <dgm:prSet presAssocID="{32CFBF22-6A72-4A17-967F-E3F8D622613F}" presName="negativeSpace" presStyleCnt="0"/>
      <dgm:spPr/>
    </dgm:pt>
    <dgm:pt modelId="{E0271966-AA44-4D36-8D28-3E6D9FF91D89}" type="pres">
      <dgm:prSet presAssocID="{32CFBF22-6A72-4A17-967F-E3F8D622613F}" presName="childText" presStyleLbl="conFgAcc1" presStyleIdx="1" presStyleCnt="8">
        <dgm:presLayoutVars>
          <dgm:bulletEnabled val="1"/>
        </dgm:presLayoutVars>
      </dgm:prSet>
      <dgm:spPr/>
    </dgm:pt>
    <dgm:pt modelId="{90962392-2590-4B46-826F-A107DA5FB206}" type="pres">
      <dgm:prSet presAssocID="{13F08C24-0A1C-4581-A148-ED6F84CE0983}" presName="spaceBetweenRectangles" presStyleCnt="0"/>
      <dgm:spPr/>
    </dgm:pt>
    <dgm:pt modelId="{507D6717-0C2E-4C79-9B9A-FB6FD1218A84}" type="pres">
      <dgm:prSet presAssocID="{BB1A7988-D5B3-4930-B179-8F60D155FF13}" presName="parentLin" presStyleCnt="0"/>
      <dgm:spPr/>
    </dgm:pt>
    <dgm:pt modelId="{87179FEF-28F7-49F9-B056-7BEB963E1B72}" type="pres">
      <dgm:prSet presAssocID="{BB1A7988-D5B3-4930-B179-8F60D155FF1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9B1C6125-68B6-454B-8A12-4FB0EB9E45EE}" type="pres">
      <dgm:prSet presAssocID="{BB1A7988-D5B3-4930-B179-8F60D155FF13}" presName="parentText" presStyleLbl="node1" presStyleIdx="2" presStyleCnt="8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ECC5B-789B-4A5D-B53E-02138A32CDA2}" type="pres">
      <dgm:prSet presAssocID="{BB1A7988-D5B3-4930-B179-8F60D155FF13}" presName="negativeSpace" presStyleCnt="0"/>
      <dgm:spPr/>
    </dgm:pt>
    <dgm:pt modelId="{EDA92DC4-F15C-4F49-A4F7-1C87BE054364}" type="pres">
      <dgm:prSet presAssocID="{BB1A7988-D5B3-4930-B179-8F60D155FF13}" presName="childText" presStyleLbl="conFgAcc1" presStyleIdx="2" presStyleCnt="8">
        <dgm:presLayoutVars>
          <dgm:bulletEnabled val="1"/>
        </dgm:presLayoutVars>
      </dgm:prSet>
      <dgm:spPr/>
    </dgm:pt>
    <dgm:pt modelId="{CEFCDF1F-FA3B-4D10-9597-B13BAAF340DB}" type="pres">
      <dgm:prSet presAssocID="{209199C8-7BDB-4C5E-871D-9B63EEA25BC2}" presName="spaceBetweenRectangles" presStyleCnt="0"/>
      <dgm:spPr/>
    </dgm:pt>
    <dgm:pt modelId="{4744222C-E7A5-470A-9534-27501B0B03FD}" type="pres">
      <dgm:prSet presAssocID="{1635999B-A676-46EF-A4C2-E8340811810A}" presName="parentLin" presStyleCnt="0"/>
      <dgm:spPr/>
    </dgm:pt>
    <dgm:pt modelId="{E9A497CA-671D-4A24-8BD3-18E7C3780817}" type="pres">
      <dgm:prSet presAssocID="{1635999B-A676-46EF-A4C2-E8340811810A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F8BBE8B6-E22C-4A91-9526-D2E74B9F5717}" type="pres">
      <dgm:prSet presAssocID="{1635999B-A676-46EF-A4C2-E8340811810A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505A-1D7B-4B06-84A2-41A60AA72AC8}" type="pres">
      <dgm:prSet presAssocID="{1635999B-A676-46EF-A4C2-E8340811810A}" presName="negativeSpace" presStyleCnt="0"/>
      <dgm:spPr/>
    </dgm:pt>
    <dgm:pt modelId="{320F73C5-38F3-4CA9-B070-7987D874B02E}" type="pres">
      <dgm:prSet presAssocID="{1635999B-A676-46EF-A4C2-E8340811810A}" presName="childText" presStyleLbl="conFgAcc1" presStyleIdx="3" presStyleCnt="8">
        <dgm:presLayoutVars>
          <dgm:bulletEnabled val="1"/>
        </dgm:presLayoutVars>
      </dgm:prSet>
      <dgm:spPr/>
    </dgm:pt>
    <dgm:pt modelId="{6329F0C0-5B26-4CD0-9758-E87BA4CEB7B4}" type="pres">
      <dgm:prSet presAssocID="{3A9B6944-91EB-4A39-AAA7-A12F65514F0E}" presName="spaceBetweenRectangles" presStyleCnt="0"/>
      <dgm:spPr/>
    </dgm:pt>
    <dgm:pt modelId="{8F68A775-2B42-4D89-9BFF-E358554DB81D}" type="pres">
      <dgm:prSet presAssocID="{09E23F66-2B67-41C8-B3B2-BCEA2FA97B3C}" presName="parentLin" presStyleCnt="0"/>
      <dgm:spPr/>
    </dgm:pt>
    <dgm:pt modelId="{C11A1908-71A6-4933-A543-A42EF6B76D69}" type="pres">
      <dgm:prSet presAssocID="{09E23F66-2B67-41C8-B3B2-BCEA2FA97B3C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93E3855E-DCA6-4C4D-A84E-49C41AB42F26}" type="pres">
      <dgm:prSet presAssocID="{09E23F66-2B67-41C8-B3B2-BCEA2FA97B3C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E6C76-E736-4A7B-ABA4-AE38BBC0EAF6}" type="pres">
      <dgm:prSet presAssocID="{09E23F66-2B67-41C8-B3B2-BCEA2FA97B3C}" presName="negativeSpace" presStyleCnt="0"/>
      <dgm:spPr/>
    </dgm:pt>
    <dgm:pt modelId="{9E372C01-8B67-4DC5-8660-A4ABF39AD100}" type="pres">
      <dgm:prSet presAssocID="{09E23F66-2B67-41C8-B3B2-BCEA2FA97B3C}" presName="childText" presStyleLbl="conFgAcc1" presStyleIdx="4" presStyleCnt="8">
        <dgm:presLayoutVars>
          <dgm:bulletEnabled val="1"/>
        </dgm:presLayoutVars>
      </dgm:prSet>
      <dgm:spPr/>
    </dgm:pt>
    <dgm:pt modelId="{2119F2DC-0A0F-4579-99F4-4EF8A2AF8C57}" type="pres">
      <dgm:prSet presAssocID="{AB7451B0-56B0-42EA-88AC-D052AF102466}" presName="spaceBetweenRectangles" presStyleCnt="0"/>
      <dgm:spPr/>
    </dgm:pt>
    <dgm:pt modelId="{C544D997-3F5E-421B-8064-A23B8F5C245E}" type="pres">
      <dgm:prSet presAssocID="{AD10F310-DAC3-4897-8912-0947CF89CFEF}" presName="parentLin" presStyleCnt="0"/>
      <dgm:spPr/>
    </dgm:pt>
    <dgm:pt modelId="{393D0288-C2DE-40E8-AD59-D7D1569DD161}" type="pres">
      <dgm:prSet presAssocID="{AD10F310-DAC3-4897-8912-0947CF89CFEF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3C146F68-EE30-427A-B201-76D9039D20D2}" type="pres">
      <dgm:prSet presAssocID="{AD10F310-DAC3-4897-8912-0947CF89CFEF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FFCCD-594D-43B0-9FB0-71C991E0453B}" type="pres">
      <dgm:prSet presAssocID="{AD10F310-DAC3-4897-8912-0947CF89CFEF}" presName="negativeSpace" presStyleCnt="0"/>
      <dgm:spPr/>
    </dgm:pt>
    <dgm:pt modelId="{F86E2C55-C95D-41DC-9A3F-2863D5EF3729}" type="pres">
      <dgm:prSet presAssocID="{AD10F310-DAC3-4897-8912-0947CF89CFEF}" presName="childText" presStyleLbl="conFgAcc1" presStyleIdx="5" presStyleCnt="8">
        <dgm:presLayoutVars>
          <dgm:bulletEnabled val="1"/>
        </dgm:presLayoutVars>
      </dgm:prSet>
      <dgm:spPr/>
    </dgm:pt>
    <dgm:pt modelId="{A91473CF-B3FB-4AF9-AF49-173269B90649}" type="pres">
      <dgm:prSet presAssocID="{34B32451-82EB-4C18-91F5-660B491416EC}" presName="spaceBetweenRectangles" presStyleCnt="0"/>
      <dgm:spPr/>
    </dgm:pt>
    <dgm:pt modelId="{0ADEC80E-5B1B-4CED-A6E2-94F3974DE523}" type="pres">
      <dgm:prSet presAssocID="{B693BE25-9ADB-4B9E-BA33-016B1AD880AF}" presName="parentLin" presStyleCnt="0"/>
      <dgm:spPr/>
    </dgm:pt>
    <dgm:pt modelId="{A1B00DE8-EDE1-47A8-AF16-5178443ACD89}" type="pres">
      <dgm:prSet presAssocID="{B693BE25-9ADB-4B9E-BA33-016B1AD880AF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00F61572-81D8-42F7-B8C9-E6AA1CCA4604}" type="pres">
      <dgm:prSet presAssocID="{B693BE25-9ADB-4B9E-BA33-016B1AD880AF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FE794-1A13-456E-84B3-D530B80B9BA4}" type="pres">
      <dgm:prSet presAssocID="{B693BE25-9ADB-4B9E-BA33-016B1AD880AF}" presName="negativeSpace" presStyleCnt="0"/>
      <dgm:spPr/>
    </dgm:pt>
    <dgm:pt modelId="{43431D82-2722-4E79-9BB3-8BA026A2273C}" type="pres">
      <dgm:prSet presAssocID="{B693BE25-9ADB-4B9E-BA33-016B1AD880AF}" presName="childText" presStyleLbl="conFgAcc1" presStyleIdx="6" presStyleCnt="8">
        <dgm:presLayoutVars>
          <dgm:bulletEnabled val="1"/>
        </dgm:presLayoutVars>
      </dgm:prSet>
      <dgm:spPr/>
    </dgm:pt>
    <dgm:pt modelId="{10B5591C-AD9C-49C8-BF4B-A24649F408D1}" type="pres">
      <dgm:prSet presAssocID="{258511D3-7AB3-45E4-8CA1-565A37A1BE42}" presName="spaceBetweenRectangles" presStyleCnt="0"/>
      <dgm:spPr/>
    </dgm:pt>
    <dgm:pt modelId="{3857E002-A204-4F1C-A4D8-8E18C263E9ED}" type="pres">
      <dgm:prSet presAssocID="{AC14F113-2261-4CA8-89C6-A4131162DDA0}" presName="parentLin" presStyleCnt="0"/>
      <dgm:spPr/>
    </dgm:pt>
    <dgm:pt modelId="{47EA7B9D-7EA4-4EBD-B1D9-FB7670280E75}" type="pres">
      <dgm:prSet presAssocID="{AC14F113-2261-4CA8-89C6-A4131162DDA0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A7E75BBD-E650-430D-9688-A9FDBEA755F8}" type="pres">
      <dgm:prSet presAssocID="{AC14F113-2261-4CA8-89C6-A4131162DDA0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21F60-32CA-4BFC-9C8A-E3CDF136AF8E}" type="pres">
      <dgm:prSet presAssocID="{AC14F113-2261-4CA8-89C6-A4131162DDA0}" presName="negativeSpace" presStyleCnt="0"/>
      <dgm:spPr/>
    </dgm:pt>
    <dgm:pt modelId="{FEFD4B2D-5CD8-4844-B3A4-650F7DC288FA}" type="pres">
      <dgm:prSet presAssocID="{AC14F113-2261-4CA8-89C6-A4131162DDA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99BE98E-E310-4BA5-82DE-5453A16F7A2C}" srcId="{C8D4A2CE-7F5A-4C50-9988-62E25637B72E}" destId="{32CFBF22-6A72-4A17-967F-E3F8D622613F}" srcOrd="1" destOrd="0" parTransId="{2EF840D0-7CD3-410E-8C2E-9FCB54CAA49C}" sibTransId="{13F08C24-0A1C-4581-A148-ED6F84CE0983}"/>
    <dgm:cxn modelId="{9A366E8C-F6E4-49B6-9A80-4B58D9E511D9}" type="presOf" srcId="{32CFBF22-6A72-4A17-967F-E3F8D622613F}" destId="{E711B08B-8BC0-4B8E-B6F0-649983F0B534}" srcOrd="0" destOrd="0" presId="urn:microsoft.com/office/officeart/2005/8/layout/list1"/>
    <dgm:cxn modelId="{88BF9846-38B1-4D3D-B20C-EA37B6606E1A}" type="presOf" srcId="{32CFBF22-6A72-4A17-967F-E3F8D622613F}" destId="{E487EDAA-E919-421A-A820-65F35338A10A}" srcOrd="1" destOrd="0" presId="urn:microsoft.com/office/officeart/2005/8/layout/list1"/>
    <dgm:cxn modelId="{5CE7DD1A-BB31-4A0E-9A3D-2A2335592740}" type="presOf" srcId="{AD10F310-DAC3-4897-8912-0947CF89CFEF}" destId="{393D0288-C2DE-40E8-AD59-D7D1569DD161}" srcOrd="0" destOrd="0" presId="urn:microsoft.com/office/officeart/2005/8/layout/list1"/>
    <dgm:cxn modelId="{A0B2DBC3-89B0-4FAF-9053-3E708A818CA5}" type="presOf" srcId="{BB1A7988-D5B3-4930-B179-8F60D155FF13}" destId="{9B1C6125-68B6-454B-8A12-4FB0EB9E45EE}" srcOrd="1" destOrd="0" presId="urn:microsoft.com/office/officeart/2005/8/layout/list1"/>
    <dgm:cxn modelId="{8F94D342-599A-4EF4-B7A6-D5F34C9405E4}" srcId="{C8D4A2CE-7F5A-4C50-9988-62E25637B72E}" destId="{AD10F310-DAC3-4897-8912-0947CF89CFEF}" srcOrd="5" destOrd="0" parTransId="{7FBB9F4C-F7FC-4829-BAE4-B40D115E043F}" sibTransId="{34B32451-82EB-4C18-91F5-660B491416EC}"/>
    <dgm:cxn modelId="{10422719-C4F5-4E0B-A02D-BE8E03309611}" type="presOf" srcId="{09E23F66-2B67-41C8-B3B2-BCEA2FA97B3C}" destId="{C11A1908-71A6-4933-A543-A42EF6B76D69}" srcOrd="0" destOrd="0" presId="urn:microsoft.com/office/officeart/2005/8/layout/list1"/>
    <dgm:cxn modelId="{7C8CE8ED-AE55-4307-AF3B-77E42DE59BD8}" srcId="{C8D4A2CE-7F5A-4C50-9988-62E25637B72E}" destId="{B693BE25-9ADB-4B9E-BA33-016B1AD880AF}" srcOrd="6" destOrd="0" parTransId="{927C4D6E-8CFF-46DF-9352-5FD007FD70F2}" sibTransId="{258511D3-7AB3-45E4-8CA1-565A37A1BE42}"/>
    <dgm:cxn modelId="{B1FAFACD-BB37-48E4-AC26-8567E44C7218}" type="presOf" srcId="{09E23F66-2B67-41C8-B3B2-BCEA2FA97B3C}" destId="{93E3855E-DCA6-4C4D-A84E-49C41AB42F26}" srcOrd="1" destOrd="0" presId="urn:microsoft.com/office/officeart/2005/8/layout/list1"/>
    <dgm:cxn modelId="{78C68328-CF3E-4A77-AD80-418ACE5FEC29}" type="presOf" srcId="{1635999B-A676-46EF-A4C2-E8340811810A}" destId="{E9A497CA-671D-4A24-8BD3-18E7C3780817}" srcOrd="0" destOrd="0" presId="urn:microsoft.com/office/officeart/2005/8/layout/list1"/>
    <dgm:cxn modelId="{D53DDB18-4184-4E78-B291-25594812316B}" srcId="{C8D4A2CE-7F5A-4C50-9988-62E25637B72E}" destId="{BB1A7988-D5B3-4930-B179-8F60D155FF13}" srcOrd="2" destOrd="0" parTransId="{B46E2AB0-ACC2-47D5-82AB-11AA3EF9FC10}" sibTransId="{209199C8-7BDB-4C5E-871D-9B63EEA25BC2}"/>
    <dgm:cxn modelId="{E6846C23-277D-4386-ABB9-1BBB4AAAE820}" type="presOf" srcId="{748710AB-3547-411F-AFCD-743DBE536175}" destId="{24CA9ABD-D611-41EC-BAA9-45FE94748EE8}" srcOrd="0" destOrd="0" presId="urn:microsoft.com/office/officeart/2005/8/layout/list1"/>
    <dgm:cxn modelId="{DA7FE586-33BD-42B3-9381-A1FE7D1606E1}" srcId="{C8D4A2CE-7F5A-4C50-9988-62E25637B72E}" destId="{1635999B-A676-46EF-A4C2-E8340811810A}" srcOrd="3" destOrd="0" parTransId="{DFC458BD-D356-40A5-A124-BC2142C3BCFA}" sibTransId="{3A9B6944-91EB-4A39-AAA7-A12F65514F0E}"/>
    <dgm:cxn modelId="{B5678F5F-8FBB-47A4-A431-27E766B229AD}" type="presOf" srcId="{B693BE25-9ADB-4B9E-BA33-016B1AD880AF}" destId="{A1B00DE8-EDE1-47A8-AF16-5178443ACD89}" srcOrd="0" destOrd="0" presId="urn:microsoft.com/office/officeart/2005/8/layout/list1"/>
    <dgm:cxn modelId="{F266A9E7-617E-4767-98BF-332EA5153E38}" type="presOf" srcId="{AC14F113-2261-4CA8-89C6-A4131162DDA0}" destId="{A7E75BBD-E650-430D-9688-A9FDBEA755F8}" srcOrd="1" destOrd="0" presId="urn:microsoft.com/office/officeart/2005/8/layout/list1"/>
    <dgm:cxn modelId="{93768AB3-CE5D-4780-95F7-C8BC2975C60C}" type="presOf" srcId="{AD10F310-DAC3-4897-8912-0947CF89CFEF}" destId="{3C146F68-EE30-427A-B201-76D9039D20D2}" srcOrd="1" destOrd="0" presId="urn:microsoft.com/office/officeart/2005/8/layout/list1"/>
    <dgm:cxn modelId="{5BC12A64-7EC7-493D-BCE1-21776664EB37}" srcId="{C8D4A2CE-7F5A-4C50-9988-62E25637B72E}" destId="{748710AB-3547-411F-AFCD-743DBE536175}" srcOrd="0" destOrd="0" parTransId="{C11BA63D-3712-4244-B1DA-763FF781B10F}" sibTransId="{15E305C9-8907-4E5F-9167-D27250833892}"/>
    <dgm:cxn modelId="{427A701A-750B-4258-B4C8-C2A49962E63B}" srcId="{C8D4A2CE-7F5A-4C50-9988-62E25637B72E}" destId="{AC14F113-2261-4CA8-89C6-A4131162DDA0}" srcOrd="7" destOrd="0" parTransId="{B95DF768-11F9-4B0B-933B-2F1002F04676}" sibTransId="{9050FFE6-0339-4A22-AA20-C52E6FFE9FBB}"/>
    <dgm:cxn modelId="{3E93C7B2-489A-48E5-B655-2DD0495E4A54}" type="presOf" srcId="{748710AB-3547-411F-AFCD-743DBE536175}" destId="{3FDB8EB6-75C6-4C40-9724-05FD9E173979}" srcOrd="1" destOrd="0" presId="urn:microsoft.com/office/officeart/2005/8/layout/list1"/>
    <dgm:cxn modelId="{51193BE1-BF6C-4BE9-AF32-EBC74D71E133}" type="presOf" srcId="{AC14F113-2261-4CA8-89C6-A4131162DDA0}" destId="{47EA7B9D-7EA4-4EBD-B1D9-FB7670280E75}" srcOrd="0" destOrd="0" presId="urn:microsoft.com/office/officeart/2005/8/layout/list1"/>
    <dgm:cxn modelId="{5029CD9A-80D7-4249-AAC5-0AFAF63D8FEC}" type="presOf" srcId="{BB1A7988-D5B3-4930-B179-8F60D155FF13}" destId="{87179FEF-28F7-49F9-B056-7BEB963E1B72}" srcOrd="0" destOrd="0" presId="urn:microsoft.com/office/officeart/2005/8/layout/list1"/>
    <dgm:cxn modelId="{4E089F2B-B1D3-46A5-82A2-71EB2454A345}" srcId="{C8D4A2CE-7F5A-4C50-9988-62E25637B72E}" destId="{09E23F66-2B67-41C8-B3B2-BCEA2FA97B3C}" srcOrd="4" destOrd="0" parTransId="{DA127F0E-5E65-4DB9-883A-FB5736BCE57D}" sibTransId="{AB7451B0-56B0-42EA-88AC-D052AF102466}"/>
    <dgm:cxn modelId="{0FB9FCCB-C008-4000-8EF0-35012BE5B532}" type="presOf" srcId="{C8D4A2CE-7F5A-4C50-9988-62E25637B72E}" destId="{C352B2E4-E662-4221-B8F4-919A698EF989}" srcOrd="0" destOrd="0" presId="urn:microsoft.com/office/officeart/2005/8/layout/list1"/>
    <dgm:cxn modelId="{4123E877-CB5F-452F-BE70-43FB6FA77586}" type="presOf" srcId="{1635999B-A676-46EF-A4C2-E8340811810A}" destId="{F8BBE8B6-E22C-4A91-9526-D2E74B9F5717}" srcOrd="1" destOrd="0" presId="urn:microsoft.com/office/officeart/2005/8/layout/list1"/>
    <dgm:cxn modelId="{ED31831C-9918-4B07-90C7-355BAD57D64F}" type="presOf" srcId="{B693BE25-9ADB-4B9E-BA33-016B1AD880AF}" destId="{00F61572-81D8-42F7-B8C9-E6AA1CCA4604}" srcOrd="1" destOrd="0" presId="urn:microsoft.com/office/officeart/2005/8/layout/list1"/>
    <dgm:cxn modelId="{2A0B54C5-5D58-47DD-BD99-C19774142851}" type="presParOf" srcId="{C352B2E4-E662-4221-B8F4-919A698EF989}" destId="{E91026CB-5199-452C-88FF-86C43326E115}" srcOrd="0" destOrd="0" presId="urn:microsoft.com/office/officeart/2005/8/layout/list1"/>
    <dgm:cxn modelId="{CBE1B30E-33AB-4314-982A-008B38B60609}" type="presParOf" srcId="{E91026CB-5199-452C-88FF-86C43326E115}" destId="{24CA9ABD-D611-41EC-BAA9-45FE94748EE8}" srcOrd="0" destOrd="0" presId="urn:microsoft.com/office/officeart/2005/8/layout/list1"/>
    <dgm:cxn modelId="{6212B486-0233-460D-9FAE-4BF5129B24B3}" type="presParOf" srcId="{E91026CB-5199-452C-88FF-86C43326E115}" destId="{3FDB8EB6-75C6-4C40-9724-05FD9E173979}" srcOrd="1" destOrd="0" presId="urn:microsoft.com/office/officeart/2005/8/layout/list1"/>
    <dgm:cxn modelId="{4DF2EC1C-A87E-4B6A-8A60-00F5E164596B}" type="presParOf" srcId="{C352B2E4-E662-4221-B8F4-919A698EF989}" destId="{49A902A3-C249-4193-9609-A5144F6799C4}" srcOrd="1" destOrd="0" presId="urn:microsoft.com/office/officeart/2005/8/layout/list1"/>
    <dgm:cxn modelId="{EE8C905B-4ACC-42E5-B99B-4A3431755782}" type="presParOf" srcId="{C352B2E4-E662-4221-B8F4-919A698EF989}" destId="{C4B1D015-04BE-4BF2-9DA0-2F6BADB17A16}" srcOrd="2" destOrd="0" presId="urn:microsoft.com/office/officeart/2005/8/layout/list1"/>
    <dgm:cxn modelId="{1C040B85-3186-4E4F-BAD6-5657D58C3BB7}" type="presParOf" srcId="{C352B2E4-E662-4221-B8F4-919A698EF989}" destId="{C274D8E3-1C26-4711-8A72-9F3C0F681BFA}" srcOrd="3" destOrd="0" presId="urn:microsoft.com/office/officeart/2005/8/layout/list1"/>
    <dgm:cxn modelId="{635DC7D5-50D9-48E3-A005-2A8691D16EB1}" type="presParOf" srcId="{C352B2E4-E662-4221-B8F4-919A698EF989}" destId="{54F294ED-F296-4A27-A7A7-E209B3826FA2}" srcOrd="4" destOrd="0" presId="urn:microsoft.com/office/officeart/2005/8/layout/list1"/>
    <dgm:cxn modelId="{19E99E9A-B5B5-4804-84B4-AAC765D2D0FD}" type="presParOf" srcId="{54F294ED-F296-4A27-A7A7-E209B3826FA2}" destId="{E711B08B-8BC0-4B8E-B6F0-649983F0B534}" srcOrd="0" destOrd="0" presId="urn:microsoft.com/office/officeart/2005/8/layout/list1"/>
    <dgm:cxn modelId="{DC42CFED-9CA6-4D72-9AE2-9E0D1F017044}" type="presParOf" srcId="{54F294ED-F296-4A27-A7A7-E209B3826FA2}" destId="{E487EDAA-E919-421A-A820-65F35338A10A}" srcOrd="1" destOrd="0" presId="urn:microsoft.com/office/officeart/2005/8/layout/list1"/>
    <dgm:cxn modelId="{F3EA5F7F-8441-41E5-9046-BB47FCF481FF}" type="presParOf" srcId="{C352B2E4-E662-4221-B8F4-919A698EF989}" destId="{66A82A72-302F-4358-9AEE-6F47D9166825}" srcOrd="5" destOrd="0" presId="urn:microsoft.com/office/officeart/2005/8/layout/list1"/>
    <dgm:cxn modelId="{AD75E729-EBC0-4502-9164-578952657811}" type="presParOf" srcId="{C352B2E4-E662-4221-B8F4-919A698EF989}" destId="{E0271966-AA44-4D36-8D28-3E6D9FF91D89}" srcOrd="6" destOrd="0" presId="urn:microsoft.com/office/officeart/2005/8/layout/list1"/>
    <dgm:cxn modelId="{4D24CE96-FF5B-46BC-BB8B-F1F3AA8EB716}" type="presParOf" srcId="{C352B2E4-E662-4221-B8F4-919A698EF989}" destId="{90962392-2590-4B46-826F-A107DA5FB206}" srcOrd="7" destOrd="0" presId="urn:microsoft.com/office/officeart/2005/8/layout/list1"/>
    <dgm:cxn modelId="{457C816A-CB12-4F28-A3D8-CA73AB82F335}" type="presParOf" srcId="{C352B2E4-E662-4221-B8F4-919A698EF989}" destId="{507D6717-0C2E-4C79-9B9A-FB6FD1218A84}" srcOrd="8" destOrd="0" presId="urn:microsoft.com/office/officeart/2005/8/layout/list1"/>
    <dgm:cxn modelId="{94832046-1AEC-4C6E-B77B-BD9F35BA7605}" type="presParOf" srcId="{507D6717-0C2E-4C79-9B9A-FB6FD1218A84}" destId="{87179FEF-28F7-49F9-B056-7BEB963E1B72}" srcOrd="0" destOrd="0" presId="urn:microsoft.com/office/officeart/2005/8/layout/list1"/>
    <dgm:cxn modelId="{2E57F5CE-0ACF-4ACD-A86B-85485700C54F}" type="presParOf" srcId="{507D6717-0C2E-4C79-9B9A-FB6FD1218A84}" destId="{9B1C6125-68B6-454B-8A12-4FB0EB9E45EE}" srcOrd="1" destOrd="0" presId="urn:microsoft.com/office/officeart/2005/8/layout/list1"/>
    <dgm:cxn modelId="{BBA8F1B2-79E0-4DC2-B6A6-1C015A8459B0}" type="presParOf" srcId="{C352B2E4-E662-4221-B8F4-919A698EF989}" destId="{D8EECC5B-789B-4A5D-B53E-02138A32CDA2}" srcOrd="9" destOrd="0" presId="urn:microsoft.com/office/officeart/2005/8/layout/list1"/>
    <dgm:cxn modelId="{E3A404F0-B9C5-44A1-9D86-874D44235497}" type="presParOf" srcId="{C352B2E4-E662-4221-B8F4-919A698EF989}" destId="{EDA92DC4-F15C-4F49-A4F7-1C87BE054364}" srcOrd="10" destOrd="0" presId="urn:microsoft.com/office/officeart/2005/8/layout/list1"/>
    <dgm:cxn modelId="{631D1E34-45A8-4C6B-B384-C0392CDD0513}" type="presParOf" srcId="{C352B2E4-E662-4221-B8F4-919A698EF989}" destId="{CEFCDF1F-FA3B-4D10-9597-B13BAAF340DB}" srcOrd="11" destOrd="0" presId="urn:microsoft.com/office/officeart/2005/8/layout/list1"/>
    <dgm:cxn modelId="{055A1C01-1ED8-4E82-8BD3-B69B2600A555}" type="presParOf" srcId="{C352B2E4-E662-4221-B8F4-919A698EF989}" destId="{4744222C-E7A5-470A-9534-27501B0B03FD}" srcOrd="12" destOrd="0" presId="urn:microsoft.com/office/officeart/2005/8/layout/list1"/>
    <dgm:cxn modelId="{FF6EE613-04E8-4EB6-902C-9F16DF396086}" type="presParOf" srcId="{4744222C-E7A5-470A-9534-27501B0B03FD}" destId="{E9A497CA-671D-4A24-8BD3-18E7C3780817}" srcOrd="0" destOrd="0" presId="urn:microsoft.com/office/officeart/2005/8/layout/list1"/>
    <dgm:cxn modelId="{4CD9A27F-455E-43F0-8F63-3179A47AC093}" type="presParOf" srcId="{4744222C-E7A5-470A-9534-27501B0B03FD}" destId="{F8BBE8B6-E22C-4A91-9526-D2E74B9F5717}" srcOrd="1" destOrd="0" presId="urn:microsoft.com/office/officeart/2005/8/layout/list1"/>
    <dgm:cxn modelId="{EDB567C9-C685-4338-B8C5-BD27CA8C1485}" type="presParOf" srcId="{C352B2E4-E662-4221-B8F4-919A698EF989}" destId="{4F45505A-1D7B-4B06-84A2-41A60AA72AC8}" srcOrd="13" destOrd="0" presId="urn:microsoft.com/office/officeart/2005/8/layout/list1"/>
    <dgm:cxn modelId="{20340BA8-3BED-493D-95C1-6F0F8FF63CB1}" type="presParOf" srcId="{C352B2E4-E662-4221-B8F4-919A698EF989}" destId="{320F73C5-38F3-4CA9-B070-7987D874B02E}" srcOrd="14" destOrd="0" presId="urn:microsoft.com/office/officeart/2005/8/layout/list1"/>
    <dgm:cxn modelId="{72B5F6B1-BF34-41FD-B102-9598014B9B27}" type="presParOf" srcId="{C352B2E4-E662-4221-B8F4-919A698EF989}" destId="{6329F0C0-5B26-4CD0-9758-E87BA4CEB7B4}" srcOrd="15" destOrd="0" presId="urn:microsoft.com/office/officeart/2005/8/layout/list1"/>
    <dgm:cxn modelId="{CF06CD59-C796-4FEC-9F0B-468B8178DA9D}" type="presParOf" srcId="{C352B2E4-E662-4221-B8F4-919A698EF989}" destId="{8F68A775-2B42-4D89-9BFF-E358554DB81D}" srcOrd="16" destOrd="0" presId="urn:microsoft.com/office/officeart/2005/8/layout/list1"/>
    <dgm:cxn modelId="{24A6FDA5-44C2-40AD-AAF2-4ABB2CF38A3F}" type="presParOf" srcId="{8F68A775-2B42-4D89-9BFF-E358554DB81D}" destId="{C11A1908-71A6-4933-A543-A42EF6B76D69}" srcOrd="0" destOrd="0" presId="urn:microsoft.com/office/officeart/2005/8/layout/list1"/>
    <dgm:cxn modelId="{1A3E4D25-1C46-40C1-8E6D-89E839ADB6AF}" type="presParOf" srcId="{8F68A775-2B42-4D89-9BFF-E358554DB81D}" destId="{93E3855E-DCA6-4C4D-A84E-49C41AB42F26}" srcOrd="1" destOrd="0" presId="urn:microsoft.com/office/officeart/2005/8/layout/list1"/>
    <dgm:cxn modelId="{4B34B4F5-6E91-4A99-94EC-0B7212720374}" type="presParOf" srcId="{C352B2E4-E662-4221-B8F4-919A698EF989}" destId="{AA4E6C76-E736-4A7B-ABA4-AE38BBC0EAF6}" srcOrd="17" destOrd="0" presId="urn:microsoft.com/office/officeart/2005/8/layout/list1"/>
    <dgm:cxn modelId="{35249733-D51C-463D-820F-BEB6425CDC25}" type="presParOf" srcId="{C352B2E4-E662-4221-B8F4-919A698EF989}" destId="{9E372C01-8B67-4DC5-8660-A4ABF39AD100}" srcOrd="18" destOrd="0" presId="urn:microsoft.com/office/officeart/2005/8/layout/list1"/>
    <dgm:cxn modelId="{04074A22-E464-41FF-86F2-8698C4B8249F}" type="presParOf" srcId="{C352B2E4-E662-4221-B8F4-919A698EF989}" destId="{2119F2DC-0A0F-4579-99F4-4EF8A2AF8C57}" srcOrd="19" destOrd="0" presId="urn:microsoft.com/office/officeart/2005/8/layout/list1"/>
    <dgm:cxn modelId="{1C50E2FF-EA84-42FD-B18E-2400CBB9729D}" type="presParOf" srcId="{C352B2E4-E662-4221-B8F4-919A698EF989}" destId="{C544D997-3F5E-421B-8064-A23B8F5C245E}" srcOrd="20" destOrd="0" presId="urn:microsoft.com/office/officeart/2005/8/layout/list1"/>
    <dgm:cxn modelId="{F15445C7-CF5E-42F7-B988-C6EA3A6256D4}" type="presParOf" srcId="{C544D997-3F5E-421B-8064-A23B8F5C245E}" destId="{393D0288-C2DE-40E8-AD59-D7D1569DD161}" srcOrd="0" destOrd="0" presId="urn:microsoft.com/office/officeart/2005/8/layout/list1"/>
    <dgm:cxn modelId="{42259B5B-CB59-4A33-B775-FE4DB21C6A0E}" type="presParOf" srcId="{C544D997-3F5E-421B-8064-A23B8F5C245E}" destId="{3C146F68-EE30-427A-B201-76D9039D20D2}" srcOrd="1" destOrd="0" presId="urn:microsoft.com/office/officeart/2005/8/layout/list1"/>
    <dgm:cxn modelId="{050CEB63-216F-4F18-9BBB-118665FD6296}" type="presParOf" srcId="{C352B2E4-E662-4221-B8F4-919A698EF989}" destId="{C63FFCCD-594D-43B0-9FB0-71C991E0453B}" srcOrd="21" destOrd="0" presId="urn:microsoft.com/office/officeart/2005/8/layout/list1"/>
    <dgm:cxn modelId="{6C9BCF86-DFD9-49B2-83AF-37FAF67B608F}" type="presParOf" srcId="{C352B2E4-E662-4221-B8F4-919A698EF989}" destId="{F86E2C55-C95D-41DC-9A3F-2863D5EF3729}" srcOrd="22" destOrd="0" presId="urn:microsoft.com/office/officeart/2005/8/layout/list1"/>
    <dgm:cxn modelId="{FC62941B-96E1-441F-9717-D41C4FF442F1}" type="presParOf" srcId="{C352B2E4-E662-4221-B8F4-919A698EF989}" destId="{A91473CF-B3FB-4AF9-AF49-173269B90649}" srcOrd="23" destOrd="0" presId="urn:microsoft.com/office/officeart/2005/8/layout/list1"/>
    <dgm:cxn modelId="{2AC88CF7-B81D-4488-B316-71D4436F6077}" type="presParOf" srcId="{C352B2E4-E662-4221-B8F4-919A698EF989}" destId="{0ADEC80E-5B1B-4CED-A6E2-94F3974DE523}" srcOrd="24" destOrd="0" presId="urn:microsoft.com/office/officeart/2005/8/layout/list1"/>
    <dgm:cxn modelId="{753E64D9-7025-4487-A8CA-D6ECC643E6E6}" type="presParOf" srcId="{0ADEC80E-5B1B-4CED-A6E2-94F3974DE523}" destId="{A1B00DE8-EDE1-47A8-AF16-5178443ACD89}" srcOrd="0" destOrd="0" presId="urn:microsoft.com/office/officeart/2005/8/layout/list1"/>
    <dgm:cxn modelId="{42C72595-873C-42A4-9993-447F94EADEAB}" type="presParOf" srcId="{0ADEC80E-5B1B-4CED-A6E2-94F3974DE523}" destId="{00F61572-81D8-42F7-B8C9-E6AA1CCA4604}" srcOrd="1" destOrd="0" presId="urn:microsoft.com/office/officeart/2005/8/layout/list1"/>
    <dgm:cxn modelId="{98AE2C3E-5FE8-4E2E-91A4-A1BD6FB6507E}" type="presParOf" srcId="{C352B2E4-E662-4221-B8F4-919A698EF989}" destId="{2BCFE794-1A13-456E-84B3-D530B80B9BA4}" srcOrd="25" destOrd="0" presId="urn:microsoft.com/office/officeart/2005/8/layout/list1"/>
    <dgm:cxn modelId="{9A14077E-1AE7-46E9-BCAC-D41ADB51FA21}" type="presParOf" srcId="{C352B2E4-E662-4221-B8F4-919A698EF989}" destId="{43431D82-2722-4E79-9BB3-8BA026A2273C}" srcOrd="26" destOrd="0" presId="urn:microsoft.com/office/officeart/2005/8/layout/list1"/>
    <dgm:cxn modelId="{7F78DF8F-7B30-418B-A823-F8F33B78A62B}" type="presParOf" srcId="{C352B2E4-E662-4221-B8F4-919A698EF989}" destId="{10B5591C-AD9C-49C8-BF4B-A24649F408D1}" srcOrd="27" destOrd="0" presId="urn:microsoft.com/office/officeart/2005/8/layout/list1"/>
    <dgm:cxn modelId="{0591B4FB-B9E6-49BE-978E-183C2AF56855}" type="presParOf" srcId="{C352B2E4-E662-4221-B8F4-919A698EF989}" destId="{3857E002-A204-4F1C-A4D8-8E18C263E9ED}" srcOrd="28" destOrd="0" presId="urn:microsoft.com/office/officeart/2005/8/layout/list1"/>
    <dgm:cxn modelId="{931E9215-8594-489F-884F-AEE511A2D00D}" type="presParOf" srcId="{3857E002-A204-4F1C-A4D8-8E18C263E9ED}" destId="{47EA7B9D-7EA4-4EBD-B1D9-FB7670280E75}" srcOrd="0" destOrd="0" presId="urn:microsoft.com/office/officeart/2005/8/layout/list1"/>
    <dgm:cxn modelId="{8EF62312-D3D9-4BB3-BEF0-C36800F3CAC8}" type="presParOf" srcId="{3857E002-A204-4F1C-A4D8-8E18C263E9ED}" destId="{A7E75BBD-E650-430D-9688-A9FDBEA755F8}" srcOrd="1" destOrd="0" presId="urn:microsoft.com/office/officeart/2005/8/layout/list1"/>
    <dgm:cxn modelId="{9B22B825-6B09-49C4-9EEF-92FC0C465F58}" type="presParOf" srcId="{C352B2E4-E662-4221-B8F4-919A698EF989}" destId="{9D121F60-32CA-4BFC-9C8A-E3CDF136AF8E}" srcOrd="29" destOrd="0" presId="urn:microsoft.com/office/officeart/2005/8/layout/list1"/>
    <dgm:cxn modelId="{867217B3-1F09-4440-9A23-10D03816BAD5}" type="presParOf" srcId="{C352B2E4-E662-4221-B8F4-919A698EF989}" destId="{FEFD4B2D-5CD8-4844-B3A4-650F7DC288FA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0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E7BB4730-3164-42EA-88FF-89AC760095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gm:t>
    </dgm:pt>
    <dgm:pt modelId="{9B0C663A-A0B5-4677-9B07-24451BBD7D17}" type="parTrans" cxnId="{DC43B250-4FC3-4B50-9F02-F5DFAC4B37E5}">
      <dgm:prSet/>
      <dgm:spPr/>
      <dgm:t>
        <a:bodyPr/>
        <a:lstStyle/>
        <a:p>
          <a:endParaRPr lang="en-US"/>
        </a:p>
      </dgm:t>
    </dgm:pt>
    <dgm:pt modelId="{2694ABE0-23B6-436F-9A31-F312AD8F3DD3}" type="sibTrans" cxnId="{DC43B250-4FC3-4B50-9F02-F5DFAC4B37E5}">
      <dgm:prSet/>
      <dgm:spPr/>
      <dgm:t>
        <a:bodyPr/>
        <a:lstStyle/>
        <a:p>
          <a:endParaRPr lang="en-US"/>
        </a:p>
      </dgm:t>
    </dgm:pt>
    <dgm:pt modelId="{6A6B8E87-0884-4CC8-9A32-FF811C7FE3A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  <a:endParaRPr lang="en-US" b="0" i="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9A5BF1-E0D5-42D9-AFD9-866901281F5A}" type="parTrans" cxnId="{B23332C2-AF05-4F9B-945C-41802A81C383}">
      <dgm:prSet/>
      <dgm:spPr/>
      <dgm:t>
        <a:bodyPr/>
        <a:lstStyle/>
        <a:p>
          <a:endParaRPr lang="en-US"/>
        </a:p>
      </dgm:t>
    </dgm:pt>
    <dgm:pt modelId="{7D305938-09A8-45EC-9A3E-385240D1CCD6}" type="sibTrans" cxnId="{B23332C2-AF05-4F9B-945C-41802A81C383}">
      <dgm:prSet/>
      <dgm:spPr/>
      <dgm:t>
        <a:bodyPr/>
        <a:lstStyle/>
        <a:p>
          <a:endParaRPr lang="en-US"/>
        </a:p>
      </dgm:t>
    </dgm:pt>
    <dgm:pt modelId="{489D7011-1FCD-4289-99CC-04446076591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C22005A9-E167-45DD-8BD4-B3BB6435E0B0}" type="parTrans" cxnId="{914C7979-607F-4994-9101-64F8B80F61C1}">
      <dgm:prSet/>
      <dgm:spPr/>
      <dgm:t>
        <a:bodyPr/>
        <a:lstStyle/>
        <a:p>
          <a:endParaRPr lang="en-US"/>
        </a:p>
      </dgm:t>
    </dgm:pt>
    <dgm:pt modelId="{4EE68949-D687-4DC0-8645-A023D275C3A8}" type="sibTrans" cxnId="{914C7979-607F-4994-9101-64F8B80F61C1}">
      <dgm:prSet/>
      <dgm:spPr/>
      <dgm:t>
        <a:bodyPr/>
        <a:lstStyle/>
        <a:p>
          <a:endParaRPr lang="en-US"/>
        </a:p>
      </dgm:t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7DA3AF1F-3D40-4F5A-BB47-186EB4DD5D6C}" type="pres">
      <dgm:prSet presAssocID="{6A6B8E87-0884-4CC8-9A32-FF811C7FE3A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5037B-EEFB-41D9-948E-6727BF98995D}" type="pres">
      <dgm:prSet presAssocID="{6A6B8E87-0884-4CC8-9A32-FF811C7FE3A9}" presName="accent_4" presStyleCnt="0"/>
      <dgm:spPr/>
    </dgm:pt>
    <dgm:pt modelId="{2EBDA647-E2D1-4738-B80F-8A07EEF77C22}" type="pres">
      <dgm:prSet presAssocID="{6A6B8E87-0884-4CC8-9A32-FF811C7FE3A9}" presName="accentRepeatNode" presStyleLbl="solidFgAcc1" presStyleIdx="3" presStyleCnt="7"/>
      <dgm:spPr/>
    </dgm:pt>
    <dgm:pt modelId="{B729AA57-AE9F-4B53-A2A4-60FA56353E74}" type="pres">
      <dgm:prSet presAssocID="{489D7011-1FCD-4289-99CC-04446076591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600C5-F8CC-479E-96BF-90E086F4F91A}" type="pres">
      <dgm:prSet presAssocID="{489D7011-1FCD-4289-99CC-04446076591C}" presName="accent_5" presStyleCnt="0"/>
      <dgm:spPr/>
    </dgm:pt>
    <dgm:pt modelId="{4F2BDE53-533F-4B95-88B8-90624AD1CB5A}" type="pres">
      <dgm:prSet presAssocID="{489D7011-1FCD-4289-99CC-04446076591C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12FF7685-4F62-41E5-B373-CF150B49D777}" type="pres">
      <dgm:prSet presAssocID="{E7BB4730-3164-42EA-88FF-89AC760095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1629D-11A5-4737-9E53-9B29A009C8E3}" type="pres">
      <dgm:prSet presAssocID="{E7BB4730-3164-42EA-88FF-89AC76009538}" presName="accent_7" presStyleCnt="0"/>
      <dgm:spPr/>
    </dgm:pt>
    <dgm:pt modelId="{7FD16150-84D4-4B7B-BCFC-B87820FA56A9}" type="pres">
      <dgm:prSet presAssocID="{E7BB4730-3164-42EA-88FF-89AC76009538}" presName="accentRepeatNode" presStyleLbl="solidFgAcc1" presStyleIdx="6" presStyleCnt="7"/>
      <dgm:spPr/>
    </dgm:pt>
  </dgm:ptLst>
  <dgm:cxnLst>
    <dgm:cxn modelId="{D053FF9E-7B36-4FC7-AFED-D2B432939FD4}" type="presOf" srcId="{B7492C04-8316-4F25-8C8C-C728DFEF00EA}" destId="{72889B6F-51AF-4849-B1DB-6E116BB3D08D}" srcOrd="0" destOrd="0" presId="urn:microsoft.com/office/officeart/2008/layout/VerticalCurvedList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D7928C31-0CDA-4444-A894-3A8488FB4378}" type="presOf" srcId="{6A6B8E87-0884-4CC8-9A32-FF811C7FE3A9}" destId="{7DA3AF1F-3D40-4F5A-BB47-186EB4DD5D6C}" srcOrd="0" destOrd="0" presId="urn:microsoft.com/office/officeart/2008/layout/VerticalCurvedList"/>
    <dgm:cxn modelId="{39E2E49C-CDA2-492D-9A6B-1E4514524A3F}" type="presOf" srcId="{57CD6B78-454C-4D74-89C6-55862285A646}" destId="{5D8EABBD-FDF1-456D-8A1B-22A6A16DA8C2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DC43B250-4FC3-4B50-9F02-F5DFAC4B37E5}" srcId="{84E06436-E528-4D9B-83F7-F86DFC93396B}" destId="{E7BB4730-3164-42EA-88FF-89AC76009538}" srcOrd="6" destOrd="0" parTransId="{9B0C663A-A0B5-4677-9B07-24451BBD7D17}" sibTransId="{2694ABE0-23B6-436F-9A31-F312AD8F3DD3}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C94180DB-0C98-4E80-834E-27378F0C5262}" type="presOf" srcId="{3F02CA9E-8FFD-42E0-BCDF-104EB4E7E7AF}" destId="{31CFA6E2-C8B4-4B14-A666-2455907FFEB6}" srcOrd="0" destOrd="0" presId="urn:microsoft.com/office/officeart/2008/layout/VerticalCurvedList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B23332C2-AF05-4F9B-945C-41802A81C383}" srcId="{84E06436-E528-4D9B-83F7-F86DFC93396B}" destId="{6A6B8E87-0884-4CC8-9A32-FF811C7FE3A9}" srcOrd="3" destOrd="0" parTransId="{9A9A5BF1-E0D5-42D9-AFD9-866901281F5A}" sibTransId="{7D305938-09A8-45EC-9A3E-385240D1CCD6}"/>
    <dgm:cxn modelId="{F3FE1881-4138-49CE-8E7A-5D7A5AA12730}" type="presOf" srcId="{4CF9DD51-5942-4FEB-B29D-A59BE72725AF}" destId="{39F09B4B-84BC-4E40-9385-7EE83BCA3AE6}" srcOrd="0" destOrd="0" presId="urn:microsoft.com/office/officeart/2008/layout/VerticalCurvedList"/>
    <dgm:cxn modelId="{914C7979-607F-4994-9101-64F8B80F61C1}" srcId="{84E06436-E528-4D9B-83F7-F86DFC93396B}" destId="{489D7011-1FCD-4289-99CC-04446076591C}" srcOrd="4" destOrd="0" parTransId="{C22005A9-E167-45DD-8BD4-B3BB6435E0B0}" sibTransId="{4EE68949-D687-4DC0-8645-A023D275C3A8}"/>
    <dgm:cxn modelId="{5BFD0DCF-4652-490A-BF72-81F40A51D953}" type="presOf" srcId="{E7BB4730-3164-42EA-88FF-89AC76009538}" destId="{12FF7685-4F62-41E5-B373-CF150B49D777}" srcOrd="0" destOrd="0" presId="urn:microsoft.com/office/officeart/2008/layout/VerticalCurvedList"/>
    <dgm:cxn modelId="{3BF141DB-7FD4-4A14-A80C-D273FF30BF26}" type="presOf" srcId="{489D7011-1FCD-4289-99CC-04446076591C}" destId="{B729AA57-AE9F-4B53-A2A4-60FA56353E74}" srcOrd="0" destOrd="0" presId="urn:microsoft.com/office/officeart/2008/layout/VerticalCurvedList"/>
    <dgm:cxn modelId="{BD6B69AA-CD83-41D4-96D8-A0ACD2D6165A}" type="presOf" srcId="{1A2ADC16-063A-4096-B79A-4A34F1CE82EF}" destId="{9950D857-FA6C-4EE0-8CB4-4E377A055296}" srcOrd="0" destOrd="0" presId="urn:microsoft.com/office/officeart/2008/layout/VerticalCurvedList"/>
    <dgm:cxn modelId="{E778A482-62EA-4C22-942B-1DF16ED4FA31}" type="presOf" srcId="{84E06436-E528-4D9B-83F7-F86DFC93396B}" destId="{9B3EE059-084B-4BBE-971C-3C0BD97EE210}" srcOrd="0" destOrd="0" presId="urn:microsoft.com/office/officeart/2008/layout/VerticalCurvedList"/>
    <dgm:cxn modelId="{3A7C11F9-0E15-4E10-B5CA-3A70E6286742}" type="presParOf" srcId="{9B3EE059-084B-4BBE-971C-3C0BD97EE210}" destId="{99C6F7DB-0E40-41EA-96EA-B7D0E9A65669}" srcOrd="0" destOrd="0" presId="urn:microsoft.com/office/officeart/2008/layout/VerticalCurvedList"/>
    <dgm:cxn modelId="{E1739952-6877-44C6-9D0F-AF2ABF43E690}" type="presParOf" srcId="{99C6F7DB-0E40-41EA-96EA-B7D0E9A65669}" destId="{A89D1478-59EC-4075-9B8F-FA8A4B082BC0}" srcOrd="0" destOrd="0" presId="urn:microsoft.com/office/officeart/2008/layout/VerticalCurvedList"/>
    <dgm:cxn modelId="{0C54BC06-AD19-4B97-84FD-99AF1AC35C99}" type="presParOf" srcId="{A89D1478-59EC-4075-9B8F-FA8A4B082BC0}" destId="{E1134E6A-C752-405A-824B-BB8189F8A41C}" srcOrd="0" destOrd="0" presId="urn:microsoft.com/office/officeart/2008/layout/VerticalCurvedList"/>
    <dgm:cxn modelId="{B916D75E-30B4-4DAE-A595-E2587ACB5E86}" type="presParOf" srcId="{A89D1478-59EC-4075-9B8F-FA8A4B082BC0}" destId="{72889B6F-51AF-4849-B1DB-6E116BB3D08D}" srcOrd="1" destOrd="0" presId="urn:microsoft.com/office/officeart/2008/layout/VerticalCurvedList"/>
    <dgm:cxn modelId="{BF36A7DB-0194-4117-BF70-80A556DB7CFF}" type="presParOf" srcId="{A89D1478-59EC-4075-9B8F-FA8A4B082BC0}" destId="{79681A08-FDBC-4061-BEAB-6711A4D40B91}" srcOrd="2" destOrd="0" presId="urn:microsoft.com/office/officeart/2008/layout/VerticalCurvedList"/>
    <dgm:cxn modelId="{C4895B70-0E23-4B9A-9D86-D4CA918FF0F6}" type="presParOf" srcId="{A89D1478-59EC-4075-9B8F-FA8A4B082BC0}" destId="{747E4B70-6768-48E9-B0E4-1A4456F3C782}" srcOrd="3" destOrd="0" presId="urn:microsoft.com/office/officeart/2008/layout/VerticalCurvedList"/>
    <dgm:cxn modelId="{04E3335F-B5BC-476F-BA5F-34AEB7BE2636}" type="presParOf" srcId="{99C6F7DB-0E40-41EA-96EA-B7D0E9A65669}" destId="{31CFA6E2-C8B4-4B14-A666-2455907FFEB6}" srcOrd="1" destOrd="0" presId="urn:microsoft.com/office/officeart/2008/layout/VerticalCurvedList"/>
    <dgm:cxn modelId="{EB59B54F-0751-4EA0-923F-B4F6FE8F25B9}" type="presParOf" srcId="{99C6F7DB-0E40-41EA-96EA-B7D0E9A65669}" destId="{FE9468AE-2CEA-4DF9-84EB-D9B8FDF6C774}" srcOrd="2" destOrd="0" presId="urn:microsoft.com/office/officeart/2008/layout/VerticalCurvedList"/>
    <dgm:cxn modelId="{229921F0-D590-438A-BABC-AA16ECE08FE9}" type="presParOf" srcId="{FE9468AE-2CEA-4DF9-84EB-D9B8FDF6C774}" destId="{6AF8DEE9-89DC-474C-9516-54B57D287F7B}" srcOrd="0" destOrd="0" presId="urn:microsoft.com/office/officeart/2008/layout/VerticalCurvedList"/>
    <dgm:cxn modelId="{6AD9EA54-209D-4C25-A971-60B996A4BF66}" type="presParOf" srcId="{99C6F7DB-0E40-41EA-96EA-B7D0E9A65669}" destId="{39F09B4B-84BC-4E40-9385-7EE83BCA3AE6}" srcOrd="3" destOrd="0" presId="urn:microsoft.com/office/officeart/2008/layout/VerticalCurvedList"/>
    <dgm:cxn modelId="{7A340D8F-4CDA-42A0-B3AE-3BB6B7C58905}" type="presParOf" srcId="{99C6F7DB-0E40-41EA-96EA-B7D0E9A65669}" destId="{32E1C377-B166-439B-ABF2-EC78BAD2AB2D}" srcOrd="4" destOrd="0" presId="urn:microsoft.com/office/officeart/2008/layout/VerticalCurvedList"/>
    <dgm:cxn modelId="{802B65A0-A742-4730-937C-CA3E677B5BC8}" type="presParOf" srcId="{32E1C377-B166-439B-ABF2-EC78BAD2AB2D}" destId="{382C22AF-4AEB-417A-A4C1-D9962C1E7E93}" srcOrd="0" destOrd="0" presId="urn:microsoft.com/office/officeart/2008/layout/VerticalCurvedList"/>
    <dgm:cxn modelId="{369B2655-50B4-4C81-9A13-617BF7A7E733}" type="presParOf" srcId="{99C6F7DB-0E40-41EA-96EA-B7D0E9A65669}" destId="{9950D857-FA6C-4EE0-8CB4-4E377A055296}" srcOrd="5" destOrd="0" presId="urn:microsoft.com/office/officeart/2008/layout/VerticalCurvedList"/>
    <dgm:cxn modelId="{52C39868-3AB6-4894-A614-B5CD8AE951A6}" type="presParOf" srcId="{99C6F7DB-0E40-41EA-96EA-B7D0E9A65669}" destId="{49B6F32E-C536-4F6E-B885-0899CAA3AF6D}" srcOrd="6" destOrd="0" presId="urn:microsoft.com/office/officeart/2008/layout/VerticalCurvedList"/>
    <dgm:cxn modelId="{99A18645-B39E-484D-86B1-9FEB760C5427}" type="presParOf" srcId="{49B6F32E-C536-4F6E-B885-0899CAA3AF6D}" destId="{E87984B0-DC97-4065-A3B2-6003A453A2AB}" srcOrd="0" destOrd="0" presId="urn:microsoft.com/office/officeart/2008/layout/VerticalCurvedList"/>
    <dgm:cxn modelId="{5D6899AB-C300-4F48-9684-09A0957B4A39}" type="presParOf" srcId="{99C6F7DB-0E40-41EA-96EA-B7D0E9A65669}" destId="{7DA3AF1F-3D40-4F5A-BB47-186EB4DD5D6C}" srcOrd="7" destOrd="0" presId="urn:microsoft.com/office/officeart/2008/layout/VerticalCurvedList"/>
    <dgm:cxn modelId="{6DEDDC63-C2AC-4C34-959F-C2DE1257960E}" type="presParOf" srcId="{99C6F7DB-0E40-41EA-96EA-B7D0E9A65669}" destId="{F525037B-EEFB-41D9-948E-6727BF98995D}" srcOrd="8" destOrd="0" presId="urn:microsoft.com/office/officeart/2008/layout/VerticalCurvedList"/>
    <dgm:cxn modelId="{A4C44FFE-C6A5-4639-8B4F-823AFA75B7CE}" type="presParOf" srcId="{F525037B-EEFB-41D9-948E-6727BF98995D}" destId="{2EBDA647-E2D1-4738-B80F-8A07EEF77C22}" srcOrd="0" destOrd="0" presId="urn:microsoft.com/office/officeart/2008/layout/VerticalCurvedList"/>
    <dgm:cxn modelId="{D0D9A589-AFA5-4CAC-A6EA-92E28A462AEC}" type="presParOf" srcId="{99C6F7DB-0E40-41EA-96EA-B7D0E9A65669}" destId="{B729AA57-AE9F-4B53-A2A4-60FA56353E74}" srcOrd="9" destOrd="0" presId="urn:microsoft.com/office/officeart/2008/layout/VerticalCurvedList"/>
    <dgm:cxn modelId="{C730D004-CDDF-46E2-81F7-7794F51E48EE}" type="presParOf" srcId="{99C6F7DB-0E40-41EA-96EA-B7D0E9A65669}" destId="{87C600C5-F8CC-479E-96BF-90E086F4F91A}" srcOrd="10" destOrd="0" presId="urn:microsoft.com/office/officeart/2008/layout/VerticalCurvedList"/>
    <dgm:cxn modelId="{B3D60026-C2DF-497D-9A8E-4B055BB9420B}" type="presParOf" srcId="{87C600C5-F8CC-479E-96BF-90E086F4F91A}" destId="{4F2BDE53-533F-4B95-88B8-90624AD1CB5A}" srcOrd="0" destOrd="0" presId="urn:microsoft.com/office/officeart/2008/layout/VerticalCurvedList"/>
    <dgm:cxn modelId="{B8DA2FF2-8E50-407E-B30F-9147393200F1}" type="presParOf" srcId="{99C6F7DB-0E40-41EA-96EA-B7D0E9A65669}" destId="{5D8EABBD-FDF1-456D-8A1B-22A6A16DA8C2}" srcOrd="11" destOrd="0" presId="urn:microsoft.com/office/officeart/2008/layout/VerticalCurvedList"/>
    <dgm:cxn modelId="{564A7010-68B6-446C-A0C8-A882006037AE}" type="presParOf" srcId="{99C6F7DB-0E40-41EA-96EA-B7D0E9A65669}" destId="{73C20B22-F747-4A0C-A7F7-48789B9605BD}" srcOrd="12" destOrd="0" presId="urn:microsoft.com/office/officeart/2008/layout/VerticalCurvedList"/>
    <dgm:cxn modelId="{49428196-B87B-40AC-B78E-CA5782108A7A}" type="presParOf" srcId="{73C20B22-F747-4A0C-A7F7-48789B9605BD}" destId="{49D94847-D1AA-4CA9-8C1F-53F70738DAE6}" srcOrd="0" destOrd="0" presId="urn:microsoft.com/office/officeart/2008/layout/VerticalCurvedList"/>
    <dgm:cxn modelId="{B80D8A77-50CB-494F-A633-56337783C6AD}" type="presParOf" srcId="{99C6F7DB-0E40-41EA-96EA-B7D0E9A65669}" destId="{12FF7685-4F62-41E5-B373-CF150B49D777}" srcOrd="13" destOrd="0" presId="urn:microsoft.com/office/officeart/2008/layout/VerticalCurvedList"/>
    <dgm:cxn modelId="{14B90EFC-4799-419F-8B52-5C85AF28CDCA}" type="presParOf" srcId="{99C6F7DB-0E40-41EA-96EA-B7D0E9A65669}" destId="{8251629D-11A5-4737-9E53-9B29A009C8E3}" srcOrd="14" destOrd="0" presId="urn:microsoft.com/office/officeart/2008/layout/VerticalCurvedList"/>
    <dgm:cxn modelId="{F71C0B95-8605-4D58-A331-2BEDB0ADD97C}" type="presParOf" srcId="{8251629D-11A5-4737-9E53-9B29A009C8E3}" destId="{7FD16150-84D4-4B7B-BCFC-B87820FA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D4A2CE-7F5A-4C50-9988-62E25637B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2B2E4-E662-4221-B8F4-919A698EF989}" type="pres">
      <dgm:prSet presAssocID="{C8D4A2CE-7F5A-4C50-9988-62E25637B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4807E-6EDF-4CF1-8286-06675C3B6403}" type="presOf" srcId="{C8D4A2CE-7F5A-4C50-9988-62E25637B72E}" destId="{C352B2E4-E662-4221-B8F4-919A698EF98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E06436-E528-4D9B-83F7-F86DFC9339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2CA9E-8FFD-42E0-BCDF-104EB4E7E7A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b="0" dirty="0">
            <a:solidFill>
              <a:schemeClr val="tx1"/>
            </a:solidFill>
          </a:endParaRPr>
        </a:p>
      </dgm:t>
    </dgm:pt>
    <dgm:pt modelId="{321F18A1-5631-4434-BCB4-24DE8193899C}" type="parTrans" cxnId="{95AD3F5A-BD4D-41D4-BC12-422D1DC92B31}">
      <dgm:prSet/>
      <dgm:spPr/>
      <dgm:t>
        <a:bodyPr/>
        <a:lstStyle/>
        <a:p>
          <a:endParaRPr lang="en-US"/>
        </a:p>
      </dgm:t>
    </dgm:pt>
    <dgm:pt modelId="{B7492C04-8316-4F25-8C8C-C728DFEF00EA}" type="sibTrans" cxnId="{95AD3F5A-BD4D-41D4-BC12-422D1DC92B31}">
      <dgm:prSet/>
      <dgm:spPr/>
      <dgm:t>
        <a:bodyPr/>
        <a:lstStyle/>
        <a:p>
          <a:endParaRPr lang="en-US"/>
        </a:p>
      </dgm:t>
    </dgm:pt>
    <dgm:pt modelId="{36FEA150-CD33-44F4-A6C2-5E6C4530D9F5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C6088D92-C6A0-4762-91C9-23E6802005F8}" type="parTrans" cxnId="{2B36730C-FA39-45A0-9BAE-B141A5E86F02}">
      <dgm:prSet/>
      <dgm:spPr/>
      <dgm:t>
        <a:bodyPr/>
        <a:lstStyle/>
        <a:p>
          <a:endParaRPr lang="en-US"/>
        </a:p>
      </dgm:t>
    </dgm:pt>
    <dgm:pt modelId="{DDEB180F-7F82-436E-A35F-244CD09931F9}" type="sibTrans" cxnId="{2B36730C-FA39-45A0-9BAE-B141A5E86F02}">
      <dgm:prSet/>
      <dgm:spPr/>
      <dgm:t>
        <a:bodyPr/>
        <a:lstStyle/>
        <a:p>
          <a:endParaRPr lang="en-US"/>
        </a:p>
      </dgm:t>
    </dgm:pt>
    <dgm:pt modelId="{A5F9105B-FE71-41D6-A375-ABD791A35E4E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7911953F-4594-4B2A-8408-7E9B6328E847}" type="parTrans" cxnId="{655AF449-629C-4D47-844B-14E4FE3B7F63}">
      <dgm:prSet/>
      <dgm:spPr/>
      <dgm:t>
        <a:bodyPr/>
        <a:lstStyle/>
        <a:p>
          <a:endParaRPr lang="en-US"/>
        </a:p>
      </dgm:t>
    </dgm:pt>
    <dgm:pt modelId="{7120FDC2-1D19-4551-BA66-1B8399845132}" type="sibTrans" cxnId="{655AF449-629C-4D47-844B-14E4FE3B7F63}">
      <dgm:prSet/>
      <dgm:spPr/>
      <dgm:t>
        <a:bodyPr/>
        <a:lstStyle/>
        <a:p>
          <a:endParaRPr lang="en-US"/>
        </a:p>
      </dgm:t>
    </dgm:pt>
    <dgm:pt modelId="{4CF9DD51-5942-4FEB-B29D-A59BE72725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gm:t>
    </dgm:pt>
    <dgm:pt modelId="{43B3B524-6E67-4661-AA05-163CBD786731}" type="parTrans" cxnId="{D0C2F031-89F1-4342-B62D-610CBE1EB3F0}">
      <dgm:prSet/>
      <dgm:spPr/>
      <dgm:t>
        <a:bodyPr/>
        <a:lstStyle/>
        <a:p>
          <a:endParaRPr lang="en-US"/>
        </a:p>
      </dgm:t>
    </dgm:pt>
    <dgm:pt modelId="{66386F67-5371-4216-877A-97ACD6BA0C14}" type="sibTrans" cxnId="{D0C2F031-89F1-4342-B62D-610CBE1EB3F0}">
      <dgm:prSet/>
      <dgm:spPr/>
      <dgm:t>
        <a:bodyPr/>
        <a:lstStyle/>
        <a:p>
          <a:endParaRPr lang="en-US"/>
        </a:p>
      </dgm:t>
    </dgm:pt>
    <dgm:pt modelId="{1A2ADC16-063A-4096-B79A-4A34F1CE82E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gm:t>
    </dgm:pt>
    <dgm:pt modelId="{0FCBCAB8-A231-48B2-8643-8CC9B959478D}" type="parTrans" cxnId="{A458D801-49DE-4DF7-84CE-99D4ED2483BB}">
      <dgm:prSet/>
      <dgm:spPr/>
      <dgm:t>
        <a:bodyPr/>
        <a:lstStyle/>
        <a:p>
          <a:endParaRPr lang="en-US"/>
        </a:p>
      </dgm:t>
    </dgm:pt>
    <dgm:pt modelId="{87256901-2F19-4554-B7FE-81CD0E12142A}" type="sibTrans" cxnId="{A458D801-49DE-4DF7-84CE-99D4ED2483BB}">
      <dgm:prSet/>
      <dgm:spPr/>
      <dgm:t>
        <a:bodyPr/>
        <a:lstStyle/>
        <a:p>
          <a:endParaRPr lang="en-US"/>
        </a:p>
      </dgm:t>
    </dgm:pt>
    <dgm:pt modelId="{E4B8C257-4AA5-4827-9B71-01293C87300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</a:p>
      </dgm:t>
    </dgm:pt>
    <dgm:pt modelId="{0A12E4AB-5217-4227-9217-319834C9B23E}" type="parTrans" cxnId="{6AABD884-2185-431E-8325-BA3EACBADFD4}">
      <dgm:prSet/>
      <dgm:spPr/>
      <dgm:t>
        <a:bodyPr/>
        <a:lstStyle/>
        <a:p>
          <a:endParaRPr lang="en-US"/>
        </a:p>
      </dgm:t>
    </dgm:pt>
    <dgm:pt modelId="{87ADE825-EF5D-494C-BA57-593B43B90BF9}" type="sibTrans" cxnId="{6AABD884-2185-431E-8325-BA3EACBADFD4}">
      <dgm:prSet/>
      <dgm:spPr/>
      <dgm:t>
        <a:bodyPr/>
        <a:lstStyle/>
        <a:p>
          <a:endParaRPr lang="en-US"/>
        </a:p>
      </dgm:t>
    </dgm:pt>
    <dgm:pt modelId="{57CD6B78-454C-4D74-89C6-55862285A64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gm:t>
    </dgm:pt>
    <dgm:pt modelId="{75E8C62F-63B3-4B34-AF34-0BBAC11C32DB}" type="parTrans" cxnId="{B5A570CE-565E-4883-9EC7-803EEB490B6A}">
      <dgm:prSet/>
      <dgm:spPr/>
      <dgm:t>
        <a:bodyPr/>
        <a:lstStyle/>
        <a:p>
          <a:endParaRPr lang="en-US"/>
        </a:p>
      </dgm:t>
    </dgm:pt>
    <dgm:pt modelId="{3560C906-DC20-4104-B00D-29DFCC10D71A}" type="sibTrans" cxnId="{B5A570CE-565E-4883-9EC7-803EEB490B6A}">
      <dgm:prSet/>
      <dgm:spPr/>
      <dgm:t>
        <a:bodyPr/>
        <a:lstStyle/>
        <a:p>
          <a:endParaRPr lang="en-US"/>
        </a:p>
      </dgm:t>
    </dgm:pt>
    <dgm:pt modelId="{11B9E5D6-FF46-4496-A492-2F1AC32507C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gm:t>
    </dgm:pt>
    <dgm:pt modelId="{CBD4A527-FF05-4701-BE6E-ECC6F5591E24}" type="parTrans" cxnId="{3D125DF5-D7DE-42ED-AA5B-9574F5642E48}">
      <dgm:prSet/>
      <dgm:spPr/>
      <dgm:t>
        <a:bodyPr/>
        <a:lstStyle/>
        <a:p>
          <a:endParaRPr lang="en-US"/>
        </a:p>
      </dgm:t>
    </dgm:pt>
    <dgm:pt modelId="{72BB5F4E-E7DC-4CA4-85D9-0264AEEEBDEF}" type="sibTrans" cxnId="{3D125DF5-D7DE-42ED-AA5B-9574F5642E48}">
      <dgm:prSet/>
      <dgm:spPr/>
      <dgm:t>
        <a:bodyPr/>
        <a:lstStyle/>
        <a:p>
          <a:endParaRPr lang="en-US"/>
        </a:p>
      </dgm:t>
    </dgm:pt>
    <dgm:pt modelId="{C253ED2F-603C-466C-B5FA-E1C0464BC5D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gm:t>
    </dgm:pt>
    <dgm:pt modelId="{1EE48FD9-076A-463E-BDAD-9FBF33A127B8}" type="parTrans" cxnId="{954647B9-1D65-43A9-9502-EAD57A75245D}">
      <dgm:prSet/>
      <dgm:spPr/>
      <dgm:t>
        <a:bodyPr/>
        <a:lstStyle/>
        <a:p>
          <a:endParaRPr lang="en-US"/>
        </a:p>
      </dgm:t>
    </dgm:pt>
    <dgm:pt modelId="{4745A750-E626-4C54-BAFE-0158A5EB084E}" type="sibTrans" cxnId="{954647B9-1D65-43A9-9502-EAD57A75245D}">
      <dgm:prSet/>
      <dgm:spPr/>
      <dgm:t>
        <a:bodyPr/>
        <a:lstStyle/>
        <a:p>
          <a:endParaRPr lang="en-US"/>
        </a:p>
      </dgm:t>
    </dgm:pt>
    <dgm:pt modelId="{9B3EE059-084B-4BBE-971C-3C0BD97EE210}" type="pres">
      <dgm:prSet presAssocID="{84E06436-E528-4D9B-83F7-F86DFC933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C6F7DB-0E40-41EA-96EA-B7D0E9A65669}" type="pres">
      <dgm:prSet presAssocID="{84E06436-E528-4D9B-83F7-F86DFC93396B}" presName="Name1" presStyleCnt="0"/>
      <dgm:spPr/>
    </dgm:pt>
    <dgm:pt modelId="{A89D1478-59EC-4075-9B8F-FA8A4B082BC0}" type="pres">
      <dgm:prSet presAssocID="{84E06436-E528-4D9B-83F7-F86DFC93396B}" presName="cycle" presStyleCnt="0"/>
      <dgm:spPr/>
    </dgm:pt>
    <dgm:pt modelId="{E1134E6A-C752-405A-824B-BB8189F8A41C}" type="pres">
      <dgm:prSet presAssocID="{84E06436-E528-4D9B-83F7-F86DFC93396B}" presName="srcNode" presStyleLbl="node1" presStyleIdx="0" presStyleCnt="7"/>
      <dgm:spPr/>
    </dgm:pt>
    <dgm:pt modelId="{72889B6F-51AF-4849-B1DB-6E116BB3D08D}" type="pres">
      <dgm:prSet presAssocID="{84E06436-E528-4D9B-83F7-F86DFC93396B}" presName="conn" presStyleLbl="parChTrans1D2" presStyleIdx="0" presStyleCnt="1"/>
      <dgm:spPr/>
      <dgm:t>
        <a:bodyPr/>
        <a:lstStyle/>
        <a:p>
          <a:endParaRPr lang="en-US"/>
        </a:p>
      </dgm:t>
    </dgm:pt>
    <dgm:pt modelId="{79681A08-FDBC-4061-BEAB-6711A4D40B91}" type="pres">
      <dgm:prSet presAssocID="{84E06436-E528-4D9B-83F7-F86DFC93396B}" presName="extraNode" presStyleLbl="node1" presStyleIdx="0" presStyleCnt="7"/>
      <dgm:spPr/>
    </dgm:pt>
    <dgm:pt modelId="{747E4B70-6768-48E9-B0E4-1A4456F3C782}" type="pres">
      <dgm:prSet presAssocID="{84E06436-E528-4D9B-83F7-F86DFC93396B}" presName="dstNode" presStyleLbl="node1" presStyleIdx="0" presStyleCnt="7"/>
      <dgm:spPr/>
    </dgm:pt>
    <dgm:pt modelId="{31CFA6E2-C8B4-4B14-A666-2455907FFEB6}" type="pres">
      <dgm:prSet presAssocID="{3F02CA9E-8FFD-42E0-BCDF-104EB4E7E7AF}" presName="text_1" presStyleLbl="node1" presStyleIdx="0" presStyleCnt="7" custLinFactNeighborY="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468AE-2CEA-4DF9-84EB-D9B8FDF6C774}" type="pres">
      <dgm:prSet presAssocID="{3F02CA9E-8FFD-42E0-BCDF-104EB4E7E7AF}" presName="accent_1" presStyleCnt="0"/>
      <dgm:spPr/>
    </dgm:pt>
    <dgm:pt modelId="{6AF8DEE9-89DC-474C-9516-54B57D287F7B}" type="pres">
      <dgm:prSet presAssocID="{3F02CA9E-8FFD-42E0-BCDF-104EB4E7E7AF}" presName="accentRepeatNode" presStyleLbl="solidFgAcc1" presStyleIdx="0" presStyleCnt="7" custLinFactNeighborX="3785" custLinFactNeighborY="-4852"/>
      <dgm:spPr/>
    </dgm:pt>
    <dgm:pt modelId="{39F09B4B-84BC-4E40-9385-7EE83BCA3AE6}" type="pres">
      <dgm:prSet presAssocID="{4CF9DD51-5942-4FEB-B29D-A59BE72725A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C377-B166-439B-ABF2-EC78BAD2AB2D}" type="pres">
      <dgm:prSet presAssocID="{4CF9DD51-5942-4FEB-B29D-A59BE72725AF}" presName="accent_2" presStyleCnt="0"/>
      <dgm:spPr/>
    </dgm:pt>
    <dgm:pt modelId="{382C22AF-4AEB-417A-A4C1-D9962C1E7E93}" type="pres">
      <dgm:prSet presAssocID="{4CF9DD51-5942-4FEB-B29D-A59BE72725AF}" presName="accentRepeatNode" presStyleLbl="solidFgAcc1" presStyleIdx="1" presStyleCnt="7"/>
      <dgm:spPr/>
    </dgm:pt>
    <dgm:pt modelId="{9950D857-FA6C-4EE0-8CB4-4E377A055296}" type="pres">
      <dgm:prSet presAssocID="{1A2ADC16-063A-4096-B79A-4A34F1CE82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F32E-C536-4F6E-B885-0899CAA3AF6D}" type="pres">
      <dgm:prSet presAssocID="{1A2ADC16-063A-4096-B79A-4A34F1CE82EF}" presName="accent_3" presStyleCnt="0"/>
      <dgm:spPr/>
    </dgm:pt>
    <dgm:pt modelId="{E87984B0-DC97-4065-A3B2-6003A453A2AB}" type="pres">
      <dgm:prSet presAssocID="{1A2ADC16-063A-4096-B79A-4A34F1CE82EF}" presName="accentRepeatNode" presStyleLbl="solidFgAcc1" presStyleIdx="2" presStyleCnt="7"/>
      <dgm:spPr/>
    </dgm:pt>
    <dgm:pt modelId="{D1FE039D-4DEB-4C90-974C-0C594C3EA45C}" type="pres">
      <dgm:prSet presAssocID="{E4B8C257-4AA5-4827-9B71-01293C87300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45DB9-91B6-47B9-BFF2-1B8148D96EB0}" type="pres">
      <dgm:prSet presAssocID="{E4B8C257-4AA5-4827-9B71-01293C873002}" presName="accent_4" presStyleCnt="0"/>
      <dgm:spPr/>
    </dgm:pt>
    <dgm:pt modelId="{D6903ADA-2EFE-490F-9557-6520103EA248}" type="pres">
      <dgm:prSet presAssocID="{E4B8C257-4AA5-4827-9B71-01293C873002}" presName="accentRepeatNode" presStyleLbl="solidFgAcc1" presStyleIdx="3" presStyleCnt="7"/>
      <dgm:spPr/>
    </dgm:pt>
    <dgm:pt modelId="{286332AD-16CA-4B50-BD9C-6BA332D08C0C}" type="pres">
      <dgm:prSet presAssocID="{C253ED2F-603C-466C-B5FA-E1C0464BC5D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8E463-CA3A-422F-BA5C-ABDA323E0099}" type="pres">
      <dgm:prSet presAssocID="{C253ED2F-603C-466C-B5FA-E1C0464BC5D4}" presName="accent_5" presStyleCnt="0"/>
      <dgm:spPr/>
    </dgm:pt>
    <dgm:pt modelId="{B1E8437D-1993-4ED2-B610-34B359AE581D}" type="pres">
      <dgm:prSet presAssocID="{C253ED2F-603C-466C-B5FA-E1C0464BC5D4}" presName="accentRepeatNode" presStyleLbl="solidFgAcc1" presStyleIdx="4" presStyleCnt="7"/>
      <dgm:spPr/>
    </dgm:pt>
    <dgm:pt modelId="{5D8EABBD-FDF1-456D-8A1B-22A6A16DA8C2}" type="pres">
      <dgm:prSet presAssocID="{57CD6B78-454C-4D74-89C6-55862285A6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20B22-F747-4A0C-A7F7-48789B9605BD}" type="pres">
      <dgm:prSet presAssocID="{57CD6B78-454C-4D74-89C6-55862285A646}" presName="accent_6" presStyleCnt="0"/>
      <dgm:spPr/>
    </dgm:pt>
    <dgm:pt modelId="{49D94847-D1AA-4CA9-8C1F-53F70738DAE6}" type="pres">
      <dgm:prSet presAssocID="{57CD6B78-454C-4D74-89C6-55862285A646}" presName="accentRepeatNode" presStyleLbl="solidFgAcc1" presStyleIdx="5" presStyleCnt="7"/>
      <dgm:spPr/>
    </dgm:pt>
    <dgm:pt modelId="{09091592-81DB-427A-9D47-93667B7A65AF}" type="pres">
      <dgm:prSet presAssocID="{11B9E5D6-FF46-4496-A492-2F1AC32507C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33DCC-C287-48CF-95A7-724E57C96326}" type="pres">
      <dgm:prSet presAssocID="{11B9E5D6-FF46-4496-A492-2F1AC32507C6}" presName="accent_7" presStyleCnt="0"/>
      <dgm:spPr/>
    </dgm:pt>
    <dgm:pt modelId="{96C29B26-A956-4DA0-9750-447287BE7126}" type="pres">
      <dgm:prSet presAssocID="{11B9E5D6-FF46-4496-A492-2F1AC32507C6}" presName="accentRepeatNode" presStyleLbl="solidFgAcc1" presStyleIdx="6" presStyleCnt="7"/>
      <dgm:spPr/>
    </dgm:pt>
  </dgm:ptLst>
  <dgm:cxnLst>
    <dgm:cxn modelId="{DB99C7FB-9261-44C5-88F9-5335F436EDC4}" type="presOf" srcId="{B7492C04-8316-4F25-8C8C-C728DFEF00EA}" destId="{72889B6F-51AF-4849-B1DB-6E116BB3D08D}" srcOrd="0" destOrd="0" presId="urn:microsoft.com/office/officeart/2008/layout/VerticalCurvedList"/>
    <dgm:cxn modelId="{04ECFE1F-35FF-4B2F-A603-7562A84B3221}" type="presOf" srcId="{4CF9DD51-5942-4FEB-B29D-A59BE72725AF}" destId="{39F09B4B-84BC-4E40-9385-7EE83BCA3AE6}" srcOrd="0" destOrd="0" presId="urn:microsoft.com/office/officeart/2008/layout/VerticalCurvedList"/>
    <dgm:cxn modelId="{5E005BFD-E104-4103-83C3-D45785032899}" type="presOf" srcId="{C253ED2F-603C-466C-B5FA-E1C0464BC5D4}" destId="{286332AD-16CA-4B50-BD9C-6BA332D08C0C}" srcOrd="0" destOrd="0" presId="urn:microsoft.com/office/officeart/2008/layout/VerticalCurvedList"/>
    <dgm:cxn modelId="{6AABD884-2185-431E-8325-BA3EACBADFD4}" srcId="{84E06436-E528-4D9B-83F7-F86DFC93396B}" destId="{E4B8C257-4AA5-4827-9B71-01293C873002}" srcOrd="3" destOrd="0" parTransId="{0A12E4AB-5217-4227-9217-319834C9B23E}" sibTransId="{87ADE825-EF5D-494C-BA57-593B43B90BF9}"/>
    <dgm:cxn modelId="{B5A570CE-565E-4883-9EC7-803EEB490B6A}" srcId="{84E06436-E528-4D9B-83F7-F86DFC93396B}" destId="{57CD6B78-454C-4D74-89C6-55862285A646}" srcOrd="5" destOrd="0" parTransId="{75E8C62F-63B3-4B34-AF34-0BBAC11C32DB}" sibTransId="{3560C906-DC20-4104-B00D-29DFCC10D71A}"/>
    <dgm:cxn modelId="{F0F94581-2235-47F9-9895-F430B020FA5B}" type="presOf" srcId="{84E06436-E528-4D9B-83F7-F86DFC93396B}" destId="{9B3EE059-084B-4BBE-971C-3C0BD97EE210}" srcOrd="0" destOrd="0" presId="urn:microsoft.com/office/officeart/2008/layout/VerticalCurvedList"/>
    <dgm:cxn modelId="{D0C2F031-89F1-4342-B62D-610CBE1EB3F0}" srcId="{84E06436-E528-4D9B-83F7-F86DFC93396B}" destId="{4CF9DD51-5942-4FEB-B29D-A59BE72725AF}" srcOrd="1" destOrd="0" parTransId="{43B3B524-6E67-4661-AA05-163CBD786731}" sibTransId="{66386F67-5371-4216-877A-97ACD6BA0C14}"/>
    <dgm:cxn modelId="{9D1F9D58-9E29-4D66-B14E-3DFF1C2464A5}" type="presOf" srcId="{3F02CA9E-8FFD-42E0-BCDF-104EB4E7E7AF}" destId="{31CFA6E2-C8B4-4B14-A666-2455907FFEB6}" srcOrd="0" destOrd="0" presId="urn:microsoft.com/office/officeart/2008/layout/VerticalCurvedList"/>
    <dgm:cxn modelId="{95AD3F5A-BD4D-41D4-BC12-422D1DC92B31}" srcId="{84E06436-E528-4D9B-83F7-F86DFC93396B}" destId="{3F02CA9E-8FFD-42E0-BCDF-104EB4E7E7AF}" srcOrd="0" destOrd="0" parTransId="{321F18A1-5631-4434-BCB4-24DE8193899C}" sibTransId="{B7492C04-8316-4F25-8C8C-C728DFEF00EA}"/>
    <dgm:cxn modelId="{C95E0741-01F0-44CC-AC61-713AE3232411}" type="presOf" srcId="{1A2ADC16-063A-4096-B79A-4A34F1CE82EF}" destId="{9950D857-FA6C-4EE0-8CB4-4E377A055296}" srcOrd="0" destOrd="0" presId="urn:microsoft.com/office/officeart/2008/layout/VerticalCurvedList"/>
    <dgm:cxn modelId="{1348E07A-2EF9-45D9-9733-2205AFF31B55}" type="presOf" srcId="{11B9E5D6-FF46-4496-A492-2F1AC32507C6}" destId="{09091592-81DB-427A-9D47-93667B7A65AF}" srcOrd="0" destOrd="0" presId="urn:microsoft.com/office/officeart/2008/layout/VerticalCurvedList"/>
    <dgm:cxn modelId="{D27244E2-A5CF-4D56-84DB-D9DE1C2D4F07}" type="presOf" srcId="{E4B8C257-4AA5-4827-9B71-01293C873002}" destId="{D1FE039D-4DEB-4C90-974C-0C594C3EA45C}" srcOrd="0" destOrd="0" presId="urn:microsoft.com/office/officeart/2008/layout/VerticalCurvedList"/>
    <dgm:cxn modelId="{A458D801-49DE-4DF7-84CE-99D4ED2483BB}" srcId="{84E06436-E528-4D9B-83F7-F86DFC93396B}" destId="{1A2ADC16-063A-4096-B79A-4A34F1CE82EF}" srcOrd="2" destOrd="0" parTransId="{0FCBCAB8-A231-48B2-8643-8CC9B959478D}" sibTransId="{87256901-2F19-4554-B7FE-81CD0E12142A}"/>
    <dgm:cxn modelId="{3D125DF5-D7DE-42ED-AA5B-9574F5642E48}" srcId="{84E06436-E528-4D9B-83F7-F86DFC93396B}" destId="{11B9E5D6-FF46-4496-A492-2F1AC32507C6}" srcOrd="6" destOrd="0" parTransId="{CBD4A527-FF05-4701-BE6E-ECC6F5591E24}" sibTransId="{72BB5F4E-E7DC-4CA4-85D9-0264AEEEBDEF}"/>
    <dgm:cxn modelId="{954647B9-1D65-43A9-9502-EAD57A75245D}" srcId="{84E06436-E528-4D9B-83F7-F86DFC93396B}" destId="{C253ED2F-603C-466C-B5FA-E1C0464BC5D4}" srcOrd="4" destOrd="0" parTransId="{1EE48FD9-076A-463E-BDAD-9FBF33A127B8}" sibTransId="{4745A750-E626-4C54-BAFE-0158A5EB084E}"/>
    <dgm:cxn modelId="{363B72CC-460B-45A3-A255-B2264C91CEE1}" type="presOf" srcId="{57CD6B78-454C-4D74-89C6-55862285A646}" destId="{5D8EABBD-FDF1-456D-8A1B-22A6A16DA8C2}" srcOrd="0" destOrd="0" presId="urn:microsoft.com/office/officeart/2008/layout/VerticalCurvedList"/>
    <dgm:cxn modelId="{655AF449-629C-4D47-844B-14E4FE3B7F63}" srcId="{84E06436-E528-4D9B-83F7-F86DFC93396B}" destId="{A5F9105B-FE71-41D6-A375-ABD791A35E4E}" srcOrd="8" destOrd="0" parTransId="{7911953F-4594-4B2A-8408-7E9B6328E847}" sibTransId="{7120FDC2-1D19-4551-BA66-1B8399845132}"/>
    <dgm:cxn modelId="{2B36730C-FA39-45A0-9BAE-B141A5E86F02}" srcId="{84E06436-E528-4D9B-83F7-F86DFC93396B}" destId="{36FEA150-CD33-44F4-A6C2-5E6C4530D9F5}" srcOrd="7" destOrd="0" parTransId="{C6088D92-C6A0-4762-91C9-23E6802005F8}" sibTransId="{DDEB180F-7F82-436E-A35F-244CD09931F9}"/>
    <dgm:cxn modelId="{EAAA4FBA-B08B-4F86-A0D7-8BF81FFAFA23}" type="presParOf" srcId="{9B3EE059-084B-4BBE-971C-3C0BD97EE210}" destId="{99C6F7DB-0E40-41EA-96EA-B7D0E9A65669}" srcOrd="0" destOrd="0" presId="urn:microsoft.com/office/officeart/2008/layout/VerticalCurvedList"/>
    <dgm:cxn modelId="{F80BC8B6-34A3-478C-BC26-8D7135E93913}" type="presParOf" srcId="{99C6F7DB-0E40-41EA-96EA-B7D0E9A65669}" destId="{A89D1478-59EC-4075-9B8F-FA8A4B082BC0}" srcOrd="0" destOrd="0" presId="urn:microsoft.com/office/officeart/2008/layout/VerticalCurvedList"/>
    <dgm:cxn modelId="{662AE88C-1151-4ED2-9B83-7F9053D70BBC}" type="presParOf" srcId="{A89D1478-59EC-4075-9B8F-FA8A4B082BC0}" destId="{E1134E6A-C752-405A-824B-BB8189F8A41C}" srcOrd="0" destOrd="0" presId="urn:microsoft.com/office/officeart/2008/layout/VerticalCurvedList"/>
    <dgm:cxn modelId="{3D7B6D44-1168-431D-81F9-5A1502E2F586}" type="presParOf" srcId="{A89D1478-59EC-4075-9B8F-FA8A4B082BC0}" destId="{72889B6F-51AF-4849-B1DB-6E116BB3D08D}" srcOrd="1" destOrd="0" presId="urn:microsoft.com/office/officeart/2008/layout/VerticalCurvedList"/>
    <dgm:cxn modelId="{846861FC-8968-47D2-9B92-BADB51E55D8D}" type="presParOf" srcId="{A89D1478-59EC-4075-9B8F-FA8A4B082BC0}" destId="{79681A08-FDBC-4061-BEAB-6711A4D40B91}" srcOrd="2" destOrd="0" presId="urn:microsoft.com/office/officeart/2008/layout/VerticalCurvedList"/>
    <dgm:cxn modelId="{AC0BD9F5-751E-4964-BB14-F7083768D22E}" type="presParOf" srcId="{A89D1478-59EC-4075-9B8F-FA8A4B082BC0}" destId="{747E4B70-6768-48E9-B0E4-1A4456F3C782}" srcOrd="3" destOrd="0" presId="urn:microsoft.com/office/officeart/2008/layout/VerticalCurvedList"/>
    <dgm:cxn modelId="{8819C65D-94EB-4F59-80CA-C77AE6C8A2A8}" type="presParOf" srcId="{99C6F7DB-0E40-41EA-96EA-B7D0E9A65669}" destId="{31CFA6E2-C8B4-4B14-A666-2455907FFEB6}" srcOrd="1" destOrd="0" presId="urn:microsoft.com/office/officeart/2008/layout/VerticalCurvedList"/>
    <dgm:cxn modelId="{6C85DA0D-3964-4279-8D5F-BE892316A872}" type="presParOf" srcId="{99C6F7DB-0E40-41EA-96EA-B7D0E9A65669}" destId="{FE9468AE-2CEA-4DF9-84EB-D9B8FDF6C774}" srcOrd="2" destOrd="0" presId="urn:microsoft.com/office/officeart/2008/layout/VerticalCurvedList"/>
    <dgm:cxn modelId="{3A23652A-0E58-4F71-A328-ACBCD0BC86A4}" type="presParOf" srcId="{FE9468AE-2CEA-4DF9-84EB-D9B8FDF6C774}" destId="{6AF8DEE9-89DC-474C-9516-54B57D287F7B}" srcOrd="0" destOrd="0" presId="urn:microsoft.com/office/officeart/2008/layout/VerticalCurvedList"/>
    <dgm:cxn modelId="{93FD5B9F-D7CA-46D2-8BFB-72E081A05397}" type="presParOf" srcId="{99C6F7DB-0E40-41EA-96EA-B7D0E9A65669}" destId="{39F09B4B-84BC-4E40-9385-7EE83BCA3AE6}" srcOrd="3" destOrd="0" presId="urn:microsoft.com/office/officeart/2008/layout/VerticalCurvedList"/>
    <dgm:cxn modelId="{751B70A3-BAD1-4CEB-AB91-DCCB6134CCEB}" type="presParOf" srcId="{99C6F7DB-0E40-41EA-96EA-B7D0E9A65669}" destId="{32E1C377-B166-439B-ABF2-EC78BAD2AB2D}" srcOrd="4" destOrd="0" presId="urn:microsoft.com/office/officeart/2008/layout/VerticalCurvedList"/>
    <dgm:cxn modelId="{2DEB6FB3-8CEA-4F38-B7D7-8A3BFE530411}" type="presParOf" srcId="{32E1C377-B166-439B-ABF2-EC78BAD2AB2D}" destId="{382C22AF-4AEB-417A-A4C1-D9962C1E7E93}" srcOrd="0" destOrd="0" presId="urn:microsoft.com/office/officeart/2008/layout/VerticalCurvedList"/>
    <dgm:cxn modelId="{9AF31545-909D-4521-849E-1ED6AB786B05}" type="presParOf" srcId="{99C6F7DB-0E40-41EA-96EA-B7D0E9A65669}" destId="{9950D857-FA6C-4EE0-8CB4-4E377A055296}" srcOrd="5" destOrd="0" presId="urn:microsoft.com/office/officeart/2008/layout/VerticalCurvedList"/>
    <dgm:cxn modelId="{04861902-5ABA-4E96-A6B2-C8637014C7D1}" type="presParOf" srcId="{99C6F7DB-0E40-41EA-96EA-B7D0E9A65669}" destId="{49B6F32E-C536-4F6E-B885-0899CAA3AF6D}" srcOrd="6" destOrd="0" presId="urn:microsoft.com/office/officeart/2008/layout/VerticalCurvedList"/>
    <dgm:cxn modelId="{14AEE972-7B96-4AB3-84A1-65EEE25C1DF0}" type="presParOf" srcId="{49B6F32E-C536-4F6E-B885-0899CAA3AF6D}" destId="{E87984B0-DC97-4065-A3B2-6003A453A2AB}" srcOrd="0" destOrd="0" presId="urn:microsoft.com/office/officeart/2008/layout/VerticalCurvedList"/>
    <dgm:cxn modelId="{F94ACCCF-7BA0-4737-ACBA-CE47372086FB}" type="presParOf" srcId="{99C6F7DB-0E40-41EA-96EA-B7D0E9A65669}" destId="{D1FE039D-4DEB-4C90-974C-0C594C3EA45C}" srcOrd="7" destOrd="0" presId="urn:microsoft.com/office/officeart/2008/layout/VerticalCurvedList"/>
    <dgm:cxn modelId="{060A757D-A85B-4526-9A29-E3D8EDBC8C1C}" type="presParOf" srcId="{99C6F7DB-0E40-41EA-96EA-B7D0E9A65669}" destId="{2E645DB9-91B6-47B9-BFF2-1B8148D96EB0}" srcOrd="8" destOrd="0" presId="urn:microsoft.com/office/officeart/2008/layout/VerticalCurvedList"/>
    <dgm:cxn modelId="{F7A5837F-65DB-405D-951C-01853B25603F}" type="presParOf" srcId="{2E645DB9-91B6-47B9-BFF2-1B8148D96EB0}" destId="{D6903ADA-2EFE-490F-9557-6520103EA248}" srcOrd="0" destOrd="0" presId="urn:microsoft.com/office/officeart/2008/layout/VerticalCurvedList"/>
    <dgm:cxn modelId="{E7DCCE01-5B5B-49B0-9C3B-864CEF9A4475}" type="presParOf" srcId="{99C6F7DB-0E40-41EA-96EA-B7D0E9A65669}" destId="{286332AD-16CA-4B50-BD9C-6BA332D08C0C}" srcOrd="9" destOrd="0" presId="urn:microsoft.com/office/officeart/2008/layout/VerticalCurvedList"/>
    <dgm:cxn modelId="{3B1A2A40-BAF2-4E67-ADC2-8F4A1EAE106B}" type="presParOf" srcId="{99C6F7DB-0E40-41EA-96EA-B7D0E9A65669}" destId="{2BC8E463-CA3A-422F-BA5C-ABDA323E0099}" srcOrd="10" destOrd="0" presId="urn:microsoft.com/office/officeart/2008/layout/VerticalCurvedList"/>
    <dgm:cxn modelId="{FB71F885-6C33-48CE-91CE-B8CFEFE9E01D}" type="presParOf" srcId="{2BC8E463-CA3A-422F-BA5C-ABDA323E0099}" destId="{B1E8437D-1993-4ED2-B610-34B359AE581D}" srcOrd="0" destOrd="0" presId="urn:microsoft.com/office/officeart/2008/layout/VerticalCurvedList"/>
    <dgm:cxn modelId="{39A90378-6894-4EC3-9C66-14C443D404D4}" type="presParOf" srcId="{99C6F7DB-0E40-41EA-96EA-B7D0E9A65669}" destId="{5D8EABBD-FDF1-456D-8A1B-22A6A16DA8C2}" srcOrd="11" destOrd="0" presId="urn:microsoft.com/office/officeart/2008/layout/VerticalCurvedList"/>
    <dgm:cxn modelId="{7C75311C-6691-474A-BE00-D2D69B703F44}" type="presParOf" srcId="{99C6F7DB-0E40-41EA-96EA-B7D0E9A65669}" destId="{73C20B22-F747-4A0C-A7F7-48789B9605BD}" srcOrd="12" destOrd="0" presId="urn:microsoft.com/office/officeart/2008/layout/VerticalCurvedList"/>
    <dgm:cxn modelId="{C94D7F63-1B5F-4915-9B49-BCF83797FA97}" type="presParOf" srcId="{73C20B22-F747-4A0C-A7F7-48789B9605BD}" destId="{49D94847-D1AA-4CA9-8C1F-53F70738DAE6}" srcOrd="0" destOrd="0" presId="urn:microsoft.com/office/officeart/2008/layout/VerticalCurvedList"/>
    <dgm:cxn modelId="{C2359452-0E5E-46D7-A3E0-E162B050F5B6}" type="presParOf" srcId="{99C6F7DB-0E40-41EA-96EA-B7D0E9A65669}" destId="{09091592-81DB-427A-9D47-93667B7A65AF}" srcOrd="13" destOrd="0" presId="urn:microsoft.com/office/officeart/2008/layout/VerticalCurvedList"/>
    <dgm:cxn modelId="{46E7A710-E06D-4D64-B794-964E3E1E88BA}" type="presParOf" srcId="{99C6F7DB-0E40-41EA-96EA-B7D0E9A65669}" destId="{C4133DCC-C287-48CF-95A7-724E57C96326}" srcOrd="14" destOrd="0" presId="urn:microsoft.com/office/officeart/2008/layout/VerticalCurvedList"/>
    <dgm:cxn modelId="{2AFD665C-FF7A-4B99-BBF2-0B99AA6576BE}" type="presParOf" srcId="{C4133DCC-C287-48CF-95A7-724E57C96326}" destId="{96C29B26-A956-4DA0-9750-447287BE71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B6F-51AF-4849-B1DB-6E116BB3D08D}">
      <dsp:nvSpPr>
        <dsp:cNvPr id="0" name=""/>
        <dsp:cNvSpPr/>
      </dsp:nvSpPr>
      <dsp:spPr>
        <a:xfrm>
          <a:off x="-4543222" y="-696762"/>
          <a:ext cx="5413075" cy="541307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A6E2-C8B4-4B14-A666-2455907FFEB6}">
      <dsp:nvSpPr>
        <dsp:cNvPr id="0" name=""/>
        <dsp:cNvSpPr/>
      </dsp:nvSpPr>
      <dsp:spPr>
        <a:xfrm>
          <a:off x="281971" y="200978"/>
          <a:ext cx="72843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281971" y="200978"/>
        <a:ext cx="7284367" cy="365296"/>
      </dsp:txXfrm>
    </dsp:sp>
    <dsp:sp modelId="{6AF8DEE9-89DC-474C-9516-54B57D287F7B}">
      <dsp:nvSpPr>
        <dsp:cNvPr id="0" name=""/>
        <dsp:cNvSpPr/>
      </dsp:nvSpPr>
      <dsp:spPr>
        <a:xfrm>
          <a:off x="70944" y="11491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9B4B-84BC-4E40-9385-7EE83BCA3AE6}">
      <dsp:nvSpPr>
        <dsp:cNvPr id="0" name=""/>
        <dsp:cNvSpPr/>
      </dsp:nvSpPr>
      <dsp:spPr>
        <a:xfrm>
          <a:off x="612780" y="730995"/>
          <a:ext cx="69535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sp:txBody>
      <dsp:txXfrm>
        <a:off x="612780" y="730995"/>
        <a:ext cx="6953558" cy="365296"/>
      </dsp:txXfrm>
    </dsp:sp>
    <dsp:sp modelId="{382C22AF-4AEB-417A-A4C1-D9962C1E7E93}">
      <dsp:nvSpPr>
        <dsp:cNvPr id="0" name=""/>
        <dsp:cNvSpPr/>
      </dsp:nvSpPr>
      <dsp:spPr>
        <a:xfrm>
          <a:off x="384469" y="685333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D857-FA6C-4EE0-8CB4-4E377A055296}">
      <dsp:nvSpPr>
        <dsp:cNvPr id="0" name=""/>
        <dsp:cNvSpPr/>
      </dsp:nvSpPr>
      <dsp:spPr>
        <a:xfrm>
          <a:off x="794062" y="1278860"/>
          <a:ext cx="67722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sp:txBody>
      <dsp:txXfrm>
        <a:off x="794062" y="1278860"/>
        <a:ext cx="6772276" cy="365296"/>
      </dsp:txXfrm>
    </dsp:sp>
    <dsp:sp modelId="{E87984B0-DC97-4065-A3B2-6003A453A2AB}">
      <dsp:nvSpPr>
        <dsp:cNvPr id="0" name=""/>
        <dsp:cNvSpPr/>
      </dsp:nvSpPr>
      <dsp:spPr>
        <a:xfrm>
          <a:off x="565751" y="1233197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039D-4DEB-4C90-974C-0C594C3EA45C}">
      <dsp:nvSpPr>
        <dsp:cNvPr id="0" name=""/>
        <dsp:cNvSpPr/>
      </dsp:nvSpPr>
      <dsp:spPr>
        <a:xfrm>
          <a:off x="851943" y="1827126"/>
          <a:ext cx="6714395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</a:p>
      </dsp:txBody>
      <dsp:txXfrm>
        <a:off x="851943" y="1827126"/>
        <a:ext cx="6714395" cy="365296"/>
      </dsp:txXfrm>
    </dsp:sp>
    <dsp:sp modelId="{D6903ADA-2EFE-490F-9557-6520103EA248}">
      <dsp:nvSpPr>
        <dsp:cNvPr id="0" name=""/>
        <dsp:cNvSpPr/>
      </dsp:nvSpPr>
      <dsp:spPr>
        <a:xfrm>
          <a:off x="623633" y="1781464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1B300-326D-41FC-A243-20D358DAA685}">
      <dsp:nvSpPr>
        <dsp:cNvPr id="0" name=""/>
        <dsp:cNvSpPr/>
      </dsp:nvSpPr>
      <dsp:spPr>
        <a:xfrm>
          <a:off x="794062" y="2375393"/>
          <a:ext cx="67722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sp:txBody>
      <dsp:txXfrm>
        <a:off x="794062" y="2375393"/>
        <a:ext cx="6772276" cy="365296"/>
      </dsp:txXfrm>
    </dsp:sp>
    <dsp:sp modelId="{AF1E4F3E-6663-4E0B-BB67-81B7217944D7}">
      <dsp:nvSpPr>
        <dsp:cNvPr id="0" name=""/>
        <dsp:cNvSpPr/>
      </dsp:nvSpPr>
      <dsp:spPr>
        <a:xfrm>
          <a:off x="565751" y="232973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ABBD-FDF1-456D-8A1B-22A6A16DA8C2}">
      <dsp:nvSpPr>
        <dsp:cNvPr id="0" name=""/>
        <dsp:cNvSpPr/>
      </dsp:nvSpPr>
      <dsp:spPr>
        <a:xfrm>
          <a:off x="612780" y="2923257"/>
          <a:ext cx="69535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sp:txBody>
      <dsp:txXfrm>
        <a:off x="612780" y="2923257"/>
        <a:ext cx="6953558" cy="365296"/>
      </dsp:txXfrm>
    </dsp:sp>
    <dsp:sp modelId="{49D94847-D1AA-4CA9-8C1F-53F70738DAE6}">
      <dsp:nvSpPr>
        <dsp:cNvPr id="0" name=""/>
        <dsp:cNvSpPr/>
      </dsp:nvSpPr>
      <dsp:spPr>
        <a:xfrm>
          <a:off x="384469" y="2877595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4D6A8-255A-4B9B-A3E6-FF833AA45367}">
      <dsp:nvSpPr>
        <dsp:cNvPr id="0" name=""/>
        <dsp:cNvSpPr/>
      </dsp:nvSpPr>
      <dsp:spPr>
        <a:xfrm>
          <a:off x="281971" y="3471524"/>
          <a:ext cx="72843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  <a:endParaRPr lang="en-US" sz="1900" b="0" i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1971" y="3471524"/>
        <a:ext cx="7284367" cy="365296"/>
      </dsp:txXfrm>
    </dsp:sp>
    <dsp:sp modelId="{E8396C9C-9D2E-40AF-90D3-BA6DCD6ABB7B}">
      <dsp:nvSpPr>
        <dsp:cNvPr id="0" name=""/>
        <dsp:cNvSpPr/>
      </dsp:nvSpPr>
      <dsp:spPr>
        <a:xfrm>
          <a:off x="53660" y="3425862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1D015-04BE-4BF2-9DA0-2F6BADB17A16}">
      <dsp:nvSpPr>
        <dsp:cNvPr id="0" name=""/>
        <dsp:cNvSpPr/>
      </dsp:nvSpPr>
      <dsp:spPr>
        <a:xfrm>
          <a:off x="0" y="166832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B8EB6-75C6-4C40-9724-05FD9E173979}">
      <dsp:nvSpPr>
        <dsp:cNvPr id="0" name=""/>
        <dsp:cNvSpPr/>
      </dsp:nvSpPr>
      <dsp:spPr>
        <a:xfrm>
          <a:off x="183198" y="4472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4.1 System Design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9050" y="20324"/>
        <a:ext cx="3632254" cy="293016"/>
      </dsp:txXfrm>
    </dsp:sp>
    <dsp:sp modelId="{657A9FB7-F442-4770-A770-9CCD9F4B3F4A}">
      <dsp:nvSpPr>
        <dsp:cNvPr id="0" name=""/>
        <dsp:cNvSpPr/>
      </dsp:nvSpPr>
      <dsp:spPr>
        <a:xfrm>
          <a:off x="0" y="665792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95466-9CD7-4DA1-9140-EC717FFC2584}">
      <dsp:nvSpPr>
        <dsp:cNvPr id="0" name=""/>
        <dsp:cNvSpPr/>
      </dsp:nvSpPr>
      <dsp:spPr>
        <a:xfrm>
          <a:off x="183198" y="503432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4.2 Architecture Design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9050" y="519284"/>
        <a:ext cx="3632254" cy="293016"/>
      </dsp:txXfrm>
    </dsp:sp>
    <dsp:sp modelId="{D191829F-EB77-43B7-835F-94C8124701CA}">
      <dsp:nvSpPr>
        <dsp:cNvPr id="0" name=""/>
        <dsp:cNvSpPr/>
      </dsp:nvSpPr>
      <dsp:spPr>
        <a:xfrm>
          <a:off x="0" y="1164752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66287-3466-4A82-8B3B-6D4CF7B57659}">
      <dsp:nvSpPr>
        <dsp:cNvPr id="0" name=""/>
        <dsp:cNvSpPr/>
      </dsp:nvSpPr>
      <dsp:spPr>
        <a:xfrm>
          <a:off x="183198" y="1002392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4.3 Detailed Description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9050" y="1018244"/>
        <a:ext cx="3632254" cy="293016"/>
      </dsp:txXfrm>
    </dsp:sp>
    <dsp:sp modelId="{49D73E22-D33B-4895-AD05-8BCB1A015430}">
      <dsp:nvSpPr>
        <dsp:cNvPr id="0" name=""/>
        <dsp:cNvSpPr/>
      </dsp:nvSpPr>
      <dsp:spPr>
        <a:xfrm>
          <a:off x="0" y="1663713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79B51-DECE-4C96-8027-48CA86FCE6AF}">
      <dsp:nvSpPr>
        <dsp:cNvPr id="0" name=""/>
        <dsp:cNvSpPr/>
      </dsp:nvSpPr>
      <dsp:spPr>
        <a:xfrm>
          <a:off x="183198" y="1501353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4.4 Database Design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9050" y="1517205"/>
        <a:ext cx="3632254" cy="2930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B6F-51AF-4849-B1DB-6E116BB3D08D}">
      <dsp:nvSpPr>
        <dsp:cNvPr id="0" name=""/>
        <dsp:cNvSpPr/>
      </dsp:nvSpPr>
      <dsp:spPr>
        <a:xfrm>
          <a:off x="-4543222" y="-696762"/>
          <a:ext cx="5413075" cy="541307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A6E2-C8B4-4B14-A666-2455907FFEB6}">
      <dsp:nvSpPr>
        <dsp:cNvPr id="0" name=""/>
        <dsp:cNvSpPr/>
      </dsp:nvSpPr>
      <dsp:spPr>
        <a:xfrm>
          <a:off x="281971" y="200978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281971" y="200978"/>
        <a:ext cx="4160167" cy="365296"/>
      </dsp:txXfrm>
    </dsp:sp>
    <dsp:sp modelId="{6AF8DEE9-89DC-474C-9516-54B57D287F7B}">
      <dsp:nvSpPr>
        <dsp:cNvPr id="0" name=""/>
        <dsp:cNvSpPr/>
      </dsp:nvSpPr>
      <dsp:spPr>
        <a:xfrm>
          <a:off x="70944" y="11491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9B4B-84BC-4E40-9385-7EE83BCA3AE6}">
      <dsp:nvSpPr>
        <dsp:cNvPr id="0" name=""/>
        <dsp:cNvSpPr/>
      </dsp:nvSpPr>
      <dsp:spPr>
        <a:xfrm>
          <a:off x="612780" y="730995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sp:txBody>
      <dsp:txXfrm>
        <a:off x="612780" y="730995"/>
        <a:ext cx="3829358" cy="365296"/>
      </dsp:txXfrm>
    </dsp:sp>
    <dsp:sp modelId="{382C22AF-4AEB-417A-A4C1-D9962C1E7E93}">
      <dsp:nvSpPr>
        <dsp:cNvPr id="0" name=""/>
        <dsp:cNvSpPr/>
      </dsp:nvSpPr>
      <dsp:spPr>
        <a:xfrm>
          <a:off x="384469" y="685333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D857-FA6C-4EE0-8CB4-4E377A055296}">
      <dsp:nvSpPr>
        <dsp:cNvPr id="0" name=""/>
        <dsp:cNvSpPr/>
      </dsp:nvSpPr>
      <dsp:spPr>
        <a:xfrm>
          <a:off x="794062" y="1278860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sp:txBody>
      <dsp:txXfrm>
        <a:off x="794062" y="1278860"/>
        <a:ext cx="3648076" cy="365296"/>
      </dsp:txXfrm>
    </dsp:sp>
    <dsp:sp modelId="{E87984B0-DC97-4065-A3B2-6003A453A2AB}">
      <dsp:nvSpPr>
        <dsp:cNvPr id="0" name=""/>
        <dsp:cNvSpPr/>
      </dsp:nvSpPr>
      <dsp:spPr>
        <a:xfrm>
          <a:off x="565751" y="1233197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039D-4DEB-4C90-974C-0C594C3EA45C}">
      <dsp:nvSpPr>
        <dsp:cNvPr id="0" name=""/>
        <dsp:cNvSpPr/>
      </dsp:nvSpPr>
      <dsp:spPr>
        <a:xfrm>
          <a:off x="851943" y="1827126"/>
          <a:ext cx="3590195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Design</a:t>
          </a:r>
        </a:p>
      </dsp:txBody>
      <dsp:txXfrm>
        <a:off x="851943" y="1827126"/>
        <a:ext cx="3590195" cy="365296"/>
      </dsp:txXfrm>
    </dsp:sp>
    <dsp:sp modelId="{D6903ADA-2EFE-490F-9557-6520103EA248}">
      <dsp:nvSpPr>
        <dsp:cNvPr id="0" name=""/>
        <dsp:cNvSpPr/>
      </dsp:nvSpPr>
      <dsp:spPr>
        <a:xfrm>
          <a:off x="623633" y="1781464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A9C27-F86C-4795-8FCB-AF91421A5343}">
      <dsp:nvSpPr>
        <dsp:cNvPr id="0" name=""/>
        <dsp:cNvSpPr/>
      </dsp:nvSpPr>
      <dsp:spPr>
        <a:xfrm>
          <a:off x="794062" y="2375393"/>
          <a:ext cx="3648076" cy="3652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sp:txBody>
      <dsp:txXfrm>
        <a:off x="794062" y="2375393"/>
        <a:ext cx="3648076" cy="365296"/>
      </dsp:txXfrm>
    </dsp:sp>
    <dsp:sp modelId="{492080CC-649E-4468-8436-C5B835A974AA}">
      <dsp:nvSpPr>
        <dsp:cNvPr id="0" name=""/>
        <dsp:cNvSpPr/>
      </dsp:nvSpPr>
      <dsp:spPr>
        <a:xfrm>
          <a:off x="565751" y="232973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ABBD-FDF1-456D-8A1B-22A6A16DA8C2}">
      <dsp:nvSpPr>
        <dsp:cNvPr id="0" name=""/>
        <dsp:cNvSpPr/>
      </dsp:nvSpPr>
      <dsp:spPr>
        <a:xfrm>
          <a:off x="612780" y="2923257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sp:txBody>
      <dsp:txXfrm>
        <a:off x="612780" y="2923257"/>
        <a:ext cx="3829358" cy="365296"/>
      </dsp:txXfrm>
    </dsp:sp>
    <dsp:sp modelId="{49D94847-D1AA-4CA9-8C1F-53F70738DAE6}">
      <dsp:nvSpPr>
        <dsp:cNvPr id="0" name=""/>
        <dsp:cNvSpPr/>
      </dsp:nvSpPr>
      <dsp:spPr>
        <a:xfrm>
          <a:off x="384469" y="2877595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F7685-4F62-41E5-B373-CF150B49D777}">
      <dsp:nvSpPr>
        <dsp:cNvPr id="0" name=""/>
        <dsp:cNvSpPr/>
      </dsp:nvSpPr>
      <dsp:spPr>
        <a:xfrm>
          <a:off x="281971" y="3471524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sp:txBody>
      <dsp:txXfrm>
        <a:off x="281971" y="3471524"/>
        <a:ext cx="4160167" cy="365296"/>
      </dsp:txXfrm>
    </dsp:sp>
    <dsp:sp modelId="{7FD16150-84D4-4B7B-BCFC-B87820FA56A9}">
      <dsp:nvSpPr>
        <dsp:cNvPr id="0" name=""/>
        <dsp:cNvSpPr/>
      </dsp:nvSpPr>
      <dsp:spPr>
        <a:xfrm>
          <a:off x="53660" y="3425862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EEEF9-AFA2-4F94-8864-746218501331}">
      <dsp:nvSpPr>
        <dsp:cNvPr id="0" name=""/>
        <dsp:cNvSpPr/>
      </dsp:nvSpPr>
      <dsp:spPr>
        <a:xfrm>
          <a:off x="0" y="218760"/>
          <a:ext cx="3848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3534A-C351-4C7C-B710-E326CE376AF0}">
      <dsp:nvSpPr>
        <dsp:cNvPr id="0" name=""/>
        <dsp:cNvSpPr/>
      </dsp:nvSpPr>
      <dsp:spPr>
        <a:xfrm>
          <a:off x="183198" y="26880"/>
          <a:ext cx="36639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5.1 Development Environment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1932" y="45614"/>
        <a:ext cx="3626490" cy="346292"/>
      </dsp:txXfrm>
    </dsp:sp>
    <dsp:sp modelId="{54358489-BC74-40A5-AA50-818ED4FA8F69}">
      <dsp:nvSpPr>
        <dsp:cNvPr id="0" name=""/>
        <dsp:cNvSpPr/>
      </dsp:nvSpPr>
      <dsp:spPr>
        <a:xfrm>
          <a:off x="0" y="808440"/>
          <a:ext cx="3848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FBA31-BDB7-4CAD-BDA5-CAEF8EF3C80A}">
      <dsp:nvSpPr>
        <dsp:cNvPr id="0" name=""/>
        <dsp:cNvSpPr/>
      </dsp:nvSpPr>
      <dsp:spPr>
        <a:xfrm>
          <a:off x="183198" y="616560"/>
          <a:ext cx="36639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5.2 Deployment Environment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1932" y="635294"/>
        <a:ext cx="3626490" cy="346292"/>
      </dsp:txXfrm>
    </dsp:sp>
    <dsp:sp modelId="{52CDA381-44B2-4EE4-93D3-A76441036748}">
      <dsp:nvSpPr>
        <dsp:cNvPr id="0" name=""/>
        <dsp:cNvSpPr/>
      </dsp:nvSpPr>
      <dsp:spPr>
        <a:xfrm>
          <a:off x="0" y="1398120"/>
          <a:ext cx="3848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3C946-A733-4C34-B250-90EEF65236DC}">
      <dsp:nvSpPr>
        <dsp:cNvPr id="0" name=""/>
        <dsp:cNvSpPr/>
      </dsp:nvSpPr>
      <dsp:spPr>
        <a:xfrm>
          <a:off x="183198" y="1206240"/>
          <a:ext cx="36639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5.3 Coding Convention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1932" y="1224974"/>
        <a:ext cx="3626490" cy="3462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B6F-51AF-4849-B1DB-6E116BB3D08D}">
      <dsp:nvSpPr>
        <dsp:cNvPr id="0" name=""/>
        <dsp:cNvSpPr/>
      </dsp:nvSpPr>
      <dsp:spPr>
        <a:xfrm>
          <a:off x="-4543222" y="-696762"/>
          <a:ext cx="5413075" cy="541307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A6E2-C8B4-4B14-A666-2455907FFEB6}">
      <dsp:nvSpPr>
        <dsp:cNvPr id="0" name=""/>
        <dsp:cNvSpPr/>
      </dsp:nvSpPr>
      <dsp:spPr>
        <a:xfrm>
          <a:off x="281971" y="200978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281971" y="200978"/>
        <a:ext cx="4160167" cy="365296"/>
      </dsp:txXfrm>
    </dsp:sp>
    <dsp:sp modelId="{6AF8DEE9-89DC-474C-9516-54B57D287F7B}">
      <dsp:nvSpPr>
        <dsp:cNvPr id="0" name=""/>
        <dsp:cNvSpPr/>
      </dsp:nvSpPr>
      <dsp:spPr>
        <a:xfrm>
          <a:off x="70944" y="11491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9B4B-84BC-4E40-9385-7EE83BCA3AE6}">
      <dsp:nvSpPr>
        <dsp:cNvPr id="0" name=""/>
        <dsp:cNvSpPr/>
      </dsp:nvSpPr>
      <dsp:spPr>
        <a:xfrm>
          <a:off x="612780" y="730995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sp:txBody>
      <dsp:txXfrm>
        <a:off x="612780" y="730995"/>
        <a:ext cx="3829358" cy="365296"/>
      </dsp:txXfrm>
    </dsp:sp>
    <dsp:sp modelId="{382C22AF-4AEB-417A-A4C1-D9962C1E7E93}">
      <dsp:nvSpPr>
        <dsp:cNvPr id="0" name=""/>
        <dsp:cNvSpPr/>
      </dsp:nvSpPr>
      <dsp:spPr>
        <a:xfrm>
          <a:off x="384469" y="685333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D857-FA6C-4EE0-8CB4-4E377A055296}">
      <dsp:nvSpPr>
        <dsp:cNvPr id="0" name=""/>
        <dsp:cNvSpPr/>
      </dsp:nvSpPr>
      <dsp:spPr>
        <a:xfrm>
          <a:off x="794062" y="1278860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Specification</a:t>
          </a:r>
        </a:p>
      </dsp:txBody>
      <dsp:txXfrm>
        <a:off x="794062" y="1278860"/>
        <a:ext cx="3648076" cy="365296"/>
      </dsp:txXfrm>
    </dsp:sp>
    <dsp:sp modelId="{E87984B0-DC97-4065-A3B2-6003A453A2AB}">
      <dsp:nvSpPr>
        <dsp:cNvPr id="0" name=""/>
        <dsp:cNvSpPr/>
      </dsp:nvSpPr>
      <dsp:spPr>
        <a:xfrm>
          <a:off x="565751" y="1233197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039D-4DEB-4C90-974C-0C594C3EA45C}">
      <dsp:nvSpPr>
        <dsp:cNvPr id="0" name=""/>
        <dsp:cNvSpPr/>
      </dsp:nvSpPr>
      <dsp:spPr>
        <a:xfrm>
          <a:off x="851943" y="1827126"/>
          <a:ext cx="3590195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</a:p>
      </dsp:txBody>
      <dsp:txXfrm>
        <a:off x="851943" y="1827126"/>
        <a:ext cx="3590195" cy="365296"/>
      </dsp:txXfrm>
    </dsp:sp>
    <dsp:sp modelId="{D6903ADA-2EFE-490F-9557-6520103EA248}">
      <dsp:nvSpPr>
        <dsp:cNvPr id="0" name=""/>
        <dsp:cNvSpPr/>
      </dsp:nvSpPr>
      <dsp:spPr>
        <a:xfrm>
          <a:off x="623633" y="1781464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7A651-415D-47DB-B3F5-BB0B36E3878F}">
      <dsp:nvSpPr>
        <dsp:cNvPr id="0" name=""/>
        <dsp:cNvSpPr/>
      </dsp:nvSpPr>
      <dsp:spPr>
        <a:xfrm>
          <a:off x="794062" y="2375393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sp:txBody>
      <dsp:txXfrm>
        <a:off x="794062" y="2375393"/>
        <a:ext cx="3648076" cy="365296"/>
      </dsp:txXfrm>
    </dsp:sp>
    <dsp:sp modelId="{72545EAE-D835-4F5A-AAE1-0D68C11E69CE}">
      <dsp:nvSpPr>
        <dsp:cNvPr id="0" name=""/>
        <dsp:cNvSpPr/>
      </dsp:nvSpPr>
      <dsp:spPr>
        <a:xfrm>
          <a:off x="565751" y="232973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ABBD-FDF1-456D-8A1B-22A6A16DA8C2}">
      <dsp:nvSpPr>
        <dsp:cNvPr id="0" name=""/>
        <dsp:cNvSpPr/>
      </dsp:nvSpPr>
      <dsp:spPr>
        <a:xfrm>
          <a:off x="612780" y="2923257"/>
          <a:ext cx="3829358" cy="3652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sp:txBody>
      <dsp:txXfrm>
        <a:off x="612780" y="2923257"/>
        <a:ext cx="3829358" cy="365296"/>
      </dsp:txXfrm>
    </dsp:sp>
    <dsp:sp modelId="{49D94847-D1AA-4CA9-8C1F-53F70738DAE6}">
      <dsp:nvSpPr>
        <dsp:cNvPr id="0" name=""/>
        <dsp:cNvSpPr/>
      </dsp:nvSpPr>
      <dsp:spPr>
        <a:xfrm>
          <a:off x="384469" y="2877595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F7685-4F62-41E5-B373-CF150B49D777}">
      <dsp:nvSpPr>
        <dsp:cNvPr id="0" name=""/>
        <dsp:cNvSpPr/>
      </dsp:nvSpPr>
      <dsp:spPr>
        <a:xfrm>
          <a:off x="281971" y="3471524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sp:txBody>
      <dsp:txXfrm>
        <a:off x="281971" y="3471524"/>
        <a:ext cx="4160167" cy="365296"/>
      </dsp:txXfrm>
    </dsp:sp>
    <dsp:sp modelId="{7FD16150-84D4-4B7B-BCFC-B87820FA56A9}">
      <dsp:nvSpPr>
        <dsp:cNvPr id="0" name=""/>
        <dsp:cNvSpPr/>
      </dsp:nvSpPr>
      <dsp:spPr>
        <a:xfrm>
          <a:off x="53660" y="3425862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1C42C-4AE8-4AD3-AFA3-24E44A17A33E}">
      <dsp:nvSpPr>
        <dsp:cNvPr id="0" name=""/>
        <dsp:cNvSpPr/>
      </dsp:nvSpPr>
      <dsp:spPr>
        <a:xfrm>
          <a:off x="0" y="164418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28DCB-0621-4144-9DAF-3473526A9540}">
      <dsp:nvSpPr>
        <dsp:cNvPr id="0" name=""/>
        <dsp:cNvSpPr/>
      </dsp:nvSpPr>
      <dsp:spPr>
        <a:xfrm>
          <a:off x="183198" y="50919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6.1 Test Process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66771"/>
        <a:ext cx="3632254" cy="293016"/>
      </dsp:txXfrm>
    </dsp:sp>
    <dsp:sp modelId="{CF3CB5A3-3993-41E8-A60C-FBD27C923ACB}">
      <dsp:nvSpPr>
        <dsp:cNvPr id="0" name=""/>
        <dsp:cNvSpPr/>
      </dsp:nvSpPr>
      <dsp:spPr>
        <a:xfrm>
          <a:off x="0" y="663378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4C82-F167-4D69-8866-50A9CD0BA601}">
      <dsp:nvSpPr>
        <dsp:cNvPr id="0" name=""/>
        <dsp:cNvSpPr/>
      </dsp:nvSpPr>
      <dsp:spPr>
        <a:xfrm>
          <a:off x="183198" y="501018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6.2 V – Model Test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516870"/>
        <a:ext cx="3632254" cy="293016"/>
      </dsp:txXfrm>
    </dsp:sp>
    <dsp:sp modelId="{027656B0-D553-477C-90B1-54637C113F07}">
      <dsp:nvSpPr>
        <dsp:cNvPr id="0" name=""/>
        <dsp:cNvSpPr/>
      </dsp:nvSpPr>
      <dsp:spPr>
        <a:xfrm>
          <a:off x="0" y="1162338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B674F-2AE0-41B6-8851-0966F1B006AE}">
      <dsp:nvSpPr>
        <dsp:cNvPr id="0" name=""/>
        <dsp:cNvSpPr/>
      </dsp:nvSpPr>
      <dsp:spPr>
        <a:xfrm>
          <a:off x="183198" y="999978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6.3 Test type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1015830"/>
        <a:ext cx="3632254" cy="293016"/>
      </dsp:txXfrm>
    </dsp:sp>
    <dsp:sp modelId="{EB9D94E0-7547-45C4-8C61-8F2995EEBB37}">
      <dsp:nvSpPr>
        <dsp:cNvPr id="0" name=""/>
        <dsp:cNvSpPr/>
      </dsp:nvSpPr>
      <dsp:spPr>
        <a:xfrm>
          <a:off x="0" y="1661298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91E58-BE21-473D-8BD5-6CF5465ED78D}">
      <dsp:nvSpPr>
        <dsp:cNvPr id="0" name=""/>
        <dsp:cNvSpPr/>
      </dsp:nvSpPr>
      <dsp:spPr>
        <a:xfrm>
          <a:off x="183198" y="1498938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6.4 Testing tool &amp; Environment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1514790"/>
        <a:ext cx="3632254" cy="293016"/>
      </dsp:txXfrm>
    </dsp:sp>
    <dsp:sp modelId="{5822F3C1-0CF6-4BE0-8BD1-E9401F361E75}">
      <dsp:nvSpPr>
        <dsp:cNvPr id="0" name=""/>
        <dsp:cNvSpPr/>
      </dsp:nvSpPr>
      <dsp:spPr>
        <a:xfrm>
          <a:off x="0" y="2160258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FE56B-5F8E-4D5F-9D95-E988839C1052}">
      <dsp:nvSpPr>
        <dsp:cNvPr id="0" name=""/>
        <dsp:cNvSpPr/>
      </dsp:nvSpPr>
      <dsp:spPr>
        <a:xfrm>
          <a:off x="183198" y="1997898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6.5 Test case sample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2013750"/>
        <a:ext cx="3632254" cy="293016"/>
      </dsp:txXfrm>
    </dsp:sp>
    <dsp:sp modelId="{9240131E-5DC8-4665-8EDE-D48CA811523D}">
      <dsp:nvSpPr>
        <dsp:cNvPr id="0" name=""/>
        <dsp:cNvSpPr/>
      </dsp:nvSpPr>
      <dsp:spPr>
        <a:xfrm>
          <a:off x="0" y="2659218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3229A-ABA7-4EC0-B115-33676FE6EBD4}">
      <dsp:nvSpPr>
        <dsp:cNvPr id="0" name=""/>
        <dsp:cNvSpPr/>
      </dsp:nvSpPr>
      <dsp:spPr>
        <a:xfrm>
          <a:off x="183198" y="2496858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6.6 Test case result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2512710"/>
        <a:ext cx="3632254" cy="2930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1C42C-4AE8-4AD3-AFA3-24E44A17A33E}">
      <dsp:nvSpPr>
        <dsp:cNvPr id="0" name=""/>
        <dsp:cNvSpPr/>
      </dsp:nvSpPr>
      <dsp:spPr>
        <a:xfrm>
          <a:off x="0" y="166832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28DCB-0621-4144-9DAF-3473526A9540}">
      <dsp:nvSpPr>
        <dsp:cNvPr id="0" name=""/>
        <dsp:cNvSpPr/>
      </dsp:nvSpPr>
      <dsp:spPr>
        <a:xfrm>
          <a:off x="183198" y="53333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1.1 Background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69185"/>
        <a:ext cx="3632254" cy="293016"/>
      </dsp:txXfrm>
    </dsp:sp>
    <dsp:sp modelId="{98205DA8-A5BC-43C7-A0A9-EBA4DEAC500A}">
      <dsp:nvSpPr>
        <dsp:cNvPr id="0" name=""/>
        <dsp:cNvSpPr/>
      </dsp:nvSpPr>
      <dsp:spPr>
        <a:xfrm>
          <a:off x="0" y="665792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A3809-7BD9-4077-9447-F4F49F6AAC05}">
      <dsp:nvSpPr>
        <dsp:cNvPr id="0" name=""/>
        <dsp:cNvSpPr/>
      </dsp:nvSpPr>
      <dsp:spPr>
        <a:xfrm>
          <a:off x="183198" y="503432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1.2 Our idea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519284"/>
        <a:ext cx="3632254" cy="293016"/>
      </dsp:txXfrm>
    </dsp:sp>
    <dsp:sp modelId="{9C65729E-1EA5-47D8-BA72-619DFB8F82B9}">
      <dsp:nvSpPr>
        <dsp:cNvPr id="0" name=""/>
        <dsp:cNvSpPr/>
      </dsp:nvSpPr>
      <dsp:spPr>
        <a:xfrm>
          <a:off x="0" y="1164752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78868-9957-4255-A892-D635AFB1230B}">
      <dsp:nvSpPr>
        <dsp:cNvPr id="0" name=""/>
        <dsp:cNvSpPr/>
      </dsp:nvSpPr>
      <dsp:spPr>
        <a:xfrm>
          <a:off x="183198" y="1002392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1.3 Similar existing systems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1018244"/>
        <a:ext cx="3632254" cy="293016"/>
      </dsp:txXfrm>
    </dsp:sp>
    <dsp:sp modelId="{B33EA53D-7316-44FE-8A20-0D9B79C6E7B5}">
      <dsp:nvSpPr>
        <dsp:cNvPr id="0" name=""/>
        <dsp:cNvSpPr/>
      </dsp:nvSpPr>
      <dsp:spPr>
        <a:xfrm>
          <a:off x="0" y="1663713"/>
          <a:ext cx="38481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75B16-5BB5-470E-967C-AC33C99D62D8}">
      <dsp:nvSpPr>
        <dsp:cNvPr id="0" name=""/>
        <dsp:cNvSpPr/>
      </dsp:nvSpPr>
      <dsp:spPr>
        <a:xfrm>
          <a:off x="183198" y="1501353"/>
          <a:ext cx="366395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1.4 Expected system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9050" y="1517205"/>
        <a:ext cx="3632254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B6F-51AF-4849-B1DB-6E116BB3D08D}">
      <dsp:nvSpPr>
        <dsp:cNvPr id="0" name=""/>
        <dsp:cNvSpPr/>
      </dsp:nvSpPr>
      <dsp:spPr>
        <a:xfrm>
          <a:off x="-4543222" y="-696762"/>
          <a:ext cx="5413075" cy="541307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A6E2-C8B4-4B14-A666-2455907FFEB6}">
      <dsp:nvSpPr>
        <dsp:cNvPr id="0" name=""/>
        <dsp:cNvSpPr/>
      </dsp:nvSpPr>
      <dsp:spPr>
        <a:xfrm>
          <a:off x="281971" y="200978"/>
          <a:ext cx="4160167" cy="3652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81971" y="200978"/>
        <a:ext cx="4160167" cy="365296"/>
      </dsp:txXfrm>
    </dsp:sp>
    <dsp:sp modelId="{6AF8DEE9-89DC-474C-9516-54B57D287F7B}">
      <dsp:nvSpPr>
        <dsp:cNvPr id="0" name=""/>
        <dsp:cNvSpPr/>
      </dsp:nvSpPr>
      <dsp:spPr>
        <a:xfrm>
          <a:off x="70944" y="11491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9B4B-84BC-4E40-9385-7EE83BCA3AE6}">
      <dsp:nvSpPr>
        <dsp:cNvPr id="0" name=""/>
        <dsp:cNvSpPr/>
      </dsp:nvSpPr>
      <dsp:spPr>
        <a:xfrm>
          <a:off x="612780" y="730995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sp:txBody>
      <dsp:txXfrm>
        <a:off x="612780" y="730995"/>
        <a:ext cx="3829358" cy="365296"/>
      </dsp:txXfrm>
    </dsp:sp>
    <dsp:sp modelId="{382C22AF-4AEB-417A-A4C1-D9962C1E7E93}">
      <dsp:nvSpPr>
        <dsp:cNvPr id="0" name=""/>
        <dsp:cNvSpPr/>
      </dsp:nvSpPr>
      <dsp:spPr>
        <a:xfrm>
          <a:off x="384469" y="685333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D857-FA6C-4EE0-8CB4-4E377A055296}">
      <dsp:nvSpPr>
        <dsp:cNvPr id="0" name=""/>
        <dsp:cNvSpPr/>
      </dsp:nvSpPr>
      <dsp:spPr>
        <a:xfrm>
          <a:off x="794062" y="1278860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sp:txBody>
      <dsp:txXfrm>
        <a:off x="794062" y="1278860"/>
        <a:ext cx="3648076" cy="365296"/>
      </dsp:txXfrm>
    </dsp:sp>
    <dsp:sp modelId="{E87984B0-DC97-4065-A3B2-6003A453A2AB}">
      <dsp:nvSpPr>
        <dsp:cNvPr id="0" name=""/>
        <dsp:cNvSpPr/>
      </dsp:nvSpPr>
      <dsp:spPr>
        <a:xfrm>
          <a:off x="565751" y="1233197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039D-4DEB-4C90-974C-0C594C3EA45C}">
      <dsp:nvSpPr>
        <dsp:cNvPr id="0" name=""/>
        <dsp:cNvSpPr/>
      </dsp:nvSpPr>
      <dsp:spPr>
        <a:xfrm>
          <a:off x="851943" y="1827126"/>
          <a:ext cx="3590195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Design</a:t>
          </a:r>
        </a:p>
      </dsp:txBody>
      <dsp:txXfrm>
        <a:off x="851943" y="1827126"/>
        <a:ext cx="3590195" cy="365296"/>
      </dsp:txXfrm>
    </dsp:sp>
    <dsp:sp modelId="{D6903ADA-2EFE-490F-9557-6520103EA248}">
      <dsp:nvSpPr>
        <dsp:cNvPr id="0" name=""/>
        <dsp:cNvSpPr/>
      </dsp:nvSpPr>
      <dsp:spPr>
        <a:xfrm>
          <a:off x="623633" y="1781464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7A976-8589-4C27-A7AA-1A07CDDB472B}">
      <dsp:nvSpPr>
        <dsp:cNvPr id="0" name=""/>
        <dsp:cNvSpPr/>
      </dsp:nvSpPr>
      <dsp:spPr>
        <a:xfrm>
          <a:off x="794062" y="2375393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sp:txBody>
      <dsp:txXfrm>
        <a:off x="794062" y="2375393"/>
        <a:ext cx="3648076" cy="365296"/>
      </dsp:txXfrm>
    </dsp:sp>
    <dsp:sp modelId="{76A1816D-3678-4C1B-A135-39EA45F1EE40}">
      <dsp:nvSpPr>
        <dsp:cNvPr id="0" name=""/>
        <dsp:cNvSpPr/>
      </dsp:nvSpPr>
      <dsp:spPr>
        <a:xfrm>
          <a:off x="565751" y="232973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ABBD-FDF1-456D-8A1B-22A6A16DA8C2}">
      <dsp:nvSpPr>
        <dsp:cNvPr id="0" name=""/>
        <dsp:cNvSpPr/>
      </dsp:nvSpPr>
      <dsp:spPr>
        <a:xfrm>
          <a:off x="612780" y="2923257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sp:txBody>
      <dsp:txXfrm>
        <a:off x="612780" y="2923257"/>
        <a:ext cx="3829358" cy="365296"/>
      </dsp:txXfrm>
    </dsp:sp>
    <dsp:sp modelId="{49D94847-D1AA-4CA9-8C1F-53F70738DAE6}">
      <dsp:nvSpPr>
        <dsp:cNvPr id="0" name=""/>
        <dsp:cNvSpPr/>
      </dsp:nvSpPr>
      <dsp:spPr>
        <a:xfrm>
          <a:off x="384469" y="2877595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F7685-4F62-41E5-B373-CF150B49D777}">
      <dsp:nvSpPr>
        <dsp:cNvPr id="0" name=""/>
        <dsp:cNvSpPr/>
      </dsp:nvSpPr>
      <dsp:spPr>
        <a:xfrm>
          <a:off x="281971" y="3471524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sp:txBody>
      <dsp:txXfrm>
        <a:off x="281971" y="3471524"/>
        <a:ext cx="4160167" cy="365296"/>
      </dsp:txXfrm>
    </dsp:sp>
    <dsp:sp modelId="{7FD16150-84D4-4B7B-BCFC-B87820FA56A9}">
      <dsp:nvSpPr>
        <dsp:cNvPr id="0" name=""/>
        <dsp:cNvSpPr/>
      </dsp:nvSpPr>
      <dsp:spPr>
        <a:xfrm>
          <a:off x="53660" y="3425862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1C42C-4AE8-4AD3-AFA3-24E44A17A33E}">
      <dsp:nvSpPr>
        <dsp:cNvPr id="0" name=""/>
        <dsp:cNvSpPr/>
      </dsp:nvSpPr>
      <dsp:spPr>
        <a:xfrm>
          <a:off x="0" y="147960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28DCB-0621-4144-9DAF-3473526A9540}">
      <dsp:nvSpPr>
        <dsp:cNvPr id="0" name=""/>
        <dsp:cNvSpPr/>
      </dsp:nvSpPr>
      <dsp:spPr>
        <a:xfrm>
          <a:off x="183198" y="44779"/>
          <a:ext cx="3663958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2.1 System Process Model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7608" y="59189"/>
        <a:ext cx="3635138" cy="266380"/>
      </dsp:txXfrm>
    </dsp:sp>
    <dsp:sp modelId="{98205DA8-A5BC-43C7-A0A9-EBA4DEAC500A}">
      <dsp:nvSpPr>
        <dsp:cNvPr id="0" name=""/>
        <dsp:cNvSpPr/>
      </dsp:nvSpPr>
      <dsp:spPr>
        <a:xfrm>
          <a:off x="0" y="601560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A3809-7BD9-4077-9447-F4F49F6AAC05}">
      <dsp:nvSpPr>
        <dsp:cNvPr id="0" name=""/>
        <dsp:cNvSpPr/>
      </dsp:nvSpPr>
      <dsp:spPr>
        <a:xfrm>
          <a:off x="183198" y="453960"/>
          <a:ext cx="3663958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2.2 Roles and Responsibilities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7608" y="468370"/>
        <a:ext cx="3635138" cy="266380"/>
      </dsp:txXfrm>
    </dsp:sp>
    <dsp:sp modelId="{9C65729E-1EA5-47D8-BA72-619DFB8F82B9}">
      <dsp:nvSpPr>
        <dsp:cNvPr id="0" name=""/>
        <dsp:cNvSpPr/>
      </dsp:nvSpPr>
      <dsp:spPr>
        <a:xfrm>
          <a:off x="0" y="1055160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78868-9957-4255-A892-D635AFB1230B}">
      <dsp:nvSpPr>
        <dsp:cNvPr id="0" name=""/>
        <dsp:cNvSpPr/>
      </dsp:nvSpPr>
      <dsp:spPr>
        <a:xfrm>
          <a:off x="183198" y="907560"/>
          <a:ext cx="3663958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2.3 Task Plan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7608" y="921970"/>
        <a:ext cx="3635138" cy="266380"/>
      </dsp:txXfrm>
    </dsp:sp>
    <dsp:sp modelId="{B33EA53D-7316-44FE-8A20-0D9B79C6E7B5}">
      <dsp:nvSpPr>
        <dsp:cNvPr id="0" name=""/>
        <dsp:cNvSpPr/>
      </dsp:nvSpPr>
      <dsp:spPr>
        <a:xfrm>
          <a:off x="0" y="1508760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75B16-5BB5-470E-967C-AC33C99D62D8}">
      <dsp:nvSpPr>
        <dsp:cNvPr id="0" name=""/>
        <dsp:cNvSpPr/>
      </dsp:nvSpPr>
      <dsp:spPr>
        <a:xfrm>
          <a:off x="183198" y="1361160"/>
          <a:ext cx="3663958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2.4 Tools and Techniques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7608" y="1375570"/>
        <a:ext cx="3635138" cy="266380"/>
      </dsp:txXfrm>
    </dsp:sp>
    <dsp:sp modelId="{93A19834-C9D6-4D0F-90A9-B95B62BFF5D7}">
      <dsp:nvSpPr>
        <dsp:cNvPr id="0" name=""/>
        <dsp:cNvSpPr/>
      </dsp:nvSpPr>
      <dsp:spPr>
        <a:xfrm>
          <a:off x="0" y="1962360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C2BB9-B356-405A-A764-6C5EF925F27F}">
      <dsp:nvSpPr>
        <dsp:cNvPr id="0" name=""/>
        <dsp:cNvSpPr/>
      </dsp:nvSpPr>
      <dsp:spPr>
        <a:xfrm>
          <a:off x="183198" y="1814760"/>
          <a:ext cx="3663958" cy="2952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2.5 Project risk management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7608" y="1829170"/>
        <a:ext cx="3635138" cy="266380"/>
      </dsp:txXfrm>
    </dsp:sp>
    <dsp:sp modelId="{564249B0-FFDA-4770-8A59-8AD66B0083E2}">
      <dsp:nvSpPr>
        <dsp:cNvPr id="0" name=""/>
        <dsp:cNvSpPr/>
      </dsp:nvSpPr>
      <dsp:spPr>
        <a:xfrm>
          <a:off x="0" y="2414640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69E52-F498-4D08-AA34-A7E7E2B0B9F7}">
      <dsp:nvSpPr>
        <dsp:cNvPr id="0" name=""/>
        <dsp:cNvSpPr/>
      </dsp:nvSpPr>
      <dsp:spPr>
        <a:xfrm>
          <a:off x="183198" y="2249435"/>
          <a:ext cx="3663958" cy="2938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2.6 Communication Management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7544" y="2263781"/>
        <a:ext cx="3635266" cy="26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B6F-51AF-4849-B1DB-6E116BB3D08D}">
      <dsp:nvSpPr>
        <dsp:cNvPr id="0" name=""/>
        <dsp:cNvSpPr/>
      </dsp:nvSpPr>
      <dsp:spPr>
        <a:xfrm>
          <a:off x="-4543222" y="-696762"/>
          <a:ext cx="5413075" cy="541307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A6E2-C8B4-4B14-A666-2455907FFEB6}">
      <dsp:nvSpPr>
        <dsp:cNvPr id="0" name=""/>
        <dsp:cNvSpPr/>
      </dsp:nvSpPr>
      <dsp:spPr>
        <a:xfrm>
          <a:off x="281971" y="200978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281971" y="200978"/>
        <a:ext cx="4160167" cy="365296"/>
      </dsp:txXfrm>
    </dsp:sp>
    <dsp:sp modelId="{6AF8DEE9-89DC-474C-9516-54B57D287F7B}">
      <dsp:nvSpPr>
        <dsp:cNvPr id="0" name=""/>
        <dsp:cNvSpPr/>
      </dsp:nvSpPr>
      <dsp:spPr>
        <a:xfrm>
          <a:off x="70944" y="11491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9B4B-84BC-4E40-9385-7EE83BCA3AE6}">
      <dsp:nvSpPr>
        <dsp:cNvPr id="0" name=""/>
        <dsp:cNvSpPr/>
      </dsp:nvSpPr>
      <dsp:spPr>
        <a:xfrm>
          <a:off x="612780" y="730995"/>
          <a:ext cx="3829358" cy="3652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sp:txBody>
      <dsp:txXfrm>
        <a:off x="612780" y="730995"/>
        <a:ext cx="3829358" cy="365296"/>
      </dsp:txXfrm>
    </dsp:sp>
    <dsp:sp modelId="{382C22AF-4AEB-417A-A4C1-D9962C1E7E93}">
      <dsp:nvSpPr>
        <dsp:cNvPr id="0" name=""/>
        <dsp:cNvSpPr/>
      </dsp:nvSpPr>
      <dsp:spPr>
        <a:xfrm>
          <a:off x="384469" y="685333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D857-FA6C-4EE0-8CB4-4E377A055296}">
      <dsp:nvSpPr>
        <dsp:cNvPr id="0" name=""/>
        <dsp:cNvSpPr/>
      </dsp:nvSpPr>
      <dsp:spPr>
        <a:xfrm>
          <a:off x="794062" y="1278860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sp:txBody>
      <dsp:txXfrm>
        <a:off x="794062" y="1278860"/>
        <a:ext cx="3648076" cy="365296"/>
      </dsp:txXfrm>
    </dsp:sp>
    <dsp:sp modelId="{E87984B0-DC97-4065-A3B2-6003A453A2AB}">
      <dsp:nvSpPr>
        <dsp:cNvPr id="0" name=""/>
        <dsp:cNvSpPr/>
      </dsp:nvSpPr>
      <dsp:spPr>
        <a:xfrm>
          <a:off x="565751" y="1233197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039D-4DEB-4C90-974C-0C594C3EA45C}">
      <dsp:nvSpPr>
        <dsp:cNvPr id="0" name=""/>
        <dsp:cNvSpPr/>
      </dsp:nvSpPr>
      <dsp:spPr>
        <a:xfrm>
          <a:off x="851943" y="1827126"/>
          <a:ext cx="3590195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Design</a:t>
          </a:r>
        </a:p>
      </dsp:txBody>
      <dsp:txXfrm>
        <a:off x="851943" y="1827126"/>
        <a:ext cx="3590195" cy="365296"/>
      </dsp:txXfrm>
    </dsp:sp>
    <dsp:sp modelId="{D6903ADA-2EFE-490F-9557-6520103EA248}">
      <dsp:nvSpPr>
        <dsp:cNvPr id="0" name=""/>
        <dsp:cNvSpPr/>
      </dsp:nvSpPr>
      <dsp:spPr>
        <a:xfrm>
          <a:off x="623633" y="1781464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EDCE8-D202-4BD3-81DA-93104C2C3A19}">
      <dsp:nvSpPr>
        <dsp:cNvPr id="0" name=""/>
        <dsp:cNvSpPr/>
      </dsp:nvSpPr>
      <dsp:spPr>
        <a:xfrm>
          <a:off x="794062" y="2375393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sp:txBody>
      <dsp:txXfrm>
        <a:off x="794062" y="2375393"/>
        <a:ext cx="3648076" cy="365296"/>
      </dsp:txXfrm>
    </dsp:sp>
    <dsp:sp modelId="{91F2BDB8-FE6E-45B3-AC10-3DEFC3492E08}">
      <dsp:nvSpPr>
        <dsp:cNvPr id="0" name=""/>
        <dsp:cNvSpPr/>
      </dsp:nvSpPr>
      <dsp:spPr>
        <a:xfrm>
          <a:off x="565751" y="232973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ABBD-FDF1-456D-8A1B-22A6A16DA8C2}">
      <dsp:nvSpPr>
        <dsp:cNvPr id="0" name=""/>
        <dsp:cNvSpPr/>
      </dsp:nvSpPr>
      <dsp:spPr>
        <a:xfrm>
          <a:off x="612780" y="2923257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sp:txBody>
      <dsp:txXfrm>
        <a:off x="612780" y="2923257"/>
        <a:ext cx="3829358" cy="365296"/>
      </dsp:txXfrm>
    </dsp:sp>
    <dsp:sp modelId="{49D94847-D1AA-4CA9-8C1F-53F70738DAE6}">
      <dsp:nvSpPr>
        <dsp:cNvPr id="0" name=""/>
        <dsp:cNvSpPr/>
      </dsp:nvSpPr>
      <dsp:spPr>
        <a:xfrm>
          <a:off x="384469" y="2877595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F7685-4F62-41E5-B373-CF150B49D777}">
      <dsp:nvSpPr>
        <dsp:cNvPr id="0" name=""/>
        <dsp:cNvSpPr/>
      </dsp:nvSpPr>
      <dsp:spPr>
        <a:xfrm>
          <a:off x="281971" y="3471524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sp:txBody>
      <dsp:txXfrm>
        <a:off x="281971" y="3471524"/>
        <a:ext cx="4160167" cy="365296"/>
      </dsp:txXfrm>
    </dsp:sp>
    <dsp:sp modelId="{7FD16150-84D4-4B7B-BCFC-B87820FA56A9}">
      <dsp:nvSpPr>
        <dsp:cNvPr id="0" name=""/>
        <dsp:cNvSpPr/>
      </dsp:nvSpPr>
      <dsp:spPr>
        <a:xfrm>
          <a:off x="53660" y="3425862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1D015-04BE-4BF2-9DA0-2F6BADB17A16}">
      <dsp:nvSpPr>
        <dsp:cNvPr id="0" name=""/>
        <dsp:cNvSpPr/>
      </dsp:nvSpPr>
      <dsp:spPr>
        <a:xfrm>
          <a:off x="0" y="222638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B8EB6-75C6-4C40-9724-05FD9E173979}">
      <dsp:nvSpPr>
        <dsp:cNvPr id="0" name=""/>
        <dsp:cNvSpPr/>
      </dsp:nvSpPr>
      <dsp:spPr>
        <a:xfrm>
          <a:off x="174742" y="75038"/>
          <a:ext cx="36705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3.1 User Requirement Specification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9152" y="89448"/>
        <a:ext cx="3641684" cy="266380"/>
      </dsp:txXfrm>
    </dsp:sp>
    <dsp:sp modelId="{E0271966-AA44-4D36-8D28-3E6D9FF91D89}">
      <dsp:nvSpPr>
        <dsp:cNvPr id="0" name=""/>
        <dsp:cNvSpPr/>
      </dsp:nvSpPr>
      <dsp:spPr>
        <a:xfrm>
          <a:off x="0" y="676238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7EDAA-E919-421A-A820-65F35338A10A}">
      <dsp:nvSpPr>
        <dsp:cNvPr id="0" name=""/>
        <dsp:cNvSpPr/>
      </dsp:nvSpPr>
      <dsp:spPr>
        <a:xfrm>
          <a:off x="174742" y="528638"/>
          <a:ext cx="36705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3.2 Functional Requirements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9152" y="543048"/>
        <a:ext cx="3641684" cy="266380"/>
      </dsp:txXfrm>
    </dsp:sp>
    <dsp:sp modelId="{EDA92DC4-F15C-4F49-A4F7-1C87BE054364}">
      <dsp:nvSpPr>
        <dsp:cNvPr id="0" name=""/>
        <dsp:cNvSpPr/>
      </dsp:nvSpPr>
      <dsp:spPr>
        <a:xfrm>
          <a:off x="0" y="1129838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C6125-68B6-454B-8A12-4FB0EB9E45EE}">
      <dsp:nvSpPr>
        <dsp:cNvPr id="0" name=""/>
        <dsp:cNvSpPr/>
      </dsp:nvSpPr>
      <dsp:spPr>
        <a:xfrm>
          <a:off x="174742" y="982238"/>
          <a:ext cx="36705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3.3 Non-functional Requirement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9152" y="996648"/>
        <a:ext cx="3641684" cy="266380"/>
      </dsp:txXfrm>
    </dsp:sp>
    <dsp:sp modelId="{320F73C5-38F3-4CA9-B070-7987D874B02E}">
      <dsp:nvSpPr>
        <dsp:cNvPr id="0" name=""/>
        <dsp:cNvSpPr/>
      </dsp:nvSpPr>
      <dsp:spPr>
        <a:xfrm>
          <a:off x="0" y="1583438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BE8B6-E22C-4A91-9526-D2E74B9F5717}">
      <dsp:nvSpPr>
        <dsp:cNvPr id="0" name=""/>
        <dsp:cNvSpPr/>
      </dsp:nvSpPr>
      <dsp:spPr>
        <a:xfrm>
          <a:off x="183198" y="1435838"/>
          <a:ext cx="36639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3.4 </a:t>
          </a:r>
          <a:r>
            <a:rPr lang="en-US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HomePage</a:t>
          </a: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Screen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7608" y="1450248"/>
        <a:ext cx="3635138" cy="266380"/>
      </dsp:txXfrm>
    </dsp:sp>
    <dsp:sp modelId="{9E372C01-8B67-4DC5-8660-A4ABF39AD100}">
      <dsp:nvSpPr>
        <dsp:cNvPr id="0" name=""/>
        <dsp:cNvSpPr/>
      </dsp:nvSpPr>
      <dsp:spPr>
        <a:xfrm>
          <a:off x="0" y="2037039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3855E-DCA6-4C4D-A84E-49C41AB42F26}">
      <dsp:nvSpPr>
        <dsp:cNvPr id="0" name=""/>
        <dsp:cNvSpPr/>
      </dsp:nvSpPr>
      <dsp:spPr>
        <a:xfrm>
          <a:off x="183198" y="1889438"/>
          <a:ext cx="36639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3.5 Result Screen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7608" y="1903848"/>
        <a:ext cx="3635138" cy="266380"/>
      </dsp:txXfrm>
    </dsp:sp>
    <dsp:sp modelId="{F86E2C55-C95D-41DC-9A3F-2863D5EF3729}">
      <dsp:nvSpPr>
        <dsp:cNvPr id="0" name=""/>
        <dsp:cNvSpPr/>
      </dsp:nvSpPr>
      <dsp:spPr>
        <a:xfrm>
          <a:off x="0" y="2490639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46F68-EE30-427A-B201-76D9039D20D2}">
      <dsp:nvSpPr>
        <dsp:cNvPr id="0" name=""/>
        <dsp:cNvSpPr/>
      </dsp:nvSpPr>
      <dsp:spPr>
        <a:xfrm>
          <a:off x="183198" y="2343038"/>
          <a:ext cx="36639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3.6 Contact Screen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7608" y="2357448"/>
        <a:ext cx="3635138" cy="266380"/>
      </dsp:txXfrm>
    </dsp:sp>
    <dsp:sp modelId="{43431D82-2722-4E79-9BB3-8BA026A2273C}">
      <dsp:nvSpPr>
        <dsp:cNvPr id="0" name=""/>
        <dsp:cNvSpPr/>
      </dsp:nvSpPr>
      <dsp:spPr>
        <a:xfrm>
          <a:off x="0" y="2944239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61572-81D8-42F7-B8C9-E6AA1CCA4604}">
      <dsp:nvSpPr>
        <dsp:cNvPr id="0" name=""/>
        <dsp:cNvSpPr/>
      </dsp:nvSpPr>
      <dsp:spPr>
        <a:xfrm>
          <a:off x="183198" y="2796639"/>
          <a:ext cx="36639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3.7 Filtering Result Screen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7608" y="2811049"/>
        <a:ext cx="3635138" cy="266380"/>
      </dsp:txXfrm>
    </dsp:sp>
    <dsp:sp modelId="{FEFD4B2D-5CD8-4844-B3A4-650F7DC288FA}">
      <dsp:nvSpPr>
        <dsp:cNvPr id="0" name=""/>
        <dsp:cNvSpPr/>
      </dsp:nvSpPr>
      <dsp:spPr>
        <a:xfrm>
          <a:off x="0" y="3397839"/>
          <a:ext cx="38481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75BBD-E650-430D-9688-A9FDBEA755F8}">
      <dsp:nvSpPr>
        <dsp:cNvPr id="0" name=""/>
        <dsp:cNvSpPr/>
      </dsp:nvSpPr>
      <dsp:spPr>
        <a:xfrm>
          <a:off x="183198" y="3250239"/>
          <a:ext cx="366395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814" tIns="0" rIns="1018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3.8 Book Screen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7608" y="3264649"/>
        <a:ext cx="3635138" cy="266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B6F-51AF-4849-B1DB-6E116BB3D08D}">
      <dsp:nvSpPr>
        <dsp:cNvPr id="0" name=""/>
        <dsp:cNvSpPr/>
      </dsp:nvSpPr>
      <dsp:spPr>
        <a:xfrm>
          <a:off x="-4543222" y="-696762"/>
          <a:ext cx="5413075" cy="541307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A6E2-C8B4-4B14-A666-2455907FFEB6}">
      <dsp:nvSpPr>
        <dsp:cNvPr id="0" name=""/>
        <dsp:cNvSpPr/>
      </dsp:nvSpPr>
      <dsp:spPr>
        <a:xfrm>
          <a:off x="281971" y="200978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281971" y="200978"/>
        <a:ext cx="4160167" cy="365296"/>
      </dsp:txXfrm>
    </dsp:sp>
    <dsp:sp modelId="{6AF8DEE9-89DC-474C-9516-54B57D287F7B}">
      <dsp:nvSpPr>
        <dsp:cNvPr id="0" name=""/>
        <dsp:cNvSpPr/>
      </dsp:nvSpPr>
      <dsp:spPr>
        <a:xfrm>
          <a:off x="70944" y="11491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9B4B-84BC-4E40-9385-7EE83BCA3AE6}">
      <dsp:nvSpPr>
        <dsp:cNvPr id="0" name=""/>
        <dsp:cNvSpPr/>
      </dsp:nvSpPr>
      <dsp:spPr>
        <a:xfrm>
          <a:off x="612780" y="730995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sp:txBody>
      <dsp:txXfrm>
        <a:off x="612780" y="730995"/>
        <a:ext cx="3829358" cy="365296"/>
      </dsp:txXfrm>
    </dsp:sp>
    <dsp:sp modelId="{382C22AF-4AEB-417A-A4C1-D9962C1E7E93}">
      <dsp:nvSpPr>
        <dsp:cNvPr id="0" name=""/>
        <dsp:cNvSpPr/>
      </dsp:nvSpPr>
      <dsp:spPr>
        <a:xfrm>
          <a:off x="384469" y="685333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D857-FA6C-4EE0-8CB4-4E377A055296}">
      <dsp:nvSpPr>
        <dsp:cNvPr id="0" name=""/>
        <dsp:cNvSpPr/>
      </dsp:nvSpPr>
      <dsp:spPr>
        <a:xfrm>
          <a:off x="794062" y="1278860"/>
          <a:ext cx="3648076" cy="3652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Specification</a:t>
          </a:r>
        </a:p>
      </dsp:txBody>
      <dsp:txXfrm>
        <a:off x="794062" y="1278860"/>
        <a:ext cx="3648076" cy="365296"/>
      </dsp:txXfrm>
    </dsp:sp>
    <dsp:sp modelId="{E87984B0-DC97-4065-A3B2-6003A453A2AB}">
      <dsp:nvSpPr>
        <dsp:cNvPr id="0" name=""/>
        <dsp:cNvSpPr/>
      </dsp:nvSpPr>
      <dsp:spPr>
        <a:xfrm>
          <a:off x="565751" y="1233197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3AF1F-3D40-4F5A-BB47-186EB4DD5D6C}">
      <dsp:nvSpPr>
        <dsp:cNvPr id="0" name=""/>
        <dsp:cNvSpPr/>
      </dsp:nvSpPr>
      <dsp:spPr>
        <a:xfrm>
          <a:off x="851943" y="1827126"/>
          <a:ext cx="3590195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  <a:endParaRPr lang="en-US" sz="1900" b="0" i="0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51943" y="1827126"/>
        <a:ext cx="3590195" cy="365296"/>
      </dsp:txXfrm>
    </dsp:sp>
    <dsp:sp modelId="{2EBDA647-E2D1-4738-B80F-8A07EEF77C22}">
      <dsp:nvSpPr>
        <dsp:cNvPr id="0" name=""/>
        <dsp:cNvSpPr/>
      </dsp:nvSpPr>
      <dsp:spPr>
        <a:xfrm>
          <a:off x="623633" y="1781464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9AA57-AE9F-4B53-A2A4-60FA56353E74}">
      <dsp:nvSpPr>
        <dsp:cNvPr id="0" name=""/>
        <dsp:cNvSpPr/>
      </dsp:nvSpPr>
      <dsp:spPr>
        <a:xfrm>
          <a:off x="794062" y="2375393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sp:txBody>
      <dsp:txXfrm>
        <a:off x="794062" y="2375393"/>
        <a:ext cx="3648076" cy="365296"/>
      </dsp:txXfrm>
    </dsp:sp>
    <dsp:sp modelId="{4F2BDE53-533F-4B95-88B8-90624AD1CB5A}">
      <dsp:nvSpPr>
        <dsp:cNvPr id="0" name=""/>
        <dsp:cNvSpPr/>
      </dsp:nvSpPr>
      <dsp:spPr>
        <a:xfrm>
          <a:off x="565751" y="232973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ABBD-FDF1-456D-8A1B-22A6A16DA8C2}">
      <dsp:nvSpPr>
        <dsp:cNvPr id="0" name=""/>
        <dsp:cNvSpPr/>
      </dsp:nvSpPr>
      <dsp:spPr>
        <a:xfrm>
          <a:off x="612780" y="2923257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sp:txBody>
      <dsp:txXfrm>
        <a:off x="612780" y="2923257"/>
        <a:ext cx="3829358" cy="365296"/>
      </dsp:txXfrm>
    </dsp:sp>
    <dsp:sp modelId="{49D94847-D1AA-4CA9-8C1F-53F70738DAE6}">
      <dsp:nvSpPr>
        <dsp:cNvPr id="0" name=""/>
        <dsp:cNvSpPr/>
      </dsp:nvSpPr>
      <dsp:spPr>
        <a:xfrm>
          <a:off x="384469" y="2877595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F7685-4F62-41E5-B373-CF150B49D777}">
      <dsp:nvSpPr>
        <dsp:cNvPr id="0" name=""/>
        <dsp:cNvSpPr/>
      </dsp:nvSpPr>
      <dsp:spPr>
        <a:xfrm>
          <a:off x="281971" y="3471524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sp:txBody>
      <dsp:txXfrm>
        <a:off x="281971" y="3471524"/>
        <a:ext cx="4160167" cy="365296"/>
      </dsp:txXfrm>
    </dsp:sp>
    <dsp:sp modelId="{7FD16150-84D4-4B7B-BCFC-B87820FA56A9}">
      <dsp:nvSpPr>
        <dsp:cNvPr id="0" name=""/>
        <dsp:cNvSpPr/>
      </dsp:nvSpPr>
      <dsp:spPr>
        <a:xfrm>
          <a:off x="53660" y="3425862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B6F-51AF-4849-B1DB-6E116BB3D08D}">
      <dsp:nvSpPr>
        <dsp:cNvPr id="0" name=""/>
        <dsp:cNvSpPr/>
      </dsp:nvSpPr>
      <dsp:spPr>
        <a:xfrm>
          <a:off x="-4543222" y="-696762"/>
          <a:ext cx="5413075" cy="541307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A6E2-C8B4-4B14-A666-2455907FFEB6}">
      <dsp:nvSpPr>
        <dsp:cNvPr id="0" name=""/>
        <dsp:cNvSpPr/>
      </dsp:nvSpPr>
      <dsp:spPr>
        <a:xfrm>
          <a:off x="281971" y="200978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Overview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281971" y="200978"/>
        <a:ext cx="4160167" cy="365296"/>
      </dsp:txXfrm>
    </dsp:sp>
    <dsp:sp modelId="{6AF8DEE9-89DC-474C-9516-54B57D287F7B}">
      <dsp:nvSpPr>
        <dsp:cNvPr id="0" name=""/>
        <dsp:cNvSpPr/>
      </dsp:nvSpPr>
      <dsp:spPr>
        <a:xfrm>
          <a:off x="70944" y="11491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9B4B-84BC-4E40-9385-7EE83BCA3AE6}">
      <dsp:nvSpPr>
        <dsp:cNvPr id="0" name=""/>
        <dsp:cNvSpPr/>
      </dsp:nvSpPr>
      <dsp:spPr>
        <a:xfrm>
          <a:off x="612780" y="730995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Project Management</a:t>
          </a:r>
        </a:p>
      </dsp:txBody>
      <dsp:txXfrm>
        <a:off x="612780" y="730995"/>
        <a:ext cx="3829358" cy="365296"/>
      </dsp:txXfrm>
    </dsp:sp>
    <dsp:sp modelId="{382C22AF-4AEB-417A-A4C1-D9962C1E7E93}">
      <dsp:nvSpPr>
        <dsp:cNvPr id="0" name=""/>
        <dsp:cNvSpPr/>
      </dsp:nvSpPr>
      <dsp:spPr>
        <a:xfrm>
          <a:off x="384469" y="685333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0D857-FA6C-4EE0-8CB4-4E377A055296}">
      <dsp:nvSpPr>
        <dsp:cNvPr id="0" name=""/>
        <dsp:cNvSpPr/>
      </dsp:nvSpPr>
      <dsp:spPr>
        <a:xfrm>
          <a:off x="794062" y="1278860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Requirement </a:t>
          </a: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Specification</a:t>
          </a:r>
        </a:p>
      </dsp:txBody>
      <dsp:txXfrm>
        <a:off x="794062" y="1278860"/>
        <a:ext cx="3648076" cy="365296"/>
      </dsp:txXfrm>
    </dsp:sp>
    <dsp:sp modelId="{E87984B0-DC97-4065-A3B2-6003A453A2AB}">
      <dsp:nvSpPr>
        <dsp:cNvPr id="0" name=""/>
        <dsp:cNvSpPr/>
      </dsp:nvSpPr>
      <dsp:spPr>
        <a:xfrm>
          <a:off x="565751" y="1233197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039D-4DEB-4C90-974C-0C594C3EA45C}">
      <dsp:nvSpPr>
        <dsp:cNvPr id="0" name=""/>
        <dsp:cNvSpPr/>
      </dsp:nvSpPr>
      <dsp:spPr>
        <a:xfrm>
          <a:off x="851943" y="1827126"/>
          <a:ext cx="3590195" cy="36529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Software Design</a:t>
          </a:r>
        </a:p>
      </dsp:txBody>
      <dsp:txXfrm>
        <a:off x="851943" y="1827126"/>
        <a:ext cx="3590195" cy="365296"/>
      </dsp:txXfrm>
    </dsp:sp>
    <dsp:sp modelId="{D6903ADA-2EFE-490F-9557-6520103EA248}">
      <dsp:nvSpPr>
        <dsp:cNvPr id="0" name=""/>
        <dsp:cNvSpPr/>
      </dsp:nvSpPr>
      <dsp:spPr>
        <a:xfrm>
          <a:off x="623633" y="1781464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332AD-16CA-4B50-BD9C-6BA332D08C0C}">
      <dsp:nvSpPr>
        <dsp:cNvPr id="0" name=""/>
        <dsp:cNvSpPr/>
      </dsp:nvSpPr>
      <dsp:spPr>
        <a:xfrm>
          <a:off x="794062" y="2375393"/>
          <a:ext cx="3648076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Implement</a:t>
          </a:r>
        </a:p>
      </dsp:txBody>
      <dsp:txXfrm>
        <a:off x="794062" y="2375393"/>
        <a:ext cx="3648076" cy="365296"/>
      </dsp:txXfrm>
    </dsp:sp>
    <dsp:sp modelId="{B1E8437D-1993-4ED2-B610-34B359AE581D}">
      <dsp:nvSpPr>
        <dsp:cNvPr id="0" name=""/>
        <dsp:cNvSpPr/>
      </dsp:nvSpPr>
      <dsp:spPr>
        <a:xfrm>
          <a:off x="565751" y="2329731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EABBD-FDF1-456D-8A1B-22A6A16DA8C2}">
      <dsp:nvSpPr>
        <dsp:cNvPr id="0" name=""/>
        <dsp:cNvSpPr/>
      </dsp:nvSpPr>
      <dsp:spPr>
        <a:xfrm>
          <a:off x="612780" y="2923257"/>
          <a:ext cx="3829358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Testing &amp; Quality Control</a:t>
          </a:r>
        </a:p>
      </dsp:txBody>
      <dsp:txXfrm>
        <a:off x="612780" y="2923257"/>
        <a:ext cx="3829358" cy="365296"/>
      </dsp:txXfrm>
    </dsp:sp>
    <dsp:sp modelId="{49D94847-D1AA-4CA9-8C1F-53F70738DAE6}">
      <dsp:nvSpPr>
        <dsp:cNvPr id="0" name=""/>
        <dsp:cNvSpPr/>
      </dsp:nvSpPr>
      <dsp:spPr>
        <a:xfrm>
          <a:off x="384469" y="2877595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91592-81DB-427A-9D47-93667B7A65AF}">
      <dsp:nvSpPr>
        <dsp:cNvPr id="0" name=""/>
        <dsp:cNvSpPr/>
      </dsp:nvSpPr>
      <dsp:spPr>
        <a:xfrm>
          <a:off x="281971" y="3471524"/>
          <a:ext cx="4160167" cy="3652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99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Demo - Q &amp; A</a:t>
          </a:r>
        </a:p>
      </dsp:txBody>
      <dsp:txXfrm>
        <a:off x="281971" y="3471524"/>
        <a:ext cx="4160167" cy="365296"/>
      </dsp:txXfrm>
    </dsp:sp>
    <dsp:sp modelId="{96C29B26-A956-4DA0-9750-447287BE7126}">
      <dsp:nvSpPr>
        <dsp:cNvPr id="0" name=""/>
        <dsp:cNvSpPr/>
      </dsp:nvSpPr>
      <dsp:spPr>
        <a:xfrm>
          <a:off x="53660" y="3425862"/>
          <a:ext cx="456620" cy="45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1818259-B909-4986-A318-38FAD70D6407}" type="datetimeFigureOut">
              <a:rPr lang="en-US" altLang="en-US"/>
              <a:pPr/>
              <a:t>24/4/2015</a:t>
            </a:fld>
            <a:endParaRPr lang="en-US" alt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3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73727AF-C2FF-463A-A948-6C7D2ACD3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4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32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07038" y="0"/>
            <a:ext cx="42148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A105-42F0-4708-8E70-7A48F5427DCA}" type="datetimeFigureOut">
              <a:rPr lang="en-US" smtClean="0"/>
              <a:t>24/4/2015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6513" y="514350"/>
            <a:ext cx="4570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3138" y="3257550"/>
            <a:ext cx="77787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132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07038" y="6513513"/>
            <a:ext cx="42148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446F2-ABF4-4B4B-9B6B-1BFE35E54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46F2-ABF4-4B4B-9B6B-1BFE35E54D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5" name="Freeform 87"/>
          <p:cNvSpPr>
            <a:spLocks/>
          </p:cNvSpPr>
          <p:nvPr/>
        </p:nvSpPr>
        <p:spPr bwMode="gray">
          <a:xfrm>
            <a:off x="0" y="2383632"/>
            <a:ext cx="9145588" cy="4061222"/>
          </a:xfrm>
          <a:custGeom>
            <a:avLst/>
            <a:gdLst>
              <a:gd name="T0" fmla="*/ 0 w 5761"/>
              <a:gd name="T1" fmla="*/ 521 h 3411"/>
              <a:gd name="T2" fmla="*/ 5761 w 5761"/>
              <a:gd name="T3" fmla="*/ 1197 h 3411"/>
              <a:gd name="T4" fmla="*/ 5761 w 5761"/>
              <a:gd name="T5" fmla="*/ 2323 h 3411"/>
              <a:gd name="T6" fmla="*/ 0 w 5761"/>
              <a:gd name="T7" fmla="*/ 2323 h 3411"/>
              <a:gd name="T8" fmla="*/ 0 w 5761"/>
              <a:gd name="T9" fmla="*/ 521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3411">
                <a:moveTo>
                  <a:pt x="0" y="521"/>
                </a:moveTo>
                <a:cubicBezTo>
                  <a:pt x="1559" y="3411"/>
                  <a:pt x="3900" y="0"/>
                  <a:pt x="5761" y="1197"/>
                </a:cubicBezTo>
                <a:cubicBezTo>
                  <a:pt x="5761" y="1760"/>
                  <a:pt x="5761" y="2323"/>
                  <a:pt x="5761" y="2323"/>
                </a:cubicBezTo>
                <a:cubicBezTo>
                  <a:pt x="2880" y="2323"/>
                  <a:pt x="0" y="2323"/>
                  <a:pt x="0" y="2323"/>
                </a:cubicBezTo>
                <a:cubicBezTo>
                  <a:pt x="0" y="2323"/>
                  <a:pt x="5" y="1070"/>
                  <a:pt x="0" y="5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6" name="Freeform 88"/>
          <p:cNvSpPr>
            <a:spLocks/>
          </p:cNvSpPr>
          <p:nvPr/>
        </p:nvSpPr>
        <p:spPr bwMode="gray">
          <a:xfrm>
            <a:off x="0" y="2590801"/>
            <a:ext cx="9131300" cy="3842147"/>
          </a:xfrm>
          <a:custGeom>
            <a:avLst/>
            <a:gdLst>
              <a:gd name="T0" fmla="*/ 0 w 5752"/>
              <a:gd name="T1" fmla="*/ 937 h 3227"/>
              <a:gd name="T2" fmla="*/ 5752 w 5752"/>
              <a:gd name="T3" fmla="*/ 1070 h 3227"/>
              <a:gd name="T4" fmla="*/ 5748 w 5752"/>
              <a:gd name="T5" fmla="*/ 2161 h 3227"/>
              <a:gd name="T6" fmla="*/ 0 w 5752"/>
              <a:gd name="T7" fmla="*/ 2161 h 3227"/>
              <a:gd name="T8" fmla="*/ 0 w 5752"/>
              <a:gd name="T9" fmla="*/ 937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2" h="3227">
                <a:moveTo>
                  <a:pt x="0" y="937"/>
                </a:moveTo>
                <a:cubicBezTo>
                  <a:pt x="1779" y="3227"/>
                  <a:pt x="3918" y="0"/>
                  <a:pt x="5752" y="1070"/>
                </a:cubicBezTo>
                <a:cubicBezTo>
                  <a:pt x="5750" y="1615"/>
                  <a:pt x="5748" y="2161"/>
                  <a:pt x="5748" y="2161"/>
                </a:cubicBezTo>
                <a:lnTo>
                  <a:pt x="0" y="2161"/>
                </a:lnTo>
                <a:cubicBezTo>
                  <a:pt x="0" y="2161"/>
                  <a:pt x="0" y="1549"/>
                  <a:pt x="0" y="93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7" name="Freeform 89"/>
          <p:cNvSpPr>
            <a:spLocks/>
          </p:cNvSpPr>
          <p:nvPr/>
        </p:nvSpPr>
        <p:spPr bwMode="gray">
          <a:xfrm>
            <a:off x="0" y="2677717"/>
            <a:ext cx="9137650" cy="3679031"/>
          </a:xfrm>
          <a:custGeom>
            <a:avLst/>
            <a:gdLst>
              <a:gd name="T0" fmla="*/ 4 w 5747"/>
              <a:gd name="T1" fmla="*/ 1135 h 3090"/>
              <a:gd name="T2" fmla="*/ 5747 w 5747"/>
              <a:gd name="T3" fmla="*/ 1045 h 3090"/>
              <a:gd name="T4" fmla="*/ 5747 w 5747"/>
              <a:gd name="T5" fmla="*/ 2076 h 3090"/>
              <a:gd name="T6" fmla="*/ 4 w 5747"/>
              <a:gd name="T7" fmla="*/ 2076 h 3090"/>
              <a:gd name="T8" fmla="*/ 4 w 5747"/>
              <a:gd name="T9" fmla="*/ 1135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7" h="3090">
                <a:moveTo>
                  <a:pt x="4" y="1135"/>
                </a:moveTo>
                <a:cubicBezTo>
                  <a:pt x="2030" y="3090"/>
                  <a:pt x="3950" y="0"/>
                  <a:pt x="5747" y="1045"/>
                </a:cubicBezTo>
                <a:cubicBezTo>
                  <a:pt x="5747" y="1560"/>
                  <a:pt x="5747" y="2076"/>
                  <a:pt x="5747" y="2076"/>
                </a:cubicBezTo>
                <a:lnTo>
                  <a:pt x="4" y="2076"/>
                </a:lnTo>
                <a:cubicBezTo>
                  <a:pt x="4" y="2076"/>
                  <a:pt x="0" y="1701"/>
                  <a:pt x="4" y="1135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8" name="Freeform 90"/>
          <p:cNvSpPr>
            <a:spLocks/>
          </p:cNvSpPr>
          <p:nvPr/>
        </p:nvSpPr>
        <p:spPr bwMode="gray">
          <a:xfrm>
            <a:off x="14288" y="2544366"/>
            <a:ext cx="9123362" cy="3799284"/>
          </a:xfrm>
          <a:custGeom>
            <a:avLst/>
            <a:gdLst>
              <a:gd name="T0" fmla="*/ 0 w 5747"/>
              <a:gd name="T1" fmla="*/ 128 h 3191"/>
              <a:gd name="T2" fmla="*/ 5747 w 5747"/>
              <a:gd name="T3" fmla="*/ 1001 h 31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47" h="3191">
                <a:moveTo>
                  <a:pt x="0" y="128"/>
                </a:moveTo>
                <a:cubicBezTo>
                  <a:pt x="1499" y="3191"/>
                  <a:pt x="3575" y="0"/>
                  <a:pt x="5747" y="1001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1" name="Freeform 93"/>
          <p:cNvSpPr>
            <a:spLocks/>
          </p:cNvSpPr>
          <p:nvPr/>
        </p:nvSpPr>
        <p:spPr bwMode="gray">
          <a:xfrm rot="12649709" flipH="1">
            <a:off x="6376988" y="2997994"/>
            <a:ext cx="654050" cy="698897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2" name="Freeform 94"/>
          <p:cNvSpPr>
            <a:spLocks/>
          </p:cNvSpPr>
          <p:nvPr/>
        </p:nvSpPr>
        <p:spPr bwMode="gray">
          <a:xfrm rot="9648591" flipH="1">
            <a:off x="1144588" y="1888332"/>
            <a:ext cx="2424112" cy="2984897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3" name="Freeform 95"/>
          <p:cNvSpPr>
            <a:spLocks/>
          </p:cNvSpPr>
          <p:nvPr/>
        </p:nvSpPr>
        <p:spPr bwMode="gray">
          <a:xfrm rot="8732999" flipH="1">
            <a:off x="2895600" y="3215878"/>
            <a:ext cx="1328738" cy="1419225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4" name="Freeform 96"/>
          <p:cNvSpPr>
            <a:spLocks/>
          </p:cNvSpPr>
          <p:nvPr/>
        </p:nvSpPr>
        <p:spPr bwMode="gray">
          <a:xfrm>
            <a:off x="223838" y="1050132"/>
            <a:ext cx="4348162" cy="3750469"/>
          </a:xfrm>
          <a:custGeom>
            <a:avLst/>
            <a:gdLst>
              <a:gd name="T0" fmla="*/ 2715 w 2767"/>
              <a:gd name="T1" fmla="*/ 2687 h 3247"/>
              <a:gd name="T2" fmla="*/ 414 w 2767"/>
              <a:gd name="T3" fmla="*/ 2032 h 3247"/>
              <a:gd name="T4" fmla="*/ 727 w 2767"/>
              <a:gd name="T5" fmla="*/ 282 h 3247"/>
              <a:gd name="T6" fmla="*/ 1823 w 2767"/>
              <a:gd name="T7" fmla="*/ 630 h 3247"/>
              <a:gd name="T8" fmla="*/ 1709 w 2767"/>
              <a:gd name="T9" fmla="*/ 1471 h 3247"/>
              <a:gd name="T10" fmla="*/ 1167 w 2767"/>
              <a:gd name="T11" fmla="*/ 1297 h 3247"/>
              <a:gd name="T12" fmla="*/ 1223 w 2767"/>
              <a:gd name="T13" fmla="*/ 883 h 3247"/>
              <a:gd name="T14" fmla="*/ 1491 w 2767"/>
              <a:gd name="T15" fmla="*/ 969 h 3247"/>
              <a:gd name="T16" fmla="*/ 1463 w 2767"/>
              <a:gd name="T17" fmla="*/ 1173 h 3247"/>
              <a:gd name="T18" fmla="*/ 1463 w 2767"/>
              <a:gd name="T19" fmla="*/ 1173 h 3247"/>
              <a:gd name="T20" fmla="*/ 1492 w 2767"/>
              <a:gd name="T21" fmla="*/ 958 h 3247"/>
              <a:gd name="T22" fmla="*/ 1215 w 2767"/>
              <a:gd name="T23" fmla="*/ 870 h 3247"/>
              <a:gd name="T24" fmla="*/ 1156 w 2767"/>
              <a:gd name="T25" fmla="*/ 1302 h 3247"/>
              <a:gd name="T26" fmla="*/ 1719 w 2767"/>
              <a:gd name="T27" fmla="*/ 1480 h 3247"/>
              <a:gd name="T28" fmla="*/ 1839 w 2767"/>
              <a:gd name="T29" fmla="*/ 605 h 3247"/>
              <a:gd name="T30" fmla="*/ 695 w 2767"/>
              <a:gd name="T31" fmla="*/ 244 h 3247"/>
              <a:gd name="T32" fmla="*/ 380 w 2767"/>
              <a:gd name="T33" fmla="*/ 2060 h 3247"/>
              <a:gd name="T34" fmla="*/ 2767 w 2767"/>
              <a:gd name="T35" fmla="*/ 2751 h 3247"/>
              <a:gd name="T36" fmla="*/ 2715 w 2767"/>
              <a:gd name="T37" fmla="*/ 2687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7" h="3247">
                <a:moveTo>
                  <a:pt x="2715" y="2687"/>
                </a:moveTo>
                <a:cubicBezTo>
                  <a:pt x="2011" y="3161"/>
                  <a:pt x="935" y="2894"/>
                  <a:pt x="414" y="2032"/>
                </a:cubicBezTo>
                <a:cubicBezTo>
                  <a:pt x="47" y="1425"/>
                  <a:pt x="231" y="616"/>
                  <a:pt x="727" y="282"/>
                </a:cubicBezTo>
                <a:cubicBezTo>
                  <a:pt x="1074" y="45"/>
                  <a:pt x="1566" y="203"/>
                  <a:pt x="1823" y="630"/>
                </a:cubicBezTo>
                <a:cubicBezTo>
                  <a:pt x="2005" y="928"/>
                  <a:pt x="1952" y="1306"/>
                  <a:pt x="1709" y="1471"/>
                </a:cubicBezTo>
                <a:cubicBezTo>
                  <a:pt x="1536" y="1585"/>
                  <a:pt x="1294" y="1509"/>
                  <a:pt x="1167" y="1297"/>
                </a:cubicBezTo>
                <a:cubicBezTo>
                  <a:pt x="1079" y="1150"/>
                  <a:pt x="1103" y="962"/>
                  <a:pt x="1223" y="883"/>
                </a:cubicBezTo>
                <a:cubicBezTo>
                  <a:pt x="1310" y="826"/>
                  <a:pt x="1428" y="864"/>
                  <a:pt x="1491" y="969"/>
                </a:cubicBezTo>
                <a:cubicBezTo>
                  <a:pt x="1535" y="1041"/>
                  <a:pt x="1524" y="1131"/>
                  <a:pt x="1463" y="1173"/>
                </a:cubicBezTo>
                <a:cubicBezTo>
                  <a:pt x="1463" y="1173"/>
                  <a:pt x="1463" y="1173"/>
                  <a:pt x="1463" y="1173"/>
                </a:cubicBezTo>
                <a:cubicBezTo>
                  <a:pt x="1526" y="1130"/>
                  <a:pt x="1539" y="1036"/>
                  <a:pt x="1492" y="958"/>
                </a:cubicBezTo>
                <a:cubicBezTo>
                  <a:pt x="1427" y="850"/>
                  <a:pt x="1303" y="810"/>
                  <a:pt x="1215" y="870"/>
                </a:cubicBezTo>
                <a:cubicBezTo>
                  <a:pt x="1088" y="955"/>
                  <a:pt x="1061" y="1148"/>
                  <a:pt x="1156" y="1302"/>
                </a:cubicBezTo>
                <a:cubicBezTo>
                  <a:pt x="1288" y="1522"/>
                  <a:pt x="1540" y="1600"/>
                  <a:pt x="1719" y="1480"/>
                </a:cubicBezTo>
                <a:cubicBezTo>
                  <a:pt x="1972" y="1312"/>
                  <a:pt x="2027" y="918"/>
                  <a:pt x="1839" y="605"/>
                </a:cubicBezTo>
                <a:cubicBezTo>
                  <a:pt x="1571" y="161"/>
                  <a:pt x="1059" y="0"/>
                  <a:pt x="695" y="244"/>
                </a:cubicBezTo>
                <a:cubicBezTo>
                  <a:pt x="180" y="593"/>
                  <a:pt x="0" y="1427"/>
                  <a:pt x="380" y="2060"/>
                </a:cubicBezTo>
                <a:cubicBezTo>
                  <a:pt x="925" y="2960"/>
                  <a:pt x="2033" y="3247"/>
                  <a:pt x="2767" y="2751"/>
                </a:cubicBezTo>
                <a:lnTo>
                  <a:pt x="2715" y="268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tint val="3490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225" name="Group 97"/>
          <p:cNvGrpSpPr>
            <a:grpSpLocks/>
          </p:cNvGrpSpPr>
          <p:nvPr/>
        </p:nvGrpSpPr>
        <p:grpSpPr bwMode="auto">
          <a:xfrm rot="1472497">
            <a:off x="2557463" y="2174082"/>
            <a:ext cx="558800" cy="432197"/>
            <a:chOff x="-1981" y="1707"/>
            <a:chExt cx="1112" cy="1148"/>
          </a:xfrm>
        </p:grpSpPr>
        <p:sp>
          <p:nvSpPr>
            <p:cNvPr id="48226" name="Freeform 98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7" name="Freeform 99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8" name="Freeform 100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9" name="Freeform 101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0" name="Freeform 102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1" name="Freeform 103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32" name="Freeform 104"/>
          <p:cNvSpPr>
            <a:spLocks/>
          </p:cNvSpPr>
          <p:nvPr/>
        </p:nvSpPr>
        <p:spPr bwMode="gray">
          <a:xfrm rot="14257947">
            <a:off x="2957513" y="3797300"/>
            <a:ext cx="771525" cy="444500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233" name="Group 105"/>
          <p:cNvGrpSpPr>
            <a:grpSpLocks/>
          </p:cNvGrpSpPr>
          <p:nvPr/>
        </p:nvGrpSpPr>
        <p:grpSpPr bwMode="auto">
          <a:xfrm rot="1472497">
            <a:off x="3516313" y="3517106"/>
            <a:ext cx="290512" cy="225029"/>
            <a:chOff x="-1981" y="1707"/>
            <a:chExt cx="1112" cy="1148"/>
          </a:xfrm>
        </p:grpSpPr>
        <p:sp>
          <p:nvSpPr>
            <p:cNvPr id="48234" name="Freeform 106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chemeClr val="accent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5" name="Freeform 107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chemeClr val="accent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6" name="Freeform 108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chemeClr val="accent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7" name="Freeform 109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chemeClr val="accent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8" name="Freeform 110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chemeClr val="accent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9" name="Freeform 111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chemeClr val="accent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40" name="Freeform 112"/>
          <p:cNvSpPr>
            <a:spLocks/>
          </p:cNvSpPr>
          <p:nvPr/>
        </p:nvSpPr>
        <p:spPr bwMode="gray">
          <a:xfrm rot="-15325779">
            <a:off x="786607" y="985044"/>
            <a:ext cx="733425" cy="1392238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241" name="Group 113"/>
          <p:cNvGrpSpPr>
            <a:grpSpLocks/>
          </p:cNvGrpSpPr>
          <p:nvPr/>
        </p:nvGrpSpPr>
        <p:grpSpPr bwMode="auto">
          <a:xfrm rot="-589176">
            <a:off x="3924301" y="4624387"/>
            <a:ext cx="461963" cy="357188"/>
            <a:chOff x="-1981" y="1707"/>
            <a:chExt cx="1112" cy="1148"/>
          </a:xfrm>
        </p:grpSpPr>
        <p:sp>
          <p:nvSpPr>
            <p:cNvPr id="48242" name="Freeform 114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3" name="Freeform 115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4" name="Freeform 116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5" name="Freeform 117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6" name="Freeform 118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7" name="Freeform 119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248" name="Group 120"/>
          <p:cNvGrpSpPr>
            <a:grpSpLocks/>
          </p:cNvGrpSpPr>
          <p:nvPr/>
        </p:nvGrpSpPr>
        <p:grpSpPr bwMode="auto">
          <a:xfrm rot="-589176">
            <a:off x="250826" y="4462463"/>
            <a:ext cx="568325" cy="439341"/>
            <a:chOff x="-1981" y="1707"/>
            <a:chExt cx="1112" cy="1148"/>
          </a:xfrm>
        </p:grpSpPr>
        <p:sp>
          <p:nvSpPr>
            <p:cNvPr id="48249" name="Freeform 121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0" name="Freeform 122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1" name="Freeform 123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2" name="Freeform 124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3" name="Freeform 125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4" name="Freeform 126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55" name="Freeform 127"/>
          <p:cNvSpPr>
            <a:spLocks/>
          </p:cNvSpPr>
          <p:nvPr/>
        </p:nvSpPr>
        <p:spPr bwMode="gray">
          <a:xfrm rot="-5605904">
            <a:off x="1086842" y="3027958"/>
            <a:ext cx="1344216" cy="774700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7451"/>
                  <a:invGamma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6" name="Freeform 128"/>
          <p:cNvSpPr>
            <a:spLocks/>
          </p:cNvSpPr>
          <p:nvPr/>
        </p:nvSpPr>
        <p:spPr bwMode="gray">
          <a:xfrm rot="4682661" flipH="1">
            <a:off x="101005" y="1003896"/>
            <a:ext cx="963216" cy="555625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11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7" name="Freeform 129"/>
          <p:cNvSpPr>
            <a:spLocks/>
          </p:cNvSpPr>
          <p:nvPr/>
        </p:nvSpPr>
        <p:spPr bwMode="gray">
          <a:xfrm rot="-19185901">
            <a:off x="4140201" y="2919412"/>
            <a:ext cx="1865313" cy="1995488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258" name="Group 130"/>
          <p:cNvGrpSpPr>
            <a:grpSpLocks/>
          </p:cNvGrpSpPr>
          <p:nvPr/>
        </p:nvGrpSpPr>
        <p:grpSpPr bwMode="auto">
          <a:xfrm rot="-1457049">
            <a:off x="5043488" y="4460082"/>
            <a:ext cx="366712" cy="283369"/>
            <a:chOff x="-1981" y="1707"/>
            <a:chExt cx="1112" cy="1148"/>
          </a:xfrm>
        </p:grpSpPr>
        <p:sp>
          <p:nvSpPr>
            <p:cNvPr id="48259" name="Freeform 131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0" name="Freeform 132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1" name="Freeform 133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2" name="Freeform 134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3" name="Freeform 135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4" name="Freeform 136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8265" name="Picture 13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813573"/>
            <a:ext cx="1009650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66" name="Picture 138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89139" y="4417219"/>
            <a:ext cx="903287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67" name="Picture 139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388" y="3405188"/>
            <a:ext cx="72866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268" name="Group 140"/>
          <p:cNvGrpSpPr>
            <a:grpSpLocks/>
          </p:cNvGrpSpPr>
          <p:nvPr/>
        </p:nvGrpSpPr>
        <p:grpSpPr bwMode="auto">
          <a:xfrm rot="1472497">
            <a:off x="4038601" y="4000500"/>
            <a:ext cx="290513" cy="225029"/>
            <a:chOff x="-1981" y="1707"/>
            <a:chExt cx="1112" cy="1148"/>
          </a:xfrm>
        </p:grpSpPr>
        <p:sp>
          <p:nvSpPr>
            <p:cNvPr id="48269" name="Freeform 141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71" name="Freeform 143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72" name="Freeform 144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73" name="Freeform 145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74" name="Freeform 146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8275" name="Picture 14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2451" y="4181475"/>
            <a:ext cx="72866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76" name="Freeform 148"/>
          <p:cNvSpPr>
            <a:spLocks/>
          </p:cNvSpPr>
          <p:nvPr/>
        </p:nvSpPr>
        <p:spPr bwMode="gray">
          <a:xfrm rot="19618383" flipH="1">
            <a:off x="5943600" y="3657600"/>
            <a:ext cx="1219200" cy="596504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4902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7" name="Freeform 149"/>
          <p:cNvSpPr>
            <a:spLocks/>
          </p:cNvSpPr>
          <p:nvPr/>
        </p:nvSpPr>
        <p:spPr bwMode="gray">
          <a:xfrm rot="-19843683">
            <a:off x="5029200" y="3314700"/>
            <a:ext cx="1174750" cy="1293019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8039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278" name="Picture 15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57800" y="4114801"/>
            <a:ext cx="1009650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79" name="Freeform 151"/>
          <p:cNvSpPr>
            <a:spLocks/>
          </p:cNvSpPr>
          <p:nvPr/>
        </p:nvSpPr>
        <p:spPr bwMode="gray">
          <a:xfrm rot="8169573" flipH="1">
            <a:off x="1117601" y="3708798"/>
            <a:ext cx="1636713" cy="1750219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280" name="Group 152"/>
          <p:cNvGrpSpPr>
            <a:grpSpLocks/>
          </p:cNvGrpSpPr>
          <p:nvPr/>
        </p:nvGrpSpPr>
        <p:grpSpPr bwMode="auto">
          <a:xfrm rot="198865">
            <a:off x="1905000" y="3829050"/>
            <a:ext cx="377825" cy="291704"/>
            <a:chOff x="-1981" y="1707"/>
            <a:chExt cx="1112" cy="1148"/>
          </a:xfrm>
        </p:grpSpPr>
        <p:sp>
          <p:nvSpPr>
            <p:cNvPr id="48281" name="Freeform 153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2" name="Freeform 154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3" name="Freeform 155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4" name="Freeform 156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5" name="Freeform 157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6" name="Freeform 158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87" name="Freeform 159"/>
          <p:cNvSpPr>
            <a:spLocks/>
          </p:cNvSpPr>
          <p:nvPr/>
        </p:nvSpPr>
        <p:spPr bwMode="gray">
          <a:xfrm rot="13387470">
            <a:off x="1417639" y="4614862"/>
            <a:ext cx="1095375" cy="423863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88" name="Rectangle 160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931569"/>
            <a:ext cx="2133600" cy="1666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E6E76F4-8522-4AA6-AEF6-2E4F8C8A4C03}" type="datetimeFigureOut">
              <a:rPr lang="en-US" altLang="en-US"/>
              <a:pPr/>
              <a:t>24/4/2015</a:t>
            </a:fld>
            <a:endParaRPr lang="en-US" altLang="en-US"/>
          </a:p>
        </p:txBody>
      </p:sp>
      <p:sp>
        <p:nvSpPr>
          <p:cNvPr id="48289" name="Rectangle 16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931569"/>
            <a:ext cx="2895600" cy="1666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8290" name="Rectangle 16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931569"/>
            <a:ext cx="2133600" cy="1666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712266-41E8-4340-95FE-561743BDFE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8291" name="Rectangle 163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1485900"/>
            <a:ext cx="7175500" cy="110251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50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8292" name="Rectangle 16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459831"/>
            <a:ext cx="7175500" cy="438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8219" name="Freeform 91"/>
          <p:cNvSpPr>
            <a:spLocks/>
          </p:cNvSpPr>
          <p:nvPr/>
        </p:nvSpPr>
        <p:spPr bwMode="gray">
          <a:xfrm>
            <a:off x="14288" y="2558654"/>
            <a:ext cx="9144000" cy="3657600"/>
          </a:xfrm>
          <a:custGeom>
            <a:avLst/>
            <a:gdLst>
              <a:gd name="T0" fmla="*/ 0 w 5760"/>
              <a:gd name="T1" fmla="*/ 877 h 3072"/>
              <a:gd name="T2" fmla="*/ 5760 w 5760"/>
              <a:gd name="T3" fmla="*/ 1389 h 30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0" h="3072">
                <a:moveTo>
                  <a:pt x="0" y="877"/>
                </a:moveTo>
                <a:cubicBezTo>
                  <a:pt x="2057" y="3072"/>
                  <a:pt x="3246" y="0"/>
                  <a:pt x="5760" y="1389"/>
                </a:cubicBezTo>
              </a:path>
            </a:pathLst>
          </a:cu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48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48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8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48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48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4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5" grpId="0" animBg="1"/>
      <p:bldP spid="48216" grpId="0" animBg="1"/>
      <p:bldP spid="48217" grpId="0" animBg="1"/>
      <p:bldP spid="48218" grpId="0" animBg="1"/>
      <p:bldP spid="48221" grpId="0" animBg="1"/>
      <p:bldP spid="48222" grpId="0" animBg="1"/>
      <p:bldP spid="48223" grpId="0" animBg="1"/>
      <p:bldP spid="48224" grpId="0" animBg="1"/>
      <p:bldP spid="48232" grpId="0" animBg="1"/>
      <p:bldP spid="48240" grpId="0" animBg="1"/>
      <p:bldP spid="48255" grpId="0" animBg="1"/>
      <p:bldP spid="48256" grpId="0" animBg="1"/>
      <p:bldP spid="48276" grpId="0" animBg="1"/>
      <p:bldP spid="48277" grpId="0" animBg="1"/>
      <p:bldP spid="48279" grpId="0" animBg="1"/>
      <p:bldP spid="48287" grpId="0" animBg="1"/>
      <p:bldP spid="48291" grpId="0"/>
      <p:bldP spid="4829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2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2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03CF6-829B-4FD3-BFD0-1CF35D673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2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474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474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E1180-22E7-4A82-B02A-95BAB49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2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6142C-6D8A-4CAB-BB7C-20FDE10F5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40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0"/>
            <a:ext cx="8229600" cy="36004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DA6C-2CE9-4437-B8ED-0F959143D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74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600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9F53-AF53-49FE-B9A2-D5AD50B94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1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CCF17-F6CD-4F14-AF8B-C784966D8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1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EC20-D38F-4541-BF60-CD288BA03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7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BEDAB-C3EC-4772-B9BA-BCCF2F6E1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98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47D9-7095-4EC1-B245-CADFE67F8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5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5EC04-E876-466B-8298-4FF2B6AD7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3C9EA-54A9-4B3D-88E3-8A6CB940E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3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CC2B7-6534-4846-BE57-DD0725704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1FC99-8763-4895-8184-518C08A09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2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1"/>
          <p:cNvGrpSpPr>
            <a:grpSpLocks/>
          </p:cNvGrpSpPr>
          <p:nvPr/>
        </p:nvGrpSpPr>
        <p:grpSpPr bwMode="auto">
          <a:xfrm>
            <a:off x="-9525" y="2619375"/>
            <a:ext cx="5311775" cy="2458641"/>
            <a:chOff x="-6" y="2200"/>
            <a:chExt cx="3346" cy="2065"/>
          </a:xfrm>
        </p:grpSpPr>
        <p:sp>
          <p:nvSpPr>
            <p:cNvPr id="1143" name="Freeform 119"/>
            <p:cNvSpPr>
              <a:spLocks/>
            </p:cNvSpPr>
            <p:nvPr userDrawn="1"/>
          </p:nvSpPr>
          <p:spPr bwMode="gray">
            <a:xfrm rot="-6320299">
              <a:off x="502" y="2058"/>
              <a:ext cx="1736" cy="2486"/>
            </a:xfrm>
            <a:custGeom>
              <a:avLst/>
              <a:gdLst>
                <a:gd name="T0" fmla="*/ 692 w 733"/>
                <a:gd name="T1" fmla="*/ 70 h 1044"/>
                <a:gd name="T2" fmla="*/ 50 w 733"/>
                <a:gd name="T3" fmla="*/ 556 h 1044"/>
                <a:gd name="T4" fmla="*/ 392 w 733"/>
                <a:gd name="T5" fmla="*/ 1007 h 1044"/>
                <a:gd name="T6" fmla="*/ 709 w 733"/>
                <a:gd name="T7" fmla="*/ 767 h 1044"/>
                <a:gd name="T8" fmla="*/ 540 w 733"/>
                <a:gd name="T9" fmla="*/ 544 h 1044"/>
                <a:gd name="T10" fmla="*/ 384 w 733"/>
                <a:gd name="T11" fmla="*/ 663 h 1044"/>
                <a:gd name="T12" fmla="*/ 467 w 733"/>
                <a:gd name="T13" fmla="*/ 773 h 1044"/>
                <a:gd name="T14" fmla="*/ 544 w 733"/>
                <a:gd name="T15" fmla="*/ 714 h 1044"/>
                <a:gd name="T16" fmla="*/ 503 w 733"/>
                <a:gd name="T17" fmla="*/ 660 h 1044"/>
                <a:gd name="T18" fmla="*/ 503 w 733"/>
                <a:gd name="T19" fmla="*/ 660 h 1044"/>
                <a:gd name="T20" fmla="*/ 546 w 733"/>
                <a:gd name="T21" fmla="*/ 717 h 1044"/>
                <a:gd name="T22" fmla="*/ 466 w 733"/>
                <a:gd name="T23" fmla="*/ 778 h 1044"/>
                <a:gd name="T24" fmla="*/ 379 w 733"/>
                <a:gd name="T25" fmla="*/ 663 h 1044"/>
                <a:gd name="T26" fmla="*/ 542 w 733"/>
                <a:gd name="T27" fmla="*/ 540 h 1044"/>
                <a:gd name="T28" fmla="*/ 718 w 733"/>
                <a:gd name="T29" fmla="*/ 772 h 1044"/>
                <a:gd name="T30" fmla="*/ 387 w 733"/>
                <a:gd name="T31" fmla="*/ 1022 h 1044"/>
                <a:gd name="T32" fmla="*/ 31 w 733"/>
                <a:gd name="T33" fmla="*/ 552 h 1044"/>
                <a:gd name="T34" fmla="*/ 700 w 733"/>
                <a:gd name="T35" fmla="*/ 45 h 1044"/>
                <a:gd name="T36" fmla="*/ 692 w 733"/>
                <a:gd name="T37" fmla="*/ 70 h 10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3"/>
                <a:gd name="T58" fmla="*/ 0 h 1044"/>
                <a:gd name="T59" fmla="*/ 733 w 733"/>
                <a:gd name="T60" fmla="*/ 1044 h 10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3" h="1044">
                  <a:moveTo>
                    <a:pt x="692" y="70"/>
                  </a:moveTo>
                  <a:cubicBezTo>
                    <a:pt x="381" y="27"/>
                    <a:pt x="93" y="245"/>
                    <a:pt x="50" y="556"/>
                  </a:cubicBezTo>
                  <a:cubicBezTo>
                    <a:pt x="20" y="775"/>
                    <a:pt x="173" y="977"/>
                    <a:pt x="392" y="1007"/>
                  </a:cubicBezTo>
                  <a:cubicBezTo>
                    <a:pt x="546" y="1029"/>
                    <a:pt x="688" y="921"/>
                    <a:pt x="709" y="767"/>
                  </a:cubicBezTo>
                  <a:cubicBezTo>
                    <a:pt x="724" y="659"/>
                    <a:pt x="648" y="559"/>
                    <a:pt x="540" y="544"/>
                  </a:cubicBezTo>
                  <a:cubicBezTo>
                    <a:pt x="464" y="534"/>
                    <a:pt x="394" y="587"/>
                    <a:pt x="384" y="663"/>
                  </a:cubicBezTo>
                  <a:cubicBezTo>
                    <a:pt x="377" y="716"/>
                    <a:pt x="414" y="766"/>
                    <a:pt x="467" y="773"/>
                  </a:cubicBezTo>
                  <a:cubicBezTo>
                    <a:pt x="505" y="778"/>
                    <a:pt x="539" y="752"/>
                    <a:pt x="544" y="714"/>
                  </a:cubicBezTo>
                  <a:cubicBezTo>
                    <a:pt x="548" y="688"/>
                    <a:pt x="530" y="664"/>
                    <a:pt x="503" y="660"/>
                  </a:cubicBezTo>
                  <a:cubicBezTo>
                    <a:pt x="503" y="660"/>
                    <a:pt x="503" y="660"/>
                    <a:pt x="503" y="660"/>
                  </a:cubicBezTo>
                  <a:cubicBezTo>
                    <a:pt x="531" y="664"/>
                    <a:pt x="550" y="689"/>
                    <a:pt x="546" y="717"/>
                  </a:cubicBezTo>
                  <a:cubicBezTo>
                    <a:pt x="541" y="756"/>
                    <a:pt x="505" y="783"/>
                    <a:pt x="466" y="778"/>
                  </a:cubicBezTo>
                  <a:cubicBezTo>
                    <a:pt x="410" y="770"/>
                    <a:pt x="371" y="719"/>
                    <a:pt x="379" y="663"/>
                  </a:cubicBezTo>
                  <a:cubicBezTo>
                    <a:pt x="390" y="584"/>
                    <a:pt x="463" y="529"/>
                    <a:pt x="542" y="540"/>
                  </a:cubicBezTo>
                  <a:cubicBezTo>
                    <a:pt x="654" y="555"/>
                    <a:pt x="733" y="659"/>
                    <a:pt x="718" y="772"/>
                  </a:cubicBezTo>
                  <a:cubicBezTo>
                    <a:pt x="696" y="932"/>
                    <a:pt x="548" y="1044"/>
                    <a:pt x="387" y="1022"/>
                  </a:cubicBezTo>
                  <a:cubicBezTo>
                    <a:pt x="159" y="990"/>
                    <a:pt x="0" y="780"/>
                    <a:pt x="31" y="552"/>
                  </a:cubicBezTo>
                  <a:cubicBezTo>
                    <a:pt x="76" y="227"/>
                    <a:pt x="375" y="0"/>
                    <a:pt x="700" y="45"/>
                  </a:cubicBezTo>
                  <a:lnTo>
                    <a:pt x="692" y="70"/>
                  </a:lnTo>
                  <a:close/>
                </a:path>
              </a:pathLst>
            </a:custGeom>
            <a:solidFill>
              <a:schemeClr val="bg2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4" name="Freeform 120"/>
            <p:cNvSpPr>
              <a:spLocks/>
            </p:cNvSpPr>
            <p:nvPr userDrawn="1"/>
          </p:nvSpPr>
          <p:spPr bwMode="gray">
            <a:xfrm rot="-6703846">
              <a:off x="275" y="2463"/>
              <a:ext cx="757" cy="1082"/>
            </a:xfrm>
            <a:custGeom>
              <a:avLst/>
              <a:gdLst>
                <a:gd name="T0" fmla="*/ 692 w 733"/>
                <a:gd name="T1" fmla="*/ 70 h 1044"/>
                <a:gd name="T2" fmla="*/ 50 w 733"/>
                <a:gd name="T3" fmla="*/ 556 h 1044"/>
                <a:gd name="T4" fmla="*/ 392 w 733"/>
                <a:gd name="T5" fmla="*/ 1007 h 1044"/>
                <a:gd name="T6" fmla="*/ 709 w 733"/>
                <a:gd name="T7" fmla="*/ 767 h 1044"/>
                <a:gd name="T8" fmla="*/ 540 w 733"/>
                <a:gd name="T9" fmla="*/ 544 h 1044"/>
                <a:gd name="T10" fmla="*/ 384 w 733"/>
                <a:gd name="T11" fmla="*/ 663 h 1044"/>
                <a:gd name="T12" fmla="*/ 467 w 733"/>
                <a:gd name="T13" fmla="*/ 773 h 1044"/>
                <a:gd name="T14" fmla="*/ 544 w 733"/>
                <a:gd name="T15" fmla="*/ 714 h 1044"/>
                <a:gd name="T16" fmla="*/ 503 w 733"/>
                <a:gd name="T17" fmla="*/ 660 h 1044"/>
                <a:gd name="T18" fmla="*/ 503 w 733"/>
                <a:gd name="T19" fmla="*/ 660 h 1044"/>
                <a:gd name="T20" fmla="*/ 546 w 733"/>
                <a:gd name="T21" fmla="*/ 717 h 1044"/>
                <a:gd name="T22" fmla="*/ 466 w 733"/>
                <a:gd name="T23" fmla="*/ 778 h 1044"/>
                <a:gd name="T24" fmla="*/ 379 w 733"/>
                <a:gd name="T25" fmla="*/ 663 h 1044"/>
                <a:gd name="T26" fmla="*/ 542 w 733"/>
                <a:gd name="T27" fmla="*/ 540 h 1044"/>
                <a:gd name="T28" fmla="*/ 718 w 733"/>
                <a:gd name="T29" fmla="*/ 772 h 1044"/>
                <a:gd name="T30" fmla="*/ 387 w 733"/>
                <a:gd name="T31" fmla="*/ 1022 h 1044"/>
                <a:gd name="T32" fmla="*/ 31 w 733"/>
                <a:gd name="T33" fmla="*/ 552 h 1044"/>
                <a:gd name="T34" fmla="*/ 700 w 733"/>
                <a:gd name="T35" fmla="*/ 45 h 1044"/>
                <a:gd name="T36" fmla="*/ 692 w 733"/>
                <a:gd name="T37" fmla="*/ 70 h 10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3"/>
                <a:gd name="T58" fmla="*/ 0 h 1044"/>
                <a:gd name="T59" fmla="*/ 733 w 733"/>
                <a:gd name="T60" fmla="*/ 1044 h 10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3" h="1044">
                  <a:moveTo>
                    <a:pt x="692" y="70"/>
                  </a:moveTo>
                  <a:cubicBezTo>
                    <a:pt x="381" y="27"/>
                    <a:pt x="93" y="245"/>
                    <a:pt x="50" y="556"/>
                  </a:cubicBezTo>
                  <a:cubicBezTo>
                    <a:pt x="20" y="775"/>
                    <a:pt x="173" y="977"/>
                    <a:pt x="392" y="1007"/>
                  </a:cubicBezTo>
                  <a:cubicBezTo>
                    <a:pt x="546" y="1029"/>
                    <a:pt x="688" y="921"/>
                    <a:pt x="709" y="767"/>
                  </a:cubicBezTo>
                  <a:cubicBezTo>
                    <a:pt x="724" y="659"/>
                    <a:pt x="648" y="559"/>
                    <a:pt x="540" y="544"/>
                  </a:cubicBezTo>
                  <a:cubicBezTo>
                    <a:pt x="464" y="534"/>
                    <a:pt x="394" y="587"/>
                    <a:pt x="384" y="663"/>
                  </a:cubicBezTo>
                  <a:cubicBezTo>
                    <a:pt x="377" y="716"/>
                    <a:pt x="414" y="766"/>
                    <a:pt x="467" y="773"/>
                  </a:cubicBezTo>
                  <a:cubicBezTo>
                    <a:pt x="505" y="778"/>
                    <a:pt x="539" y="752"/>
                    <a:pt x="544" y="714"/>
                  </a:cubicBezTo>
                  <a:cubicBezTo>
                    <a:pt x="548" y="688"/>
                    <a:pt x="530" y="664"/>
                    <a:pt x="503" y="660"/>
                  </a:cubicBezTo>
                  <a:cubicBezTo>
                    <a:pt x="503" y="660"/>
                    <a:pt x="503" y="660"/>
                    <a:pt x="503" y="660"/>
                  </a:cubicBezTo>
                  <a:cubicBezTo>
                    <a:pt x="531" y="664"/>
                    <a:pt x="550" y="689"/>
                    <a:pt x="546" y="717"/>
                  </a:cubicBezTo>
                  <a:cubicBezTo>
                    <a:pt x="541" y="756"/>
                    <a:pt x="505" y="783"/>
                    <a:pt x="466" y="778"/>
                  </a:cubicBezTo>
                  <a:cubicBezTo>
                    <a:pt x="410" y="770"/>
                    <a:pt x="371" y="719"/>
                    <a:pt x="379" y="663"/>
                  </a:cubicBezTo>
                  <a:cubicBezTo>
                    <a:pt x="390" y="584"/>
                    <a:pt x="463" y="529"/>
                    <a:pt x="542" y="540"/>
                  </a:cubicBezTo>
                  <a:cubicBezTo>
                    <a:pt x="654" y="555"/>
                    <a:pt x="733" y="659"/>
                    <a:pt x="718" y="772"/>
                  </a:cubicBezTo>
                  <a:cubicBezTo>
                    <a:pt x="696" y="932"/>
                    <a:pt x="548" y="1044"/>
                    <a:pt x="387" y="1022"/>
                  </a:cubicBezTo>
                  <a:cubicBezTo>
                    <a:pt x="159" y="990"/>
                    <a:pt x="0" y="780"/>
                    <a:pt x="31" y="552"/>
                  </a:cubicBezTo>
                  <a:cubicBezTo>
                    <a:pt x="76" y="227"/>
                    <a:pt x="375" y="0"/>
                    <a:pt x="700" y="45"/>
                  </a:cubicBezTo>
                  <a:lnTo>
                    <a:pt x="692" y="70"/>
                  </a:lnTo>
                  <a:close/>
                </a:path>
              </a:pathLst>
            </a:custGeom>
            <a:solidFill>
              <a:schemeClr val="bg2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5" name="Freeform 121"/>
            <p:cNvSpPr>
              <a:spLocks/>
            </p:cNvSpPr>
            <p:nvPr userDrawn="1"/>
          </p:nvSpPr>
          <p:spPr bwMode="gray">
            <a:xfrm rot="-5996949">
              <a:off x="439" y="1755"/>
              <a:ext cx="2065" cy="2955"/>
            </a:xfrm>
            <a:custGeom>
              <a:avLst/>
              <a:gdLst>
                <a:gd name="T0" fmla="*/ 692 w 733"/>
                <a:gd name="T1" fmla="*/ 70 h 1044"/>
                <a:gd name="T2" fmla="*/ 50 w 733"/>
                <a:gd name="T3" fmla="*/ 556 h 1044"/>
                <a:gd name="T4" fmla="*/ 392 w 733"/>
                <a:gd name="T5" fmla="*/ 1007 h 1044"/>
                <a:gd name="T6" fmla="*/ 709 w 733"/>
                <a:gd name="T7" fmla="*/ 767 h 1044"/>
                <a:gd name="T8" fmla="*/ 540 w 733"/>
                <a:gd name="T9" fmla="*/ 544 h 1044"/>
                <a:gd name="T10" fmla="*/ 384 w 733"/>
                <a:gd name="T11" fmla="*/ 663 h 1044"/>
                <a:gd name="T12" fmla="*/ 467 w 733"/>
                <a:gd name="T13" fmla="*/ 773 h 1044"/>
                <a:gd name="T14" fmla="*/ 544 w 733"/>
                <a:gd name="T15" fmla="*/ 714 h 1044"/>
                <a:gd name="T16" fmla="*/ 503 w 733"/>
                <a:gd name="T17" fmla="*/ 660 h 1044"/>
                <a:gd name="T18" fmla="*/ 503 w 733"/>
                <a:gd name="T19" fmla="*/ 660 h 1044"/>
                <a:gd name="T20" fmla="*/ 546 w 733"/>
                <a:gd name="T21" fmla="*/ 717 h 1044"/>
                <a:gd name="T22" fmla="*/ 466 w 733"/>
                <a:gd name="T23" fmla="*/ 778 h 1044"/>
                <a:gd name="T24" fmla="*/ 379 w 733"/>
                <a:gd name="T25" fmla="*/ 663 h 1044"/>
                <a:gd name="T26" fmla="*/ 542 w 733"/>
                <a:gd name="T27" fmla="*/ 540 h 1044"/>
                <a:gd name="T28" fmla="*/ 718 w 733"/>
                <a:gd name="T29" fmla="*/ 772 h 1044"/>
                <a:gd name="T30" fmla="*/ 387 w 733"/>
                <a:gd name="T31" fmla="*/ 1022 h 1044"/>
                <a:gd name="T32" fmla="*/ 31 w 733"/>
                <a:gd name="T33" fmla="*/ 552 h 1044"/>
                <a:gd name="T34" fmla="*/ 700 w 733"/>
                <a:gd name="T35" fmla="*/ 45 h 1044"/>
                <a:gd name="T36" fmla="*/ 692 w 733"/>
                <a:gd name="T37" fmla="*/ 70 h 10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3"/>
                <a:gd name="T58" fmla="*/ 0 h 1044"/>
                <a:gd name="T59" fmla="*/ 733 w 733"/>
                <a:gd name="T60" fmla="*/ 1044 h 10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3" h="1044">
                  <a:moveTo>
                    <a:pt x="692" y="70"/>
                  </a:moveTo>
                  <a:cubicBezTo>
                    <a:pt x="381" y="27"/>
                    <a:pt x="93" y="245"/>
                    <a:pt x="50" y="556"/>
                  </a:cubicBezTo>
                  <a:cubicBezTo>
                    <a:pt x="20" y="775"/>
                    <a:pt x="173" y="977"/>
                    <a:pt x="392" y="1007"/>
                  </a:cubicBezTo>
                  <a:cubicBezTo>
                    <a:pt x="546" y="1029"/>
                    <a:pt x="688" y="921"/>
                    <a:pt x="709" y="767"/>
                  </a:cubicBezTo>
                  <a:cubicBezTo>
                    <a:pt x="724" y="659"/>
                    <a:pt x="648" y="559"/>
                    <a:pt x="540" y="544"/>
                  </a:cubicBezTo>
                  <a:cubicBezTo>
                    <a:pt x="464" y="534"/>
                    <a:pt x="394" y="587"/>
                    <a:pt x="384" y="663"/>
                  </a:cubicBezTo>
                  <a:cubicBezTo>
                    <a:pt x="377" y="716"/>
                    <a:pt x="414" y="766"/>
                    <a:pt x="467" y="773"/>
                  </a:cubicBezTo>
                  <a:cubicBezTo>
                    <a:pt x="505" y="778"/>
                    <a:pt x="539" y="752"/>
                    <a:pt x="544" y="714"/>
                  </a:cubicBezTo>
                  <a:cubicBezTo>
                    <a:pt x="548" y="688"/>
                    <a:pt x="530" y="664"/>
                    <a:pt x="503" y="660"/>
                  </a:cubicBezTo>
                  <a:cubicBezTo>
                    <a:pt x="503" y="660"/>
                    <a:pt x="503" y="660"/>
                    <a:pt x="503" y="660"/>
                  </a:cubicBezTo>
                  <a:cubicBezTo>
                    <a:pt x="531" y="664"/>
                    <a:pt x="550" y="689"/>
                    <a:pt x="546" y="717"/>
                  </a:cubicBezTo>
                  <a:cubicBezTo>
                    <a:pt x="541" y="756"/>
                    <a:pt x="505" y="783"/>
                    <a:pt x="466" y="778"/>
                  </a:cubicBezTo>
                  <a:cubicBezTo>
                    <a:pt x="410" y="770"/>
                    <a:pt x="371" y="719"/>
                    <a:pt x="379" y="663"/>
                  </a:cubicBezTo>
                  <a:cubicBezTo>
                    <a:pt x="390" y="584"/>
                    <a:pt x="463" y="529"/>
                    <a:pt x="542" y="540"/>
                  </a:cubicBezTo>
                  <a:cubicBezTo>
                    <a:pt x="654" y="555"/>
                    <a:pt x="733" y="659"/>
                    <a:pt x="718" y="772"/>
                  </a:cubicBezTo>
                  <a:cubicBezTo>
                    <a:pt x="696" y="932"/>
                    <a:pt x="548" y="1044"/>
                    <a:pt x="387" y="1022"/>
                  </a:cubicBezTo>
                  <a:cubicBezTo>
                    <a:pt x="159" y="990"/>
                    <a:pt x="0" y="780"/>
                    <a:pt x="31" y="552"/>
                  </a:cubicBezTo>
                  <a:cubicBezTo>
                    <a:pt x="76" y="227"/>
                    <a:pt x="375" y="0"/>
                    <a:pt x="700" y="45"/>
                  </a:cubicBezTo>
                  <a:lnTo>
                    <a:pt x="692" y="7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5189" name="Group 122"/>
            <p:cNvGrpSpPr>
              <a:grpSpLocks/>
            </p:cNvGrpSpPr>
            <p:nvPr userDrawn="1"/>
          </p:nvGrpSpPr>
          <p:grpSpPr bwMode="auto">
            <a:xfrm rot="1855796" flipH="1">
              <a:off x="1627" y="2668"/>
              <a:ext cx="320" cy="328"/>
              <a:chOff x="-1981" y="1707"/>
              <a:chExt cx="1112" cy="1148"/>
            </a:xfrm>
          </p:grpSpPr>
          <p:sp>
            <p:nvSpPr>
              <p:cNvPr id="1147" name="Freeform 123"/>
              <p:cNvSpPr>
                <a:spLocks/>
              </p:cNvSpPr>
              <p:nvPr/>
            </p:nvSpPr>
            <p:spPr bwMode="gray">
              <a:xfrm>
                <a:off x="-1410" y="2232"/>
                <a:ext cx="541" cy="316"/>
              </a:xfrm>
              <a:custGeom>
                <a:avLst/>
                <a:gdLst>
                  <a:gd name="T0" fmla="*/ 59 w 229"/>
                  <a:gd name="T1" fmla="*/ 86 h 134"/>
                  <a:gd name="T2" fmla="*/ 166 w 229"/>
                  <a:gd name="T3" fmla="*/ 127 h 134"/>
                  <a:gd name="T4" fmla="*/ 229 w 229"/>
                  <a:gd name="T5" fmla="*/ 99 h 134"/>
                  <a:gd name="T6" fmla="*/ 195 w 229"/>
                  <a:gd name="T7" fmla="*/ 39 h 134"/>
                  <a:gd name="T8" fmla="*/ 85 w 229"/>
                  <a:gd name="T9" fmla="*/ 7 h 134"/>
                  <a:gd name="T10" fmla="*/ 39 w 229"/>
                  <a:gd name="T11" fmla="*/ 35 h 134"/>
                  <a:gd name="T12" fmla="*/ 59 w 229"/>
                  <a:gd name="T13" fmla="*/ 86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59" y="86"/>
                    </a:moveTo>
                    <a:cubicBezTo>
                      <a:pt x="88" y="118"/>
                      <a:pt x="129" y="134"/>
                      <a:pt x="166" y="127"/>
                    </a:cubicBezTo>
                    <a:cubicBezTo>
                      <a:pt x="202" y="122"/>
                      <a:pt x="229" y="99"/>
                      <a:pt x="229" y="99"/>
                    </a:cubicBezTo>
                    <a:cubicBezTo>
                      <a:pt x="229" y="99"/>
                      <a:pt x="222" y="65"/>
                      <a:pt x="195" y="39"/>
                    </a:cubicBezTo>
                    <a:cubicBezTo>
                      <a:pt x="169" y="11"/>
                      <a:pt x="127" y="0"/>
                      <a:pt x="85" y="7"/>
                    </a:cubicBezTo>
                    <a:cubicBezTo>
                      <a:pt x="1" y="22"/>
                      <a:pt x="41" y="30"/>
                      <a:pt x="39" y="35"/>
                    </a:cubicBezTo>
                    <a:cubicBezTo>
                      <a:pt x="36" y="41"/>
                      <a:pt x="0" y="26"/>
                      <a:pt x="59" y="86"/>
                    </a:cubicBez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gray">
              <a:xfrm>
                <a:off x="-1511" y="2298"/>
                <a:ext cx="314" cy="557"/>
              </a:xfrm>
              <a:custGeom>
                <a:avLst/>
                <a:gdLst>
                  <a:gd name="T0" fmla="*/ 13 w 133"/>
                  <a:gd name="T1" fmla="*/ 82 h 236"/>
                  <a:gd name="T2" fmla="*/ 31 w 133"/>
                  <a:gd name="T3" fmla="*/ 195 h 236"/>
                  <a:gd name="T4" fmla="*/ 87 w 133"/>
                  <a:gd name="T5" fmla="*/ 235 h 236"/>
                  <a:gd name="T6" fmla="*/ 122 w 133"/>
                  <a:gd name="T7" fmla="*/ 176 h 236"/>
                  <a:gd name="T8" fmla="*/ 94 w 133"/>
                  <a:gd name="T9" fmla="*/ 65 h 236"/>
                  <a:gd name="T10" fmla="*/ 47 w 133"/>
                  <a:gd name="T11" fmla="*/ 39 h 236"/>
                  <a:gd name="T12" fmla="*/ 13 w 133"/>
                  <a:gd name="T13" fmla="*/ 82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36"/>
                  <a:gd name="T23" fmla="*/ 133 w 133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36">
                    <a:moveTo>
                      <a:pt x="13" y="82"/>
                    </a:moveTo>
                    <a:cubicBezTo>
                      <a:pt x="0" y="123"/>
                      <a:pt x="6" y="166"/>
                      <a:pt x="31" y="195"/>
                    </a:cubicBezTo>
                    <a:cubicBezTo>
                      <a:pt x="53" y="225"/>
                      <a:pt x="87" y="236"/>
                      <a:pt x="87" y="235"/>
                    </a:cubicBezTo>
                    <a:cubicBezTo>
                      <a:pt x="86" y="236"/>
                      <a:pt x="113" y="212"/>
                      <a:pt x="122" y="176"/>
                    </a:cubicBezTo>
                    <a:cubicBezTo>
                      <a:pt x="133" y="140"/>
                      <a:pt x="122" y="98"/>
                      <a:pt x="94" y="65"/>
                    </a:cubicBezTo>
                    <a:cubicBezTo>
                      <a:pt x="40" y="0"/>
                      <a:pt x="53" y="38"/>
                      <a:pt x="47" y="39"/>
                    </a:cubicBezTo>
                    <a:cubicBezTo>
                      <a:pt x="40" y="40"/>
                      <a:pt x="37" y="1"/>
                      <a:pt x="13" y="82"/>
                    </a:cubicBez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gray">
              <a:xfrm>
                <a:off x="-1880" y="2291"/>
                <a:ext cx="447" cy="406"/>
              </a:xfrm>
              <a:custGeom>
                <a:avLst/>
                <a:gdLst>
                  <a:gd name="T0" fmla="*/ 103 w 189"/>
                  <a:gd name="T1" fmla="*/ 20 h 172"/>
                  <a:gd name="T2" fmla="*/ 15 w 189"/>
                  <a:gd name="T3" fmla="*/ 92 h 172"/>
                  <a:gd name="T4" fmla="*/ 8 w 189"/>
                  <a:gd name="T5" fmla="*/ 161 h 172"/>
                  <a:gd name="T6" fmla="*/ 77 w 189"/>
                  <a:gd name="T7" fmla="*/ 162 h 172"/>
                  <a:gd name="T8" fmla="*/ 159 w 189"/>
                  <a:gd name="T9" fmla="*/ 82 h 172"/>
                  <a:gd name="T10" fmla="*/ 158 w 189"/>
                  <a:gd name="T11" fmla="*/ 28 h 172"/>
                  <a:gd name="T12" fmla="*/ 103 w 189"/>
                  <a:gd name="T13" fmla="*/ 20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72"/>
                  <a:gd name="T23" fmla="*/ 189 w 189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72">
                    <a:moveTo>
                      <a:pt x="103" y="20"/>
                    </a:moveTo>
                    <a:cubicBezTo>
                      <a:pt x="62" y="29"/>
                      <a:pt x="28" y="56"/>
                      <a:pt x="15" y="92"/>
                    </a:cubicBezTo>
                    <a:cubicBezTo>
                      <a:pt x="0" y="126"/>
                      <a:pt x="8" y="161"/>
                      <a:pt x="8" y="161"/>
                    </a:cubicBezTo>
                    <a:cubicBezTo>
                      <a:pt x="7" y="161"/>
                      <a:pt x="41" y="172"/>
                      <a:pt x="77" y="162"/>
                    </a:cubicBezTo>
                    <a:cubicBezTo>
                      <a:pt x="113" y="153"/>
                      <a:pt x="144" y="122"/>
                      <a:pt x="159" y="82"/>
                    </a:cubicBezTo>
                    <a:cubicBezTo>
                      <a:pt x="189" y="3"/>
                      <a:pt x="162" y="32"/>
                      <a:pt x="158" y="28"/>
                    </a:cubicBezTo>
                    <a:cubicBezTo>
                      <a:pt x="154" y="23"/>
                      <a:pt x="186" y="0"/>
                      <a:pt x="103" y="20"/>
                    </a:cubicBez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0" name="Freeform 126"/>
              <p:cNvSpPr>
                <a:spLocks/>
              </p:cNvSpPr>
              <p:nvPr/>
            </p:nvSpPr>
            <p:spPr bwMode="gray">
              <a:xfrm>
                <a:off x="-1981" y="2014"/>
                <a:ext cx="541" cy="317"/>
              </a:xfrm>
              <a:custGeom>
                <a:avLst/>
                <a:gdLst>
                  <a:gd name="T0" fmla="*/ 171 w 229"/>
                  <a:gd name="T1" fmla="*/ 47 h 134"/>
                  <a:gd name="T2" fmla="*/ 64 w 229"/>
                  <a:gd name="T3" fmla="*/ 7 h 134"/>
                  <a:gd name="T4" fmla="*/ 1 w 229"/>
                  <a:gd name="T5" fmla="*/ 35 h 134"/>
                  <a:gd name="T6" fmla="*/ 34 w 229"/>
                  <a:gd name="T7" fmla="*/ 95 h 134"/>
                  <a:gd name="T8" fmla="*/ 144 w 229"/>
                  <a:gd name="T9" fmla="*/ 126 h 134"/>
                  <a:gd name="T10" fmla="*/ 191 w 229"/>
                  <a:gd name="T11" fmla="*/ 99 h 134"/>
                  <a:gd name="T12" fmla="*/ 171 w 229"/>
                  <a:gd name="T13" fmla="*/ 47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171" y="47"/>
                    </a:moveTo>
                    <a:cubicBezTo>
                      <a:pt x="142" y="16"/>
                      <a:pt x="101" y="0"/>
                      <a:pt x="64" y="7"/>
                    </a:cubicBezTo>
                    <a:cubicBezTo>
                      <a:pt x="27" y="12"/>
                      <a:pt x="0" y="35"/>
                      <a:pt x="1" y="35"/>
                    </a:cubicBezTo>
                    <a:cubicBezTo>
                      <a:pt x="1" y="34"/>
                      <a:pt x="8" y="69"/>
                      <a:pt x="34" y="95"/>
                    </a:cubicBezTo>
                    <a:cubicBezTo>
                      <a:pt x="60" y="123"/>
                      <a:pt x="102" y="134"/>
                      <a:pt x="144" y="126"/>
                    </a:cubicBezTo>
                    <a:cubicBezTo>
                      <a:pt x="228" y="112"/>
                      <a:pt x="189" y="104"/>
                      <a:pt x="191" y="99"/>
                    </a:cubicBezTo>
                    <a:cubicBezTo>
                      <a:pt x="193" y="93"/>
                      <a:pt x="229" y="108"/>
                      <a:pt x="171" y="47"/>
                    </a:cubicBez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gray">
              <a:xfrm>
                <a:off x="-1651" y="1707"/>
                <a:ext cx="312" cy="558"/>
              </a:xfrm>
              <a:custGeom>
                <a:avLst/>
                <a:gdLst>
                  <a:gd name="T0" fmla="*/ 120 w 132"/>
                  <a:gd name="T1" fmla="*/ 154 h 236"/>
                  <a:gd name="T2" fmla="*/ 102 w 132"/>
                  <a:gd name="T3" fmla="*/ 41 h 236"/>
                  <a:gd name="T4" fmla="*/ 46 w 132"/>
                  <a:gd name="T5" fmla="*/ 0 h 236"/>
                  <a:gd name="T6" fmla="*/ 10 w 132"/>
                  <a:gd name="T7" fmla="*/ 60 h 236"/>
                  <a:gd name="T8" fmla="*/ 38 w 132"/>
                  <a:gd name="T9" fmla="*/ 171 h 236"/>
                  <a:gd name="T10" fmla="*/ 86 w 132"/>
                  <a:gd name="T11" fmla="*/ 197 h 236"/>
                  <a:gd name="T12" fmla="*/ 120 w 132"/>
                  <a:gd name="T13" fmla="*/ 154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236"/>
                  <a:gd name="T23" fmla="*/ 132 w 132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236">
                    <a:moveTo>
                      <a:pt x="120" y="154"/>
                    </a:moveTo>
                    <a:cubicBezTo>
                      <a:pt x="132" y="113"/>
                      <a:pt x="126" y="70"/>
                      <a:pt x="102" y="41"/>
                    </a:cubicBezTo>
                    <a:cubicBezTo>
                      <a:pt x="79" y="11"/>
                      <a:pt x="45" y="0"/>
                      <a:pt x="46" y="0"/>
                    </a:cubicBezTo>
                    <a:cubicBezTo>
                      <a:pt x="46" y="0"/>
                      <a:pt x="20" y="24"/>
                      <a:pt x="10" y="60"/>
                    </a:cubicBezTo>
                    <a:cubicBezTo>
                      <a:pt x="0" y="96"/>
                      <a:pt x="11" y="138"/>
                      <a:pt x="38" y="171"/>
                    </a:cubicBezTo>
                    <a:cubicBezTo>
                      <a:pt x="92" y="236"/>
                      <a:pt x="80" y="198"/>
                      <a:pt x="86" y="197"/>
                    </a:cubicBezTo>
                    <a:cubicBezTo>
                      <a:pt x="92" y="196"/>
                      <a:pt x="96" y="235"/>
                      <a:pt x="120" y="154"/>
                    </a:cubicBez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gray">
              <a:xfrm>
                <a:off x="-1414" y="1865"/>
                <a:ext cx="444" cy="407"/>
              </a:xfrm>
              <a:custGeom>
                <a:avLst/>
                <a:gdLst>
                  <a:gd name="T0" fmla="*/ 85 w 188"/>
                  <a:gd name="T1" fmla="*/ 152 h 172"/>
                  <a:gd name="T2" fmla="*/ 174 w 188"/>
                  <a:gd name="T3" fmla="*/ 80 h 172"/>
                  <a:gd name="T4" fmla="*/ 181 w 188"/>
                  <a:gd name="T5" fmla="*/ 11 h 172"/>
                  <a:gd name="T6" fmla="*/ 112 w 188"/>
                  <a:gd name="T7" fmla="*/ 10 h 172"/>
                  <a:gd name="T8" fmla="*/ 30 w 188"/>
                  <a:gd name="T9" fmla="*/ 90 h 172"/>
                  <a:gd name="T10" fmla="*/ 31 w 188"/>
                  <a:gd name="T11" fmla="*/ 144 h 172"/>
                  <a:gd name="T12" fmla="*/ 85 w 188"/>
                  <a:gd name="T13" fmla="*/ 152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172"/>
                  <a:gd name="T23" fmla="*/ 188 w 188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172">
                    <a:moveTo>
                      <a:pt x="85" y="152"/>
                    </a:moveTo>
                    <a:cubicBezTo>
                      <a:pt x="127" y="143"/>
                      <a:pt x="161" y="116"/>
                      <a:pt x="174" y="80"/>
                    </a:cubicBezTo>
                    <a:cubicBezTo>
                      <a:pt x="188" y="46"/>
                      <a:pt x="181" y="11"/>
                      <a:pt x="181" y="11"/>
                    </a:cubicBezTo>
                    <a:cubicBezTo>
                      <a:pt x="181" y="11"/>
                      <a:pt x="147" y="0"/>
                      <a:pt x="112" y="10"/>
                    </a:cubicBezTo>
                    <a:cubicBezTo>
                      <a:pt x="75" y="19"/>
                      <a:pt x="44" y="50"/>
                      <a:pt x="30" y="90"/>
                    </a:cubicBezTo>
                    <a:cubicBezTo>
                      <a:pt x="0" y="169"/>
                      <a:pt x="27" y="140"/>
                      <a:pt x="31" y="144"/>
                    </a:cubicBezTo>
                    <a:cubicBezTo>
                      <a:pt x="35" y="149"/>
                      <a:pt x="2" y="172"/>
                      <a:pt x="85" y="152"/>
                    </a:cubicBez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53" name="Freeform 129"/>
            <p:cNvSpPr>
              <a:spLocks/>
            </p:cNvSpPr>
            <p:nvPr userDrawn="1"/>
          </p:nvSpPr>
          <p:spPr bwMode="gray">
            <a:xfrm rot="10670347" flipH="1">
              <a:off x="322" y="3034"/>
              <a:ext cx="589" cy="253"/>
            </a:xfrm>
            <a:custGeom>
              <a:avLst/>
              <a:gdLst>
                <a:gd name="T0" fmla="*/ 0 w 1764"/>
                <a:gd name="T1" fmla="*/ 410 h 929"/>
                <a:gd name="T2" fmla="*/ 686 w 1764"/>
                <a:gd name="T3" fmla="*/ 185 h 929"/>
                <a:gd name="T4" fmla="*/ 981 w 1764"/>
                <a:gd name="T5" fmla="*/ 386 h 929"/>
                <a:gd name="T6" fmla="*/ 1199 w 1764"/>
                <a:gd name="T7" fmla="*/ 628 h 929"/>
                <a:gd name="T8" fmla="*/ 1527 w 1764"/>
                <a:gd name="T9" fmla="*/ 707 h 929"/>
                <a:gd name="T10" fmla="*/ 1627 w 1764"/>
                <a:gd name="T11" fmla="*/ 534 h 929"/>
                <a:gd name="T12" fmla="*/ 1509 w 1764"/>
                <a:gd name="T13" fmla="*/ 440 h 929"/>
                <a:gd name="T14" fmla="*/ 1454 w 1764"/>
                <a:gd name="T15" fmla="*/ 537 h 929"/>
                <a:gd name="T16" fmla="*/ 1560 w 1764"/>
                <a:gd name="T17" fmla="*/ 355 h 929"/>
                <a:gd name="T18" fmla="*/ 1651 w 1764"/>
                <a:gd name="T19" fmla="*/ 404 h 929"/>
                <a:gd name="T20" fmla="*/ 1530 w 1764"/>
                <a:gd name="T21" fmla="*/ 735 h 929"/>
                <a:gd name="T22" fmla="*/ 1269 w 1764"/>
                <a:gd name="T23" fmla="*/ 704 h 929"/>
                <a:gd name="T24" fmla="*/ 1141 w 1764"/>
                <a:gd name="T25" fmla="*/ 589 h 929"/>
                <a:gd name="T26" fmla="*/ 692 w 1764"/>
                <a:gd name="T27" fmla="*/ 213 h 929"/>
                <a:gd name="T28" fmla="*/ 938 w 1764"/>
                <a:gd name="T29" fmla="*/ 701 h 929"/>
                <a:gd name="T30" fmla="*/ 580 w 1764"/>
                <a:gd name="T31" fmla="*/ 865 h 929"/>
                <a:gd name="T32" fmla="*/ 383 w 1764"/>
                <a:gd name="T33" fmla="*/ 671 h 929"/>
                <a:gd name="T34" fmla="*/ 562 w 1764"/>
                <a:gd name="T35" fmla="*/ 723 h 929"/>
                <a:gd name="T36" fmla="*/ 592 w 1764"/>
                <a:gd name="T37" fmla="*/ 677 h 929"/>
                <a:gd name="T38" fmla="*/ 887 w 1764"/>
                <a:gd name="T39" fmla="*/ 628 h 929"/>
                <a:gd name="T40" fmla="*/ 553 w 1764"/>
                <a:gd name="T41" fmla="*/ 176 h 929"/>
                <a:gd name="T42" fmla="*/ 3 w 1764"/>
                <a:gd name="T43" fmla="*/ 434 h 929"/>
                <a:gd name="T44" fmla="*/ 0 w 1764"/>
                <a:gd name="T45" fmla="*/ 410 h 9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4"/>
                <a:gd name="T70" fmla="*/ 0 h 929"/>
                <a:gd name="T71" fmla="*/ 1764 w 1764"/>
                <a:gd name="T72" fmla="*/ 929 h 9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4" h="929">
                  <a:moveTo>
                    <a:pt x="0" y="410"/>
                  </a:moveTo>
                  <a:cubicBezTo>
                    <a:pt x="0" y="410"/>
                    <a:pt x="161" y="0"/>
                    <a:pt x="686" y="185"/>
                  </a:cubicBezTo>
                  <a:cubicBezTo>
                    <a:pt x="686" y="185"/>
                    <a:pt x="820" y="234"/>
                    <a:pt x="981" y="386"/>
                  </a:cubicBezTo>
                  <a:cubicBezTo>
                    <a:pt x="981" y="386"/>
                    <a:pt x="1111" y="525"/>
                    <a:pt x="1199" y="628"/>
                  </a:cubicBezTo>
                  <a:cubicBezTo>
                    <a:pt x="1199" y="628"/>
                    <a:pt x="1314" y="765"/>
                    <a:pt x="1527" y="707"/>
                  </a:cubicBezTo>
                  <a:cubicBezTo>
                    <a:pt x="1527" y="707"/>
                    <a:pt x="1636" y="674"/>
                    <a:pt x="1627" y="534"/>
                  </a:cubicBezTo>
                  <a:cubicBezTo>
                    <a:pt x="1627" y="534"/>
                    <a:pt x="1615" y="410"/>
                    <a:pt x="1509" y="440"/>
                  </a:cubicBezTo>
                  <a:cubicBezTo>
                    <a:pt x="1509" y="440"/>
                    <a:pt x="1445" y="458"/>
                    <a:pt x="1454" y="537"/>
                  </a:cubicBezTo>
                  <a:cubicBezTo>
                    <a:pt x="1454" y="537"/>
                    <a:pt x="1409" y="352"/>
                    <a:pt x="1560" y="355"/>
                  </a:cubicBezTo>
                  <a:cubicBezTo>
                    <a:pt x="1651" y="404"/>
                    <a:pt x="1651" y="404"/>
                    <a:pt x="1651" y="404"/>
                  </a:cubicBezTo>
                  <a:cubicBezTo>
                    <a:pt x="1651" y="404"/>
                    <a:pt x="1764" y="628"/>
                    <a:pt x="1530" y="735"/>
                  </a:cubicBezTo>
                  <a:cubicBezTo>
                    <a:pt x="1530" y="735"/>
                    <a:pt x="1430" y="783"/>
                    <a:pt x="1269" y="704"/>
                  </a:cubicBezTo>
                  <a:cubicBezTo>
                    <a:pt x="1269" y="704"/>
                    <a:pt x="1205" y="665"/>
                    <a:pt x="1141" y="589"/>
                  </a:cubicBezTo>
                  <a:cubicBezTo>
                    <a:pt x="1141" y="589"/>
                    <a:pt x="862" y="237"/>
                    <a:pt x="692" y="213"/>
                  </a:cubicBezTo>
                  <a:cubicBezTo>
                    <a:pt x="692" y="213"/>
                    <a:pt x="1017" y="364"/>
                    <a:pt x="938" y="701"/>
                  </a:cubicBezTo>
                  <a:cubicBezTo>
                    <a:pt x="938" y="701"/>
                    <a:pt x="871" y="929"/>
                    <a:pt x="580" y="865"/>
                  </a:cubicBezTo>
                  <a:cubicBezTo>
                    <a:pt x="580" y="865"/>
                    <a:pt x="468" y="838"/>
                    <a:pt x="383" y="671"/>
                  </a:cubicBezTo>
                  <a:cubicBezTo>
                    <a:pt x="383" y="671"/>
                    <a:pt x="449" y="765"/>
                    <a:pt x="562" y="723"/>
                  </a:cubicBezTo>
                  <a:cubicBezTo>
                    <a:pt x="562" y="723"/>
                    <a:pt x="583" y="692"/>
                    <a:pt x="592" y="677"/>
                  </a:cubicBezTo>
                  <a:cubicBezTo>
                    <a:pt x="738" y="434"/>
                    <a:pt x="887" y="628"/>
                    <a:pt x="887" y="628"/>
                  </a:cubicBezTo>
                  <a:cubicBezTo>
                    <a:pt x="887" y="628"/>
                    <a:pt x="938" y="295"/>
                    <a:pt x="553" y="176"/>
                  </a:cubicBezTo>
                  <a:cubicBezTo>
                    <a:pt x="553" y="176"/>
                    <a:pt x="195" y="61"/>
                    <a:pt x="3" y="434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5191" name="Group 130"/>
            <p:cNvGrpSpPr>
              <a:grpSpLocks/>
            </p:cNvGrpSpPr>
            <p:nvPr userDrawn="1"/>
          </p:nvGrpSpPr>
          <p:grpSpPr bwMode="auto">
            <a:xfrm rot="1855796" flipH="1">
              <a:off x="658" y="2780"/>
              <a:ext cx="166" cy="171"/>
              <a:chOff x="-1981" y="1707"/>
              <a:chExt cx="1112" cy="1148"/>
            </a:xfrm>
          </p:grpSpPr>
          <p:sp>
            <p:nvSpPr>
              <p:cNvPr id="1155" name="Freeform 131"/>
              <p:cNvSpPr>
                <a:spLocks/>
              </p:cNvSpPr>
              <p:nvPr/>
            </p:nvSpPr>
            <p:spPr bwMode="gray">
              <a:xfrm>
                <a:off x="-1410" y="2232"/>
                <a:ext cx="541" cy="316"/>
              </a:xfrm>
              <a:custGeom>
                <a:avLst/>
                <a:gdLst>
                  <a:gd name="T0" fmla="*/ 59 w 229"/>
                  <a:gd name="T1" fmla="*/ 86 h 134"/>
                  <a:gd name="T2" fmla="*/ 166 w 229"/>
                  <a:gd name="T3" fmla="*/ 127 h 134"/>
                  <a:gd name="T4" fmla="*/ 229 w 229"/>
                  <a:gd name="T5" fmla="*/ 99 h 134"/>
                  <a:gd name="T6" fmla="*/ 195 w 229"/>
                  <a:gd name="T7" fmla="*/ 39 h 134"/>
                  <a:gd name="T8" fmla="*/ 85 w 229"/>
                  <a:gd name="T9" fmla="*/ 7 h 134"/>
                  <a:gd name="T10" fmla="*/ 39 w 229"/>
                  <a:gd name="T11" fmla="*/ 35 h 134"/>
                  <a:gd name="T12" fmla="*/ 59 w 229"/>
                  <a:gd name="T13" fmla="*/ 86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59" y="86"/>
                    </a:moveTo>
                    <a:cubicBezTo>
                      <a:pt x="88" y="118"/>
                      <a:pt x="129" y="134"/>
                      <a:pt x="166" y="127"/>
                    </a:cubicBezTo>
                    <a:cubicBezTo>
                      <a:pt x="202" y="122"/>
                      <a:pt x="229" y="99"/>
                      <a:pt x="229" y="99"/>
                    </a:cubicBezTo>
                    <a:cubicBezTo>
                      <a:pt x="229" y="99"/>
                      <a:pt x="222" y="65"/>
                      <a:pt x="195" y="39"/>
                    </a:cubicBezTo>
                    <a:cubicBezTo>
                      <a:pt x="169" y="11"/>
                      <a:pt x="127" y="0"/>
                      <a:pt x="85" y="7"/>
                    </a:cubicBezTo>
                    <a:cubicBezTo>
                      <a:pt x="1" y="22"/>
                      <a:pt x="41" y="30"/>
                      <a:pt x="39" y="35"/>
                    </a:cubicBezTo>
                    <a:cubicBezTo>
                      <a:pt x="36" y="41"/>
                      <a:pt x="0" y="26"/>
                      <a:pt x="59" y="86"/>
                    </a:cubicBezTo>
                    <a:close/>
                  </a:path>
                </a:pathLst>
              </a:custGeom>
              <a:solidFill>
                <a:schemeClr val="bg2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gray">
              <a:xfrm>
                <a:off x="-1511" y="2298"/>
                <a:ext cx="314" cy="557"/>
              </a:xfrm>
              <a:custGeom>
                <a:avLst/>
                <a:gdLst>
                  <a:gd name="T0" fmla="*/ 13 w 133"/>
                  <a:gd name="T1" fmla="*/ 82 h 236"/>
                  <a:gd name="T2" fmla="*/ 31 w 133"/>
                  <a:gd name="T3" fmla="*/ 195 h 236"/>
                  <a:gd name="T4" fmla="*/ 87 w 133"/>
                  <a:gd name="T5" fmla="*/ 235 h 236"/>
                  <a:gd name="T6" fmla="*/ 122 w 133"/>
                  <a:gd name="T7" fmla="*/ 176 h 236"/>
                  <a:gd name="T8" fmla="*/ 94 w 133"/>
                  <a:gd name="T9" fmla="*/ 65 h 236"/>
                  <a:gd name="T10" fmla="*/ 47 w 133"/>
                  <a:gd name="T11" fmla="*/ 39 h 236"/>
                  <a:gd name="T12" fmla="*/ 13 w 133"/>
                  <a:gd name="T13" fmla="*/ 82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36"/>
                  <a:gd name="T23" fmla="*/ 133 w 133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36">
                    <a:moveTo>
                      <a:pt x="13" y="82"/>
                    </a:moveTo>
                    <a:cubicBezTo>
                      <a:pt x="0" y="123"/>
                      <a:pt x="6" y="166"/>
                      <a:pt x="31" y="195"/>
                    </a:cubicBezTo>
                    <a:cubicBezTo>
                      <a:pt x="53" y="225"/>
                      <a:pt x="87" y="236"/>
                      <a:pt x="87" y="235"/>
                    </a:cubicBezTo>
                    <a:cubicBezTo>
                      <a:pt x="86" y="236"/>
                      <a:pt x="113" y="212"/>
                      <a:pt x="122" y="176"/>
                    </a:cubicBezTo>
                    <a:cubicBezTo>
                      <a:pt x="133" y="140"/>
                      <a:pt x="122" y="98"/>
                      <a:pt x="94" y="65"/>
                    </a:cubicBezTo>
                    <a:cubicBezTo>
                      <a:pt x="40" y="0"/>
                      <a:pt x="53" y="38"/>
                      <a:pt x="47" y="39"/>
                    </a:cubicBezTo>
                    <a:cubicBezTo>
                      <a:pt x="40" y="40"/>
                      <a:pt x="37" y="1"/>
                      <a:pt x="13" y="82"/>
                    </a:cubicBezTo>
                    <a:close/>
                  </a:path>
                </a:pathLst>
              </a:custGeom>
              <a:solidFill>
                <a:schemeClr val="bg2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gray">
              <a:xfrm>
                <a:off x="-1880" y="2291"/>
                <a:ext cx="447" cy="406"/>
              </a:xfrm>
              <a:custGeom>
                <a:avLst/>
                <a:gdLst>
                  <a:gd name="T0" fmla="*/ 103 w 189"/>
                  <a:gd name="T1" fmla="*/ 20 h 172"/>
                  <a:gd name="T2" fmla="*/ 15 w 189"/>
                  <a:gd name="T3" fmla="*/ 92 h 172"/>
                  <a:gd name="T4" fmla="*/ 8 w 189"/>
                  <a:gd name="T5" fmla="*/ 161 h 172"/>
                  <a:gd name="T6" fmla="*/ 77 w 189"/>
                  <a:gd name="T7" fmla="*/ 162 h 172"/>
                  <a:gd name="T8" fmla="*/ 159 w 189"/>
                  <a:gd name="T9" fmla="*/ 82 h 172"/>
                  <a:gd name="T10" fmla="*/ 158 w 189"/>
                  <a:gd name="T11" fmla="*/ 28 h 172"/>
                  <a:gd name="T12" fmla="*/ 103 w 189"/>
                  <a:gd name="T13" fmla="*/ 20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72"/>
                  <a:gd name="T23" fmla="*/ 189 w 189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72">
                    <a:moveTo>
                      <a:pt x="103" y="20"/>
                    </a:moveTo>
                    <a:cubicBezTo>
                      <a:pt x="62" y="29"/>
                      <a:pt x="28" y="56"/>
                      <a:pt x="15" y="92"/>
                    </a:cubicBezTo>
                    <a:cubicBezTo>
                      <a:pt x="0" y="126"/>
                      <a:pt x="8" y="161"/>
                      <a:pt x="8" y="161"/>
                    </a:cubicBezTo>
                    <a:cubicBezTo>
                      <a:pt x="7" y="161"/>
                      <a:pt x="41" y="172"/>
                      <a:pt x="77" y="162"/>
                    </a:cubicBezTo>
                    <a:cubicBezTo>
                      <a:pt x="113" y="153"/>
                      <a:pt x="144" y="122"/>
                      <a:pt x="159" y="82"/>
                    </a:cubicBezTo>
                    <a:cubicBezTo>
                      <a:pt x="189" y="3"/>
                      <a:pt x="162" y="32"/>
                      <a:pt x="158" y="28"/>
                    </a:cubicBezTo>
                    <a:cubicBezTo>
                      <a:pt x="154" y="23"/>
                      <a:pt x="186" y="0"/>
                      <a:pt x="103" y="20"/>
                    </a:cubicBezTo>
                    <a:close/>
                  </a:path>
                </a:pathLst>
              </a:custGeom>
              <a:solidFill>
                <a:schemeClr val="bg2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gray">
              <a:xfrm>
                <a:off x="-1981" y="2014"/>
                <a:ext cx="541" cy="317"/>
              </a:xfrm>
              <a:custGeom>
                <a:avLst/>
                <a:gdLst>
                  <a:gd name="T0" fmla="*/ 171 w 229"/>
                  <a:gd name="T1" fmla="*/ 47 h 134"/>
                  <a:gd name="T2" fmla="*/ 64 w 229"/>
                  <a:gd name="T3" fmla="*/ 7 h 134"/>
                  <a:gd name="T4" fmla="*/ 1 w 229"/>
                  <a:gd name="T5" fmla="*/ 35 h 134"/>
                  <a:gd name="T6" fmla="*/ 34 w 229"/>
                  <a:gd name="T7" fmla="*/ 95 h 134"/>
                  <a:gd name="T8" fmla="*/ 144 w 229"/>
                  <a:gd name="T9" fmla="*/ 126 h 134"/>
                  <a:gd name="T10" fmla="*/ 191 w 229"/>
                  <a:gd name="T11" fmla="*/ 99 h 134"/>
                  <a:gd name="T12" fmla="*/ 171 w 229"/>
                  <a:gd name="T13" fmla="*/ 47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171" y="47"/>
                    </a:moveTo>
                    <a:cubicBezTo>
                      <a:pt x="142" y="16"/>
                      <a:pt x="101" y="0"/>
                      <a:pt x="64" y="7"/>
                    </a:cubicBezTo>
                    <a:cubicBezTo>
                      <a:pt x="27" y="12"/>
                      <a:pt x="0" y="35"/>
                      <a:pt x="1" y="35"/>
                    </a:cubicBezTo>
                    <a:cubicBezTo>
                      <a:pt x="1" y="34"/>
                      <a:pt x="8" y="69"/>
                      <a:pt x="34" y="95"/>
                    </a:cubicBezTo>
                    <a:cubicBezTo>
                      <a:pt x="60" y="123"/>
                      <a:pt x="102" y="134"/>
                      <a:pt x="144" y="126"/>
                    </a:cubicBezTo>
                    <a:cubicBezTo>
                      <a:pt x="228" y="112"/>
                      <a:pt x="189" y="104"/>
                      <a:pt x="191" y="99"/>
                    </a:cubicBezTo>
                    <a:cubicBezTo>
                      <a:pt x="193" y="93"/>
                      <a:pt x="229" y="108"/>
                      <a:pt x="171" y="47"/>
                    </a:cubicBezTo>
                    <a:close/>
                  </a:path>
                </a:pathLst>
              </a:custGeom>
              <a:solidFill>
                <a:schemeClr val="bg2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gray">
              <a:xfrm>
                <a:off x="-1651" y="1707"/>
                <a:ext cx="312" cy="558"/>
              </a:xfrm>
              <a:custGeom>
                <a:avLst/>
                <a:gdLst>
                  <a:gd name="T0" fmla="*/ 120 w 132"/>
                  <a:gd name="T1" fmla="*/ 154 h 236"/>
                  <a:gd name="T2" fmla="*/ 102 w 132"/>
                  <a:gd name="T3" fmla="*/ 41 h 236"/>
                  <a:gd name="T4" fmla="*/ 46 w 132"/>
                  <a:gd name="T5" fmla="*/ 0 h 236"/>
                  <a:gd name="T6" fmla="*/ 10 w 132"/>
                  <a:gd name="T7" fmla="*/ 60 h 236"/>
                  <a:gd name="T8" fmla="*/ 38 w 132"/>
                  <a:gd name="T9" fmla="*/ 171 h 236"/>
                  <a:gd name="T10" fmla="*/ 86 w 132"/>
                  <a:gd name="T11" fmla="*/ 197 h 236"/>
                  <a:gd name="T12" fmla="*/ 120 w 132"/>
                  <a:gd name="T13" fmla="*/ 154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236"/>
                  <a:gd name="T23" fmla="*/ 132 w 132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236">
                    <a:moveTo>
                      <a:pt x="120" y="154"/>
                    </a:moveTo>
                    <a:cubicBezTo>
                      <a:pt x="132" y="113"/>
                      <a:pt x="126" y="70"/>
                      <a:pt x="102" y="41"/>
                    </a:cubicBezTo>
                    <a:cubicBezTo>
                      <a:pt x="79" y="11"/>
                      <a:pt x="45" y="0"/>
                      <a:pt x="46" y="0"/>
                    </a:cubicBezTo>
                    <a:cubicBezTo>
                      <a:pt x="46" y="0"/>
                      <a:pt x="20" y="24"/>
                      <a:pt x="10" y="60"/>
                    </a:cubicBezTo>
                    <a:cubicBezTo>
                      <a:pt x="0" y="96"/>
                      <a:pt x="11" y="138"/>
                      <a:pt x="38" y="171"/>
                    </a:cubicBezTo>
                    <a:cubicBezTo>
                      <a:pt x="92" y="236"/>
                      <a:pt x="80" y="198"/>
                      <a:pt x="86" y="197"/>
                    </a:cubicBezTo>
                    <a:cubicBezTo>
                      <a:pt x="92" y="196"/>
                      <a:pt x="96" y="235"/>
                      <a:pt x="120" y="154"/>
                    </a:cubicBezTo>
                    <a:close/>
                  </a:path>
                </a:pathLst>
              </a:custGeom>
              <a:solidFill>
                <a:schemeClr val="bg2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gray">
              <a:xfrm>
                <a:off x="-1414" y="1865"/>
                <a:ext cx="444" cy="407"/>
              </a:xfrm>
              <a:custGeom>
                <a:avLst/>
                <a:gdLst>
                  <a:gd name="T0" fmla="*/ 85 w 188"/>
                  <a:gd name="T1" fmla="*/ 152 h 172"/>
                  <a:gd name="T2" fmla="*/ 174 w 188"/>
                  <a:gd name="T3" fmla="*/ 80 h 172"/>
                  <a:gd name="T4" fmla="*/ 181 w 188"/>
                  <a:gd name="T5" fmla="*/ 11 h 172"/>
                  <a:gd name="T6" fmla="*/ 112 w 188"/>
                  <a:gd name="T7" fmla="*/ 10 h 172"/>
                  <a:gd name="T8" fmla="*/ 30 w 188"/>
                  <a:gd name="T9" fmla="*/ 90 h 172"/>
                  <a:gd name="T10" fmla="*/ 31 w 188"/>
                  <a:gd name="T11" fmla="*/ 144 h 172"/>
                  <a:gd name="T12" fmla="*/ 85 w 188"/>
                  <a:gd name="T13" fmla="*/ 152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172"/>
                  <a:gd name="T23" fmla="*/ 188 w 188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172">
                    <a:moveTo>
                      <a:pt x="85" y="152"/>
                    </a:moveTo>
                    <a:cubicBezTo>
                      <a:pt x="127" y="143"/>
                      <a:pt x="161" y="116"/>
                      <a:pt x="174" y="80"/>
                    </a:cubicBezTo>
                    <a:cubicBezTo>
                      <a:pt x="188" y="46"/>
                      <a:pt x="181" y="11"/>
                      <a:pt x="181" y="11"/>
                    </a:cubicBezTo>
                    <a:cubicBezTo>
                      <a:pt x="181" y="11"/>
                      <a:pt x="147" y="0"/>
                      <a:pt x="112" y="10"/>
                    </a:cubicBezTo>
                    <a:cubicBezTo>
                      <a:pt x="75" y="19"/>
                      <a:pt x="44" y="50"/>
                      <a:pt x="30" y="90"/>
                    </a:cubicBezTo>
                    <a:cubicBezTo>
                      <a:pt x="0" y="169"/>
                      <a:pt x="27" y="140"/>
                      <a:pt x="31" y="144"/>
                    </a:cubicBezTo>
                    <a:cubicBezTo>
                      <a:pt x="35" y="149"/>
                      <a:pt x="2" y="172"/>
                      <a:pt x="85" y="152"/>
                    </a:cubicBezTo>
                    <a:close/>
                  </a:path>
                </a:pathLst>
              </a:custGeom>
              <a:solidFill>
                <a:schemeClr val="bg2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61" name="Freeform 137"/>
            <p:cNvSpPr>
              <a:spLocks/>
            </p:cNvSpPr>
            <p:nvPr userDrawn="1"/>
          </p:nvSpPr>
          <p:spPr bwMode="gray">
            <a:xfrm rot="18654070" flipH="1">
              <a:off x="2660" y="2798"/>
              <a:ext cx="555" cy="796"/>
            </a:xfrm>
            <a:custGeom>
              <a:avLst/>
              <a:gdLst>
                <a:gd name="T0" fmla="*/ 692 w 733"/>
                <a:gd name="T1" fmla="*/ 70 h 1044"/>
                <a:gd name="T2" fmla="*/ 50 w 733"/>
                <a:gd name="T3" fmla="*/ 556 h 1044"/>
                <a:gd name="T4" fmla="*/ 392 w 733"/>
                <a:gd name="T5" fmla="*/ 1007 h 1044"/>
                <a:gd name="T6" fmla="*/ 709 w 733"/>
                <a:gd name="T7" fmla="*/ 767 h 1044"/>
                <a:gd name="T8" fmla="*/ 540 w 733"/>
                <a:gd name="T9" fmla="*/ 544 h 1044"/>
                <a:gd name="T10" fmla="*/ 384 w 733"/>
                <a:gd name="T11" fmla="*/ 663 h 1044"/>
                <a:gd name="T12" fmla="*/ 467 w 733"/>
                <a:gd name="T13" fmla="*/ 773 h 1044"/>
                <a:gd name="T14" fmla="*/ 544 w 733"/>
                <a:gd name="T15" fmla="*/ 714 h 1044"/>
                <a:gd name="T16" fmla="*/ 503 w 733"/>
                <a:gd name="T17" fmla="*/ 660 h 1044"/>
                <a:gd name="T18" fmla="*/ 503 w 733"/>
                <a:gd name="T19" fmla="*/ 660 h 1044"/>
                <a:gd name="T20" fmla="*/ 546 w 733"/>
                <a:gd name="T21" fmla="*/ 717 h 1044"/>
                <a:gd name="T22" fmla="*/ 466 w 733"/>
                <a:gd name="T23" fmla="*/ 778 h 1044"/>
                <a:gd name="T24" fmla="*/ 379 w 733"/>
                <a:gd name="T25" fmla="*/ 663 h 1044"/>
                <a:gd name="T26" fmla="*/ 542 w 733"/>
                <a:gd name="T27" fmla="*/ 540 h 1044"/>
                <a:gd name="T28" fmla="*/ 718 w 733"/>
                <a:gd name="T29" fmla="*/ 772 h 1044"/>
                <a:gd name="T30" fmla="*/ 387 w 733"/>
                <a:gd name="T31" fmla="*/ 1022 h 1044"/>
                <a:gd name="T32" fmla="*/ 31 w 733"/>
                <a:gd name="T33" fmla="*/ 552 h 1044"/>
                <a:gd name="T34" fmla="*/ 700 w 733"/>
                <a:gd name="T35" fmla="*/ 45 h 1044"/>
                <a:gd name="T36" fmla="*/ 692 w 733"/>
                <a:gd name="T37" fmla="*/ 70 h 10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3"/>
                <a:gd name="T58" fmla="*/ 0 h 1044"/>
                <a:gd name="T59" fmla="*/ 733 w 733"/>
                <a:gd name="T60" fmla="*/ 1044 h 10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3" h="1044">
                  <a:moveTo>
                    <a:pt x="692" y="70"/>
                  </a:moveTo>
                  <a:cubicBezTo>
                    <a:pt x="381" y="27"/>
                    <a:pt x="93" y="245"/>
                    <a:pt x="50" y="556"/>
                  </a:cubicBezTo>
                  <a:cubicBezTo>
                    <a:pt x="20" y="775"/>
                    <a:pt x="173" y="977"/>
                    <a:pt x="392" y="1007"/>
                  </a:cubicBezTo>
                  <a:cubicBezTo>
                    <a:pt x="546" y="1029"/>
                    <a:pt x="688" y="921"/>
                    <a:pt x="709" y="767"/>
                  </a:cubicBezTo>
                  <a:cubicBezTo>
                    <a:pt x="724" y="659"/>
                    <a:pt x="648" y="559"/>
                    <a:pt x="540" y="544"/>
                  </a:cubicBezTo>
                  <a:cubicBezTo>
                    <a:pt x="464" y="534"/>
                    <a:pt x="394" y="587"/>
                    <a:pt x="384" y="663"/>
                  </a:cubicBezTo>
                  <a:cubicBezTo>
                    <a:pt x="377" y="716"/>
                    <a:pt x="414" y="766"/>
                    <a:pt x="467" y="773"/>
                  </a:cubicBezTo>
                  <a:cubicBezTo>
                    <a:pt x="505" y="778"/>
                    <a:pt x="539" y="752"/>
                    <a:pt x="544" y="714"/>
                  </a:cubicBezTo>
                  <a:cubicBezTo>
                    <a:pt x="548" y="688"/>
                    <a:pt x="530" y="664"/>
                    <a:pt x="503" y="660"/>
                  </a:cubicBezTo>
                  <a:cubicBezTo>
                    <a:pt x="503" y="660"/>
                    <a:pt x="503" y="660"/>
                    <a:pt x="503" y="660"/>
                  </a:cubicBezTo>
                  <a:cubicBezTo>
                    <a:pt x="531" y="664"/>
                    <a:pt x="550" y="689"/>
                    <a:pt x="546" y="717"/>
                  </a:cubicBezTo>
                  <a:cubicBezTo>
                    <a:pt x="541" y="756"/>
                    <a:pt x="505" y="783"/>
                    <a:pt x="466" y="778"/>
                  </a:cubicBezTo>
                  <a:cubicBezTo>
                    <a:pt x="410" y="770"/>
                    <a:pt x="371" y="719"/>
                    <a:pt x="379" y="663"/>
                  </a:cubicBezTo>
                  <a:cubicBezTo>
                    <a:pt x="390" y="584"/>
                    <a:pt x="463" y="529"/>
                    <a:pt x="542" y="540"/>
                  </a:cubicBezTo>
                  <a:cubicBezTo>
                    <a:pt x="654" y="555"/>
                    <a:pt x="733" y="659"/>
                    <a:pt x="718" y="772"/>
                  </a:cubicBezTo>
                  <a:cubicBezTo>
                    <a:pt x="696" y="932"/>
                    <a:pt x="548" y="1044"/>
                    <a:pt x="387" y="1022"/>
                  </a:cubicBezTo>
                  <a:cubicBezTo>
                    <a:pt x="159" y="990"/>
                    <a:pt x="0" y="780"/>
                    <a:pt x="31" y="552"/>
                  </a:cubicBezTo>
                  <a:cubicBezTo>
                    <a:pt x="76" y="227"/>
                    <a:pt x="375" y="0"/>
                    <a:pt x="700" y="45"/>
                  </a:cubicBezTo>
                  <a:lnTo>
                    <a:pt x="692" y="70"/>
                  </a:lnTo>
                  <a:close/>
                </a:path>
              </a:pathLst>
            </a:custGeom>
            <a:solidFill>
              <a:schemeClr val="bg2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2" name="Freeform 138"/>
            <p:cNvSpPr>
              <a:spLocks/>
            </p:cNvSpPr>
            <p:nvPr userDrawn="1"/>
          </p:nvSpPr>
          <p:spPr bwMode="gray">
            <a:xfrm rot="8934196" flipH="1">
              <a:off x="1350" y="3582"/>
              <a:ext cx="1024" cy="441"/>
            </a:xfrm>
            <a:custGeom>
              <a:avLst/>
              <a:gdLst>
                <a:gd name="T0" fmla="*/ 0 w 1764"/>
                <a:gd name="T1" fmla="*/ 410 h 929"/>
                <a:gd name="T2" fmla="*/ 686 w 1764"/>
                <a:gd name="T3" fmla="*/ 185 h 929"/>
                <a:gd name="T4" fmla="*/ 981 w 1764"/>
                <a:gd name="T5" fmla="*/ 386 h 929"/>
                <a:gd name="T6" fmla="*/ 1199 w 1764"/>
                <a:gd name="T7" fmla="*/ 628 h 929"/>
                <a:gd name="T8" fmla="*/ 1527 w 1764"/>
                <a:gd name="T9" fmla="*/ 707 h 929"/>
                <a:gd name="T10" fmla="*/ 1627 w 1764"/>
                <a:gd name="T11" fmla="*/ 534 h 929"/>
                <a:gd name="T12" fmla="*/ 1509 w 1764"/>
                <a:gd name="T13" fmla="*/ 440 h 929"/>
                <a:gd name="T14" fmla="*/ 1454 w 1764"/>
                <a:gd name="T15" fmla="*/ 537 h 929"/>
                <a:gd name="T16" fmla="*/ 1560 w 1764"/>
                <a:gd name="T17" fmla="*/ 355 h 929"/>
                <a:gd name="T18" fmla="*/ 1651 w 1764"/>
                <a:gd name="T19" fmla="*/ 404 h 929"/>
                <a:gd name="T20" fmla="*/ 1530 w 1764"/>
                <a:gd name="T21" fmla="*/ 735 h 929"/>
                <a:gd name="T22" fmla="*/ 1269 w 1764"/>
                <a:gd name="T23" fmla="*/ 704 h 929"/>
                <a:gd name="T24" fmla="*/ 1141 w 1764"/>
                <a:gd name="T25" fmla="*/ 589 h 929"/>
                <a:gd name="T26" fmla="*/ 692 w 1764"/>
                <a:gd name="T27" fmla="*/ 213 h 929"/>
                <a:gd name="T28" fmla="*/ 938 w 1764"/>
                <a:gd name="T29" fmla="*/ 701 h 929"/>
                <a:gd name="T30" fmla="*/ 580 w 1764"/>
                <a:gd name="T31" fmla="*/ 865 h 929"/>
                <a:gd name="T32" fmla="*/ 383 w 1764"/>
                <a:gd name="T33" fmla="*/ 671 h 929"/>
                <a:gd name="T34" fmla="*/ 562 w 1764"/>
                <a:gd name="T35" fmla="*/ 723 h 929"/>
                <a:gd name="T36" fmla="*/ 592 w 1764"/>
                <a:gd name="T37" fmla="*/ 677 h 929"/>
                <a:gd name="T38" fmla="*/ 887 w 1764"/>
                <a:gd name="T39" fmla="*/ 628 h 929"/>
                <a:gd name="T40" fmla="*/ 553 w 1764"/>
                <a:gd name="T41" fmla="*/ 176 h 929"/>
                <a:gd name="T42" fmla="*/ 3 w 1764"/>
                <a:gd name="T43" fmla="*/ 434 h 929"/>
                <a:gd name="T44" fmla="*/ 0 w 1764"/>
                <a:gd name="T45" fmla="*/ 410 h 9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4"/>
                <a:gd name="T70" fmla="*/ 0 h 929"/>
                <a:gd name="T71" fmla="*/ 1764 w 1764"/>
                <a:gd name="T72" fmla="*/ 929 h 9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4" h="929">
                  <a:moveTo>
                    <a:pt x="0" y="410"/>
                  </a:moveTo>
                  <a:cubicBezTo>
                    <a:pt x="0" y="410"/>
                    <a:pt x="161" y="0"/>
                    <a:pt x="686" y="185"/>
                  </a:cubicBezTo>
                  <a:cubicBezTo>
                    <a:pt x="686" y="185"/>
                    <a:pt x="820" y="234"/>
                    <a:pt x="981" y="386"/>
                  </a:cubicBezTo>
                  <a:cubicBezTo>
                    <a:pt x="981" y="386"/>
                    <a:pt x="1111" y="525"/>
                    <a:pt x="1199" y="628"/>
                  </a:cubicBezTo>
                  <a:cubicBezTo>
                    <a:pt x="1199" y="628"/>
                    <a:pt x="1314" y="765"/>
                    <a:pt x="1527" y="707"/>
                  </a:cubicBezTo>
                  <a:cubicBezTo>
                    <a:pt x="1527" y="707"/>
                    <a:pt x="1636" y="674"/>
                    <a:pt x="1627" y="534"/>
                  </a:cubicBezTo>
                  <a:cubicBezTo>
                    <a:pt x="1627" y="534"/>
                    <a:pt x="1615" y="410"/>
                    <a:pt x="1509" y="440"/>
                  </a:cubicBezTo>
                  <a:cubicBezTo>
                    <a:pt x="1509" y="440"/>
                    <a:pt x="1445" y="458"/>
                    <a:pt x="1454" y="537"/>
                  </a:cubicBezTo>
                  <a:cubicBezTo>
                    <a:pt x="1454" y="537"/>
                    <a:pt x="1409" y="352"/>
                    <a:pt x="1560" y="355"/>
                  </a:cubicBezTo>
                  <a:cubicBezTo>
                    <a:pt x="1651" y="404"/>
                    <a:pt x="1651" y="404"/>
                    <a:pt x="1651" y="404"/>
                  </a:cubicBezTo>
                  <a:cubicBezTo>
                    <a:pt x="1651" y="404"/>
                    <a:pt x="1764" y="628"/>
                    <a:pt x="1530" y="735"/>
                  </a:cubicBezTo>
                  <a:cubicBezTo>
                    <a:pt x="1530" y="735"/>
                    <a:pt x="1430" y="783"/>
                    <a:pt x="1269" y="704"/>
                  </a:cubicBezTo>
                  <a:cubicBezTo>
                    <a:pt x="1269" y="704"/>
                    <a:pt x="1205" y="665"/>
                    <a:pt x="1141" y="589"/>
                  </a:cubicBezTo>
                  <a:cubicBezTo>
                    <a:pt x="1141" y="589"/>
                    <a:pt x="862" y="237"/>
                    <a:pt x="692" y="213"/>
                  </a:cubicBezTo>
                  <a:cubicBezTo>
                    <a:pt x="692" y="213"/>
                    <a:pt x="1017" y="364"/>
                    <a:pt x="938" y="701"/>
                  </a:cubicBezTo>
                  <a:cubicBezTo>
                    <a:pt x="938" y="701"/>
                    <a:pt x="871" y="929"/>
                    <a:pt x="580" y="865"/>
                  </a:cubicBezTo>
                  <a:cubicBezTo>
                    <a:pt x="580" y="865"/>
                    <a:pt x="468" y="838"/>
                    <a:pt x="383" y="671"/>
                  </a:cubicBezTo>
                  <a:cubicBezTo>
                    <a:pt x="383" y="671"/>
                    <a:pt x="449" y="765"/>
                    <a:pt x="562" y="723"/>
                  </a:cubicBezTo>
                  <a:cubicBezTo>
                    <a:pt x="562" y="723"/>
                    <a:pt x="583" y="692"/>
                    <a:pt x="592" y="677"/>
                  </a:cubicBezTo>
                  <a:cubicBezTo>
                    <a:pt x="738" y="434"/>
                    <a:pt x="887" y="628"/>
                    <a:pt x="887" y="628"/>
                  </a:cubicBezTo>
                  <a:cubicBezTo>
                    <a:pt x="887" y="628"/>
                    <a:pt x="938" y="295"/>
                    <a:pt x="553" y="176"/>
                  </a:cubicBezTo>
                  <a:cubicBezTo>
                    <a:pt x="553" y="176"/>
                    <a:pt x="195" y="61"/>
                    <a:pt x="3" y="434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3" name="Freeform 139"/>
            <p:cNvSpPr>
              <a:spLocks/>
            </p:cNvSpPr>
            <p:nvPr userDrawn="1"/>
          </p:nvSpPr>
          <p:spPr bwMode="gray">
            <a:xfrm rot="-23528361">
              <a:off x="2605" y="3295"/>
              <a:ext cx="735" cy="316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686" y="185"/>
                </a:cxn>
                <a:cxn ang="0">
                  <a:pos x="981" y="386"/>
                </a:cxn>
                <a:cxn ang="0">
                  <a:pos x="1199" y="628"/>
                </a:cxn>
                <a:cxn ang="0">
                  <a:pos x="1527" y="707"/>
                </a:cxn>
                <a:cxn ang="0">
                  <a:pos x="1627" y="534"/>
                </a:cxn>
                <a:cxn ang="0">
                  <a:pos x="1509" y="440"/>
                </a:cxn>
                <a:cxn ang="0">
                  <a:pos x="1454" y="537"/>
                </a:cxn>
                <a:cxn ang="0">
                  <a:pos x="1560" y="355"/>
                </a:cxn>
                <a:cxn ang="0">
                  <a:pos x="1651" y="404"/>
                </a:cxn>
                <a:cxn ang="0">
                  <a:pos x="1530" y="735"/>
                </a:cxn>
                <a:cxn ang="0">
                  <a:pos x="1269" y="704"/>
                </a:cxn>
                <a:cxn ang="0">
                  <a:pos x="1141" y="589"/>
                </a:cxn>
                <a:cxn ang="0">
                  <a:pos x="692" y="213"/>
                </a:cxn>
                <a:cxn ang="0">
                  <a:pos x="938" y="701"/>
                </a:cxn>
                <a:cxn ang="0">
                  <a:pos x="580" y="865"/>
                </a:cxn>
                <a:cxn ang="0">
                  <a:pos x="383" y="671"/>
                </a:cxn>
                <a:cxn ang="0">
                  <a:pos x="562" y="723"/>
                </a:cxn>
                <a:cxn ang="0">
                  <a:pos x="592" y="677"/>
                </a:cxn>
                <a:cxn ang="0">
                  <a:pos x="887" y="628"/>
                </a:cxn>
                <a:cxn ang="0">
                  <a:pos x="553" y="176"/>
                </a:cxn>
                <a:cxn ang="0">
                  <a:pos x="3" y="434"/>
                </a:cxn>
                <a:cxn ang="0">
                  <a:pos x="0" y="410"/>
                </a:cxn>
              </a:cxnLst>
              <a:rect l="0" t="0" r="r" b="b"/>
              <a:pathLst>
                <a:path w="1764" h="929">
                  <a:moveTo>
                    <a:pt x="0" y="410"/>
                  </a:moveTo>
                  <a:cubicBezTo>
                    <a:pt x="0" y="410"/>
                    <a:pt x="161" y="0"/>
                    <a:pt x="686" y="185"/>
                  </a:cubicBezTo>
                  <a:cubicBezTo>
                    <a:pt x="686" y="185"/>
                    <a:pt x="820" y="234"/>
                    <a:pt x="981" y="386"/>
                  </a:cubicBezTo>
                  <a:cubicBezTo>
                    <a:pt x="981" y="386"/>
                    <a:pt x="1111" y="525"/>
                    <a:pt x="1199" y="628"/>
                  </a:cubicBezTo>
                  <a:cubicBezTo>
                    <a:pt x="1199" y="628"/>
                    <a:pt x="1314" y="765"/>
                    <a:pt x="1527" y="707"/>
                  </a:cubicBezTo>
                  <a:cubicBezTo>
                    <a:pt x="1527" y="707"/>
                    <a:pt x="1636" y="674"/>
                    <a:pt x="1627" y="534"/>
                  </a:cubicBezTo>
                  <a:cubicBezTo>
                    <a:pt x="1627" y="534"/>
                    <a:pt x="1615" y="410"/>
                    <a:pt x="1509" y="440"/>
                  </a:cubicBezTo>
                  <a:cubicBezTo>
                    <a:pt x="1509" y="440"/>
                    <a:pt x="1445" y="458"/>
                    <a:pt x="1454" y="537"/>
                  </a:cubicBezTo>
                  <a:cubicBezTo>
                    <a:pt x="1454" y="537"/>
                    <a:pt x="1409" y="352"/>
                    <a:pt x="1560" y="355"/>
                  </a:cubicBezTo>
                  <a:cubicBezTo>
                    <a:pt x="1651" y="404"/>
                    <a:pt x="1651" y="404"/>
                    <a:pt x="1651" y="404"/>
                  </a:cubicBezTo>
                  <a:cubicBezTo>
                    <a:pt x="1651" y="404"/>
                    <a:pt x="1764" y="628"/>
                    <a:pt x="1530" y="735"/>
                  </a:cubicBezTo>
                  <a:cubicBezTo>
                    <a:pt x="1530" y="735"/>
                    <a:pt x="1430" y="783"/>
                    <a:pt x="1269" y="704"/>
                  </a:cubicBezTo>
                  <a:cubicBezTo>
                    <a:pt x="1269" y="704"/>
                    <a:pt x="1205" y="665"/>
                    <a:pt x="1141" y="589"/>
                  </a:cubicBezTo>
                  <a:cubicBezTo>
                    <a:pt x="1141" y="589"/>
                    <a:pt x="862" y="237"/>
                    <a:pt x="692" y="213"/>
                  </a:cubicBezTo>
                  <a:cubicBezTo>
                    <a:pt x="692" y="213"/>
                    <a:pt x="1017" y="364"/>
                    <a:pt x="938" y="701"/>
                  </a:cubicBezTo>
                  <a:cubicBezTo>
                    <a:pt x="938" y="701"/>
                    <a:pt x="871" y="929"/>
                    <a:pt x="580" y="865"/>
                  </a:cubicBezTo>
                  <a:cubicBezTo>
                    <a:pt x="580" y="865"/>
                    <a:pt x="468" y="838"/>
                    <a:pt x="383" y="671"/>
                  </a:cubicBezTo>
                  <a:cubicBezTo>
                    <a:pt x="383" y="671"/>
                    <a:pt x="449" y="765"/>
                    <a:pt x="562" y="723"/>
                  </a:cubicBezTo>
                  <a:cubicBezTo>
                    <a:pt x="562" y="723"/>
                    <a:pt x="583" y="692"/>
                    <a:pt x="592" y="677"/>
                  </a:cubicBezTo>
                  <a:cubicBezTo>
                    <a:pt x="738" y="434"/>
                    <a:pt x="887" y="628"/>
                    <a:pt x="887" y="628"/>
                  </a:cubicBezTo>
                  <a:cubicBezTo>
                    <a:pt x="887" y="628"/>
                    <a:pt x="938" y="295"/>
                    <a:pt x="553" y="176"/>
                  </a:cubicBezTo>
                  <a:cubicBezTo>
                    <a:pt x="553" y="176"/>
                    <a:pt x="195" y="61"/>
                    <a:pt x="3" y="434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53" name="Freeform 29"/>
          <p:cNvSpPr>
            <a:spLocks/>
          </p:cNvSpPr>
          <p:nvPr/>
        </p:nvSpPr>
        <p:spPr bwMode="gray">
          <a:xfrm>
            <a:off x="1" y="-694134"/>
            <a:ext cx="9155113" cy="2376488"/>
          </a:xfrm>
          <a:custGeom>
            <a:avLst/>
            <a:gdLst>
              <a:gd name="T0" fmla="*/ 5767 w 5767"/>
              <a:gd name="T1" fmla="*/ 1996 h 1996"/>
              <a:gd name="T2" fmla="*/ 0 w 5767"/>
              <a:gd name="T3" fmla="*/ 1379 h 1996"/>
              <a:gd name="T4" fmla="*/ 0 w 5767"/>
              <a:gd name="T5" fmla="*/ 586 h 1996"/>
              <a:gd name="T6" fmla="*/ 5760 w 5767"/>
              <a:gd name="T7" fmla="*/ 585 h 1996"/>
              <a:gd name="T8" fmla="*/ 5767 w 5767"/>
              <a:gd name="T9" fmla="*/ 1996 h 1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7"/>
              <a:gd name="T16" fmla="*/ 0 h 1996"/>
              <a:gd name="T17" fmla="*/ 5767 w 5767"/>
              <a:gd name="T18" fmla="*/ 1996 h 1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7" h="1996">
                <a:moveTo>
                  <a:pt x="5767" y="1996"/>
                </a:moveTo>
                <a:cubicBezTo>
                  <a:pt x="4176" y="0"/>
                  <a:pt x="2520" y="1826"/>
                  <a:pt x="0" y="1379"/>
                </a:cubicBezTo>
                <a:cubicBezTo>
                  <a:pt x="0" y="930"/>
                  <a:pt x="0" y="586"/>
                  <a:pt x="0" y="586"/>
                </a:cubicBezTo>
                <a:cubicBezTo>
                  <a:pt x="2881" y="585"/>
                  <a:pt x="5760" y="585"/>
                  <a:pt x="5760" y="585"/>
                </a:cubicBezTo>
                <a:cubicBezTo>
                  <a:pt x="5760" y="585"/>
                  <a:pt x="5762" y="1558"/>
                  <a:pt x="5767" y="19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4" name="Freeform 30"/>
          <p:cNvSpPr>
            <a:spLocks/>
          </p:cNvSpPr>
          <p:nvPr/>
        </p:nvSpPr>
        <p:spPr bwMode="gray">
          <a:xfrm>
            <a:off x="-22225" y="-716757"/>
            <a:ext cx="9159875" cy="2291954"/>
          </a:xfrm>
          <a:custGeom>
            <a:avLst/>
            <a:gdLst/>
            <a:ahLst/>
            <a:cxnLst>
              <a:cxn ang="0">
                <a:pos x="5770" y="1650"/>
              </a:cxn>
              <a:cxn ang="0">
                <a:pos x="0" y="1349"/>
              </a:cxn>
              <a:cxn ang="0">
                <a:pos x="15" y="600"/>
              </a:cxn>
              <a:cxn ang="0">
                <a:pos x="5770" y="599"/>
              </a:cxn>
              <a:cxn ang="0">
                <a:pos x="5770" y="1650"/>
              </a:cxn>
            </a:cxnLst>
            <a:rect l="0" t="0" r="r" b="b"/>
            <a:pathLst>
              <a:path w="5770" h="1925">
                <a:moveTo>
                  <a:pt x="5770" y="1650"/>
                </a:moveTo>
                <a:cubicBezTo>
                  <a:pt x="4014" y="0"/>
                  <a:pt x="2620" y="1925"/>
                  <a:pt x="0" y="1349"/>
                </a:cubicBezTo>
                <a:cubicBezTo>
                  <a:pt x="1" y="881"/>
                  <a:pt x="15" y="600"/>
                  <a:pt x="15" y="600"/>
                </a:cubicBezTo>
                <a:lnTo>
                  <a:pt x="5770" y="599"/>
                </a:lnTo>
                <a:cubicBezTo>
                  <a:pt x="5770" y="599"/>
                  <a:pt x="5770" y="1125"/>
                  <a:pt x="5770" y="1650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gray">
          <a:xfrm>
            <a:off x="-22225" y="-767954"/>
            <a:ext cx="9169400" cy="2359820"/>
          </a:xfrm>
          <a:custGeom>
            <a:avLst/>
            <a:gdLst>
              <a:gd name="T0" fmla="*/ 5772 w 5776"/>
              <a:gd name="T1" fmla="*/ 1447 h 1982"/>
              <a:gd name="T2" fmla="*/ 0 w 5776"/>
              <a:gd name="T3" fmla="*/ 1262 h 1982"/>
              <a:gd name="T4" fmla="*/ 14 w 5776"/>
              <a:gd name="T5" fmla="*/ 642 h 1982"/>
              <a:gd name="T6" fmla="*/ 5772 w 5776"/>
              <a:gd name="T7" fmla="*/ 640 h 1982"/>
              <a:gd name="T8" fmla="*/ 5772 w 5776"/>
              <a:gd name="T9" fmla="*/ 1447 h 19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76"/>
              <a:gd name="T16" fmla="*/ 0 h 1982"/>
              <a:gd name="T17" fmla="*/ 5776 w 5776"/>
              <a:gd name="T18" fmla="*/ 1982 h 19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76" h="1982">
                <a:moveTo>
                  <a:pt x="5772" y="1447"/>
                </a:moveTo>
                <a:cubicBezTo>
                  <a:pt x="3768" y="0"/>
                  <a:pt x="2859" y="1982"/>
                  <a:pt x="0" y="1262"/>
                </a:cubicBezTo>
                <a:cubicBezTo>
                  <a:pt x="0" y="821"/>
                  <a:pt x="14" y="642"/>
                  <a:pt x="14" y="642"/>
                </a:cubicBezTo>
                <a:lnTo>
                  <a:pt x="5772" y="640"/>
                </a:lnTo>
                <a:cubicBezTo>
                  <a:pt x="5772" y="640"/>
                  <a:pt x="5776" y="961"/>
                  <a:pt x="5772" y="1447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gray">
          <a:xfrm>
            <a:off x="1" y="-1028700"/>
            <a:ext cx="9178925" cy="2946797"/>
          </a:xfrm>
          <a:custGeom>
            <a:avLst/>
            <a:gdLst/>
            <a:ahLst/>
            <a:cxnLst>
              <a:cxn ang="0">
                <a:pos x="5782" y="1577"/>
              </a:cxn>
              <a:cxn ang="0">
                <a:pos x="0" y="1303"/>
              </a:cxn>
            </a:cxnLst>
            <a:rect l="0" t="0" r="r" b="b"/>
            <a:pathLst>
              <a:path w="5782" h="2475">
                <a:moveTo>
                  <a:pt x="5782" y="1577"/>
                </a:moveTo>
                <a:cubicBezTo>
                  <a:pt x="3601" y="0"/>
                  <a:pt x="2497" y="2475"/>
                  <a:pt x="0" y="1303"/>
                </a:cubicBezTo>
              </a:path>
            </a:pathLst>
          </a:cu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>
            <a:off x="-22225" y="531019"/>
            <a:ext cx="9166225" cy="1265635"/>
          </a:xfrm>
          <a:custGeom>
            <a:avLst/>
            <a:gdLst/>
            <a:ahLst/>
            <a:cxnLst>
              <a:cxn ang="0">
                <a:pos x="5774" y="1063"/>
              </a:cxn>
              <a:cxn ang="0">
                <a:pos x="4649" y="151"/>
              </a:cxn>
              <a:cxn ang="0">
                <a:pos x="2921" y="157"/>
              </a:cxn>
              <a:cxn ang="0">
                <a:pos x="0" y="432"/>
              </a:cxn>
            </a:cxnLst>
            <a:rect l="0" t="0" r="r" b="b"/>
            <a:pathLst>
              <a:path w="5774" h="1063">
                <a:moveTo>
                  <a:pt x="5774" y="1063"/>
                </a:moveTo>
                <a:cubicBezTo>
                  <a:pt x="5527" y="727"/>
                  <a:pt x="5124" y="302"/>
                  <a:pt x="4649" y="151"/>
                </a:cubicBezTo>
                <a:cubicBezTo>
                  <a:pt x="4174" y="0"/>
                  <a:pt x="3614" y="27"/>
                  <a:pt x="2921" y="157"/>
                </a:cubicBezTo>
                <a:cubicBezTo>
                  <a:pt x="2228" y="287"/>
                  <a:pt x="1015" y="583"/>
                  <a:pt x="0" y="432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135" name="Group 59"/>
          <p:cNvGrpSpPr>
            <a:grpSpLocks/>
          </p:cNvGrpSpPr>
          <p:nvPr/>
        </p:nvGrpSpPr>
        <p:grpSpPr bwMode="auto">
          <a:xfrm rot="7921967">
            <a:off x="5552282" y="1880394"/>
            <a:ext cx="228600" cy="315913"/>
            <a:chOff x="-1981" y="1707"/>
            <a:chExt cx="1112" cy="1148"/>
          </a:xfrm>
        </p:grpSpPr>
        <p:sp>
          <p:nvSpPr>
            <p:cNvPr id="1084" name="Freeform 60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34"/>
                <a:gd name="T23" fmla="*/ 229 w 229"/>
                <a:gd name="T24" fmla="*/ 134 h 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rgbClr val="DDDDD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236"/>
                <a:gd name="T23" fmla="*/ 133 w 133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rgbClr val="DDDDD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172"/>
                <a:gd name="T23" fmla="*/ 189 w 189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rgbClr val="DDDDD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34"/>
                <a:gd name="T23" fmla="*/ 229 w 229"/>
                <a:gd name="T24" fmla="*/ 134 h 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rgbClr val="DDDDD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36"/>
                <a:gd name="T23" fmla="*/ 132 w 132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rgbClr val="DDDDD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72"/>
                <a:gd name="T23" fmla="*/ 188 w 188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rgbClr val="DDDDD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5136" name="Picture 76" descr="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10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9" name="Group 66"/>
          <p:cNvGrpSpPr>
            <a:grpSpLocks/>
          </p:cNvGrpSpPr>
          <p:nvPr/>
        </p:nvGrpSpPr>
        <p:grpSpPr bwMode="auto">
          <a:xfrm flipH="1">
            <a:off x="7162801" y="40482"/>
            <a:ext cx="739775" cy="389335"/>
            <a:chOff x="4787" y="-607"/>
            <a:chExt cx="466" cy="327"/>
          </a:xfrm>
        </p:grpSpPr>
        <p:sp>
          <p:nvSpPr>
            <p:cNvPr id="1091" name="Freeform 67"/>
            <p:cNvSpPr>
              <a:spLocks/>
            </p:cNvSpPr>
            <p:nvPr/>
          </p:nvSpPr>
          <p:spPr bwMode="gray">
            <a:xfrm rot="16680718" flipH="1">
              <a:off x="4856" y="-676"/>
              <a:ext cx="327" cy="466"/>
            </a:xfrm>
            <a:custGeom>
              <a:avLst/>
              <a:gdLst>
                <a:gd name="T0" fmla="*/ 692 w 733"/>
                <a:gd name="T1" fmla="*/ 70 h 1044"/>
                <a:gd name="T2" fmla="*/ 50 w 733"/>
                <a:gd name="T3" fmla="*/ 556 h 1044"/>
                <a:gd name="T4" fmla="*/ 392 w 733"/>
                <a:gd name="T5" fmla="*/ 1007 h 1044"/>
                <a:gd name="T6" fmla="*/ 709 w 733"/>
                <a:gd name="T7" fmla="*/ 767 h 1044"/>
                <a:gd name="T8" fmla="*/ 540 w 733"/>
                <a:gd name="T9" fmla="*/ 544 h 1044"/>
                <a:gd name="T10" fmla="*/ 384 w 733"/>
                <a:gd name="T11" fmla="*/ 663 h 1044"/>
                <a:gd name="T12" fmla="*/ 467 w 733"/>
                <a:gd name="T13" fmla="*/ 773 h 1044"/>
                <a:gd name="T14" fmla="*/ 544 w 733"/>
                <a:gd name="T15" fmla="*/ 714 h 1044"/>
                <a:gd name="T16" fmla="*/ 503 w 733"/>
                <a:gd name="T17" fmla="*/ 660 h 1044"/>
                <a:gd name="T18" fmla="*/ 503 w 733"/>
                <a:gd name="T19" fmla="*/ 660 h 1044"/>
                <a:gd name="T20" fmla="*/ 546 w 733"/>
                <a:gd name="T21" fmla="*/ 717 h 1044"/>
                <a:gd name="T22" fmla="*/ 466 w 733"/>
                <a:gd name="T23" fmla="*/ 778 h 1044"/>
                <a:gd name="T24" fmla="*/ 379 w 733"/>
                <a:gd name="T25" fmla="*/ 663 h 1044"/>
                <a:gd name="T26" fmla="*/ 542 w 733"/>
                <a:gd name="T27" fmla="*/ 540 h 1044"/>
                <a:gd name="T28" fmla="*/ 718 w 733"/>
                <a:gd name="T29" fmla="*/ 772 h 1044"/>
                <a:gd name="T30" fmla="*/ 387 w 733"/>
                <a:gd name="T31" fmla="*/ 1022 h 1044"/>
                <a:gd name="T32" fmla="*/ 31 w 733"/>
                <a:gd name="T33" fmla="*/ 552 h 1044"/>
                <a:gd name="T34" fmla="*/ 700 w 733"/>
                <a:gd name="T35" fmla="*/ 45 h 1044"/>
                <a:gd name="T36" fmla="*/ 692 w 733"/>
                <a:gd name="T37" fmla="*/ 70 h 10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3"/>
                <a:gd name="T58" fmla="*/ 0 h 1044"/>
                <a:gd name="T59" fmla="*/ 733 w 733"/>
                <a:gd name="T60" fmla="*/ 1044 h 10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3" h="1044">
                  <a:moveTo>
                    <a:pt x="692" y="70"/>
                  </a:moveTo>
                  <a:cubicBezTo>
                    <a:pt x="381" y="27"/>
                    <a:pt x="93" y="245"/>
                    <a:pt x="50" y="556"/>
                  </a:cubicBezTo>
                  <a:cubicBezTo>
                    <a:pt x="20" y="775"/>
                    <a:pt x="173" y="977"/>
                    <a:pt x="392" y="1007"/>
                  </a:cubicBezTo>
                  <a:cubicBezTo>
                    <a:pt x="546" y="1029"/>
                    <a:pt x="688" y="921"/>
                    <a:pt x="709" y="767"/>
                  </a:cubicBezTo>
                  <a:cubicBezTo>
                    <a:pt x="724" y="659"/>
                    <a:pt x="648" y="559"/>
                    <a:pt x="540" y="544"/>
                  </a:cubicBezTo>
                  <a:cubicBezTo>
                    <a:pt x="464" y="534"/>
                    <a:pt x="394" y="587"/>
                    <a:pt x="384" y="663"/>
                  </a:cubicBezTo>
                  <a:cubicBezTo>
                    <a:pt x="377" y="716"/>
                    <a:pt x="414" y="766"/>
                    <a:pt x="467" y="773"/>
                  </a:cubicBezTo>
                  <a:cubicBezTo>
                    <a:pt x="505" y="778"/>
                    <a:pt x="539" y="752"/>
                    <a:pt x="544" y="714"/>
                  </a:cubicBezTo>
                  <a:cubicBezTo>
                    <a:pt x="548" y="688"/>
                    <a:pt x="530" y="664"/>
                    <a:pt x="503" y="660"/>
                  </a:cubicBezTo>
                  <a:cubicBezTo>
                    <a:pt x="503" y="660"/>
                    <a:pt x="503" y="660"/>
                    <a:pt x="503" y="660"/>
                  </a:cubicBezTo>
                  <a:cubicBezTo>
                    <a:pt x="531" y="664"/>
                    <a:pt x="550" y="689"/>
                    <a:pt x="546" y="717"/>
                  </a:cubicBezTo>
                  <a:cubicBezTo>
                    <a:pt x="541" y="756"/>
                    <a:pt x="505" y="783"/>
                    <a:pt x="466" y="778"/>
                  </a:cubicBezTo>
                  <a:cubicBezTo>
                    <a:pt x="410" y="770"/>
                    <a:pt x="371" y="719"/>
                    <a:pt x="379" y="663"/>
                  </a:cubicBezTo>
                  <a:cubicBezTo>
                    <a:pt x="390" y="584"/>
                    <a:pt x="463" y="529"/>
                    <a:pt x="542" y="540"/>
                  </a:cubicBezTo>
                  <a:cubicBezTo>
                    <a:pt x="654" y="555"/>
                    <a:pt x="733" y="659"/>
                    <a:pt x="718" y="772"/>
                  </a:cubicBezTo>
                  <a:cubicBezTo>
                    <a:pt x="696" y="932"/>
                    <a:pt x="548" y="1044"/>
                    <a:pt x="387" y="1022"/>
                  </a:cubicBezTo>
                  <a:cubicBezTo>
                    <a:pt x="159" y="990"/>
                    <a:pt x="0" y="780"/>
                    <a:pt x="31" y="552"/>
                  </a:cubicBezTo>
                  <a:cubicBezTo>
                    <a:pt x="76" y="227"/>
                    <a:pt x="375" y="0"/>
                    <a:pt x="700" y="45"/>
                  </a:cubicBezTo>
                  <a:lnTo>
                    <a:pt x="692" y="7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5172" name="Group 68"/>
            <p:cNvGrpSpPr>
              <a:grpSpLocks/>
            </p:cNvGrpSpPr>
            <p:nvPr/>
          </p:nvGrpSpPr>
          <p:grpSpPr bwMode="auto">
            <a:xfrm rot="8710009">
              <a:off x="5040" y="-376"/>
              <a:ext cx="76" cy="78"/>
              <a:chOff x="-1981" y="1707"/>
              <a:chExt cx="1112" cy="1148"/>
            </a:xfrm>
          </p:grpSpPr>
          <p:sp>
            <p:nvSpPr>
              <p:cNvPr id="1093" name="Freeform 69"/>
              <p:cNvSpPr>
                <a:spLocks/>
              </p:cNvSpPr>
              <p:nvPr/>
            </p:nvSpPr>
            <p:spPr bwMode="gray">
              <a:xfrm>
                <a:off x="-1410" y="2232"/>
                <a:ext cx="541" cy="316"/>
              </a:xfrm>
              <a:custGeom>
                <a:avLst/>
                <a:gdLst>
                  <a:gd name="T0" fmla="*/ 59 w 229"/>
                  <a:gd name="T1" fmla="*/ 86 h 134"/>
                  <a:gd name="T2" fmla="*/ 166 w 229"/>
                  <a:gd name="T3" fmla="*/ 127 h 134"/>
                  <a:gd name="T4" fmla="*/ 229 w 229"/>
                  <a:gd name="T5" fmla="*/ 99 h 134"/>
                  <a:gd name="T6" fmla="*/ 195 w 229"/>
                  <a:gd name="T7" fmla="*/ 39 h 134"/>
                  <a:gd name="T8" fmla="*/ 85 w 229"/>
                  <a:gd name="T9" fmla="*/ 7 h 134"/>
                  <a:gd name="T10" fmla="*/ 39 w 229"/>
                  <a:gd name="T11" fmla="*/ 35 h 134"/>
                  <a:gd name="T12" fmla="*/ 59 w 229"/>
                  <a:gd name="T13" fmla="*/ 86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59" y="86"/>
                    </a:moveTo>
                    <a:cubicBezTo>
                      <a:pt x="88" y="118"/>
                      <a:pt x="129" y="134"/>
                      <a:pt x="166" y="127"/>
                    </a:cubicBezTo>
                    <a:cubicBezTo>
                      <a:pt x="202" y="122"/>
                      <a:pt x="229" y="99"/>
                      <a:pt x="229" y="99"/>
                    </a:cubicBezTo>
                    <a:cubicBezTo>
                      <a:pt x="229" y="99"/>
                      <a:pt x="222" y="65"/>
                      <a:pt x="195" y="39"/>
                    </a:cubicBezTo>
                    <a:cubicBezTo>
                      <a:pt x="169" y="11"/>
                      <a:pt x="127" y="0"/>
                      <a:pt x="85" y="7"/>
                    </a:cubicBezTo>
                    <a:cubicBezTo>
                      <a:pt x="1" y="22"/>
                      <a:pt x="41" y="30"/>
                      <a:pt x="39" y="35"/>
                    </a:cubicBezTo>
                    <a:cubicBezTo>
                      <a:pt x="36" y="41"/>
                      <a:pt x="0" y="26"/>
                      <a:pt x="59" y="86"/>
                    </a:cubicBezTo>
                    <a:close/>
                  </a:path>
                </a:pathLst>
              </a:custGeom>
              <a:solidFill>
                <a:srgbClr val="FFFF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gray">
              <a:xfrm>
                <a:off x="-1511" y="2298"/>
                <a:ext cx="314" cy="557"/>
              </a:xfrm>
              <a:custGeom>
                <a:avLst/>
                <a:gdLst>
                  <a:gd name="T0" fmla="*/ 13 w 133"/>
                  <a:gd name="T1" fmla="*/ 82 h 236"/>
                  <a:gd name="T2" fmla="*/ 31 w 133"/>
                  <a:gd name="T3" fmla="*/ 195 h 236"/>
                  <a:gd name="T4" fmla="*/ 87 w 133"/>
                  <a:gd name="T5" fmla="*/ 235 h 236"/>
                  <a:gd name="T6" fmla="*/ 122 w 133"/>
                  <a:gd name="T7" fmla="*/ 176 h 236"/>
                  <a:gd name="T8" fmla="*/ 94 w 133"/>
                  <a:gd name="T9" fmla="*/ 65 h 236"/>
                  <a:gd name="T10" fmla="*/ 47 w 133"/>
                  <a:gd name="T11" fmla="*/ 39 h 236"/>
                  <a:gd name="T12" fmla="*/ 13 w 133"/>
                  <a:gd name="T13" fmla="*/ 82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36"/>
                  <a:gd name="T23" fmla="*/ 133 w 133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36">
                    <a:moveTo>
                      <a:pt x="13" y="82"/>
                    </a:moveTo>
                    <a:cubicBezTo>
                      <a:pt x="0" y="123"/>
                      <a:pt x="6" y="166"/>
                      <a:pt x="31" y="195"/>
                    </a:cubicBezTo>
                    <a:cubicBezTo>
                      <a:pt x="53" y="225"/>
                      <a:pt x="87" y="236"/>
                      <a:pt x="87" y="235"/>
                    </a:cubicBezTo>
                    <a:cubicBezTo>
                      <a:pt x="86" y="236"/>
                      <a:pt x="113" y="212"/>
                      <a:pt x="122" y="176"/>
                    </a:cubicBezTo>
                    <a:cubicBezTo>
                      <a:pt x="133" y="140"/>
                      <a:pt x="122" y="98"/>
                      <a:pt x="94" y="65"/>
                    </a:cubicBezTo>
                    <a:cubicBezTo>
                      <a:pt x="40" y="0"/>
                      <a:pt x="53" y="38"/>
                      <a:pt x="47" y="39"/>
                    </a:cubicBezTo>
                    <a:cubicBezTo>
                      <a:pt x="40" y="40"/>
                      <a:pt x="37" y="1"/>
                      <a:pt x="13" y="82"/>
                    </a:cubicBezTo>
                    <a:close/>
                  </a:path>
                </a:pathLst>
              </a:custGeom>
              <a:solidFill>
                <a:srgbClr val="FFFF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gray">
              <a:xfrm>
                <a:off x="-1880" y="2291"/>
                <a:ext cx="447" cy="406"/>
              </a:xfrm>
              <a:custGeom>
                <a:avLst/>
                <a:gdLst>
                  <a:gd name="T0" fmla="*/ 103 w 189"/>
                  <a:gd name="T1" fmla="*/ 20 h 172"/>
                  <a:gd name="T2" fmla="*/ 15 w 189"/>
                  <a:gd name="T3" fmla="*/ 92 h 172"/>
                  <a:gd name="T4" fmla="*/ 8 w 189"/>
                  <a:gd name="T5" fmla="*/ 161 h 172"/>
                  <a:gd name="T6" fmla="*/ 77 w 189"/>
                  <a:gd name="T7" fmla="*/ 162 h 172"/>
                  <a:gd name="T8" fmla="*/ 159 w 189"/>
                  <a:gd name="T9" fmla="*/ 82 h 172"/>
                  <a:gd name="T10" fmla="*/ 158 w 189"/>
                  <a:gd name="T11" fmla="*/ 28 h 172"/>
                  <a:gd name="T12" fmla="*/ 103 w 189"/>
                  <a:gd name="T13" fmla="*/ 20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72"/>
                  <a:gd name="T23" fmla="*/ 189 w 189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72">
                    <a:moveTo>
                      <a:pt x="103" y="20"/>
                    </a:moveTo>
                    <a:cubicBezTo>
                      <a:pt x="62" y="29"/>
                      <a:pt x="28" y="56"/>
                      <a:pt x="15" y="92"/>
                    </a:cubicBezTo>
                    <a:cubicBezTo>
                      <a:pt x="0" y="126"/>
                      <a:pt x="8" y="161"/>
                      <a:pt x="8" y="161"/>
                    </a:cubicBezTo>
                    <a:cubicBezTo>
                      <a:pt x="7" y="161"/>
                      <a:pt x="41" y="172"/>
                      <a:pt x="77" y="162"/>
                    </a:cubicBezTo>
                    <a:cubicBezTo>
                      <a:pt x="113" y="153"/>
                      <a:pt x="144" y="122"/>
                      <a:pt x="159" y="82"/>
                    </a:cubicBezTo>
                    <a:cubicBezTo>
                      <a:pt x="189" y="3"/>
                      <a:pt x="162" y="32"/>
                      <a:pt x="158" y="28"/>
                    </a:cubicBezTo>
                    <a:cubicBezTo>
                      <a:pt x="154" y="23"/>
                      <a:pt x="186" y="0"/>
                      <a:pt x="103" y="20"/>
                    </a:cubicBezTo>
                    <a:close/>
                  </a:path>
                </a:pathLst>
              </a:custGeom>
              <a:solidFill>
                <a:srgbClr val="FFFF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gray">
              <a:xfrm>
                <a:off x="-1981" y="2014"/>
                <a:ext cx="541" cy="317"/>
              </a:xfrm>
              <a:custGeom>
                <a:avLst/>
                <a:gdLst>
                  <a:gd name="T0" fmla="*/ 171 w 229"/>
                  <a:gd name="T1" fmla="*/ 47 h 134"/>
                  <a:gd name="T2" fmla="*/ 64 w 229"/>
                  <a:gd name="T3" fmla="*/ 7 h 134"/>
                  <a:gd name="T4" fmla="*/ 1 w 229"/>
                  <a:gd name="T5" fmla="*/ 35 h 134"/>
                  <a:gd name="T6" fmla="*/ 34 w 229"/>
                  <a:gd name="T7" fmla="*/ 95 h 134"/>
                  <a:gd name="T8" fmla="*/ 144 w 229"/>
                  <a:gd name="T9" fmla="*/ 126 h 134"/>
                  <a:gd name="T10" fmla="*/ 191 w 229"/>
                  <a:gd name="T11" fmla="*/ 99 h 134"/>
                  <a:gd name="T12" fmla="*/ 171 w 229"/>
                  <a:gd name="T13" fmla="*/ 47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171" y="47"/>
                    </a:moveTo>
                    <a:cubicBezTo>
                      <a:pt x="142" y="16"/>
                      <a:pt x="101" y="0"/>
                      <a:pt x="64" y="7"/>
                    </a:cubicBezTo>
                    <a:cubicBezTo>
                      <a:pt x="27" y="12"/>
                      <a:pt x="0" y="35"/>
                      <a:pt x="1" y="35"/>
                    </a:cubicBezTo>
                    <a:cubicBezTo>
                      <a:pt x="1" y="34"/>
                      <a:pt x="8" y="69"/>
                      <a:pt x="34" y="95"/>
                    </a:cubicBezTo>
                    <a:cubicBezTo>
                      <a:pt x="60" y="123"/>
                      <a:pt x="102" y="134"/>
                      <a:pt x="144" y="126"/>
                    </a:cubicBezTo>
                    <a:cubicBezTo>
                      <a:pt x="228" y="112"/>
                      <a:pt x="189" y="104"/>
                      <a:pt x="191" y="99"/>
                    </a:cubicBezTo>
                    <a:cubicBezTo>
                      <a:pt x="193" y="93"/>
                      <a:pt x="229" y="108"/>
                      <a:pt x="171" y="47"/>
                    </a:cubicBezTo>
                    <a:close/>
                  </a:path>
                </a:pathLst>
              </a:custGeom>
              <a:solidFill>
                <a:srgbClr val="FFFF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gray">
              <a:xfrm>
                <a:off x="-1651" y="1707"/>
                <a:ext cx="312" cy="558"/>
              </a:xfrm>
              <a:custGeom>
                <a:avLst/>
                <a:gdLst>
                  <a:gd name="T0" fmla="*/ 120 w 132"/>
                  <a:gd name="T1" fmla="*/ 154 h 236"/>
                  <a:gd name="T2" fmla="*/ 102 w 132"/>
                  <a:gd name="T3" fmla="*/ 41 h 236"/>
                  <a:gd name="T4" fmla="*/ 46 w 132"/>
                  <a:gd name="T5" fmla="*/ 0 h 236"/>
                  <a:gd name="T6" fmla="*/ 10 w 132"/>
                  <a:gd name="T7" fmla="*/ 60 h 236"/>
                  <a:gd name="T8" fmla="*/ 38 w 132"/>
                  <a:gd name="T9" fmla="*/ 171 h 236"/>
                  <a:gd name="T10" fmla="*/ 86 w 132"/>
                  <a:gd name="T11" fmla="*/ 197 h 236"/>
                  <a:gd name="T12" fmla="*/ 120 w 132"/>
                  <a:gd name="T13" fmla="*/ 154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236"/>
                  <a:gd name="T23" fmla="*/ 132 w 132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236">
                    <a:moveTo>
                      <a:pt x="120" y="154"/>
                    </a:moveTo>
                    <a:cubicBezTo>
                      <a:pt x="132" y="113"/>
                      <a:pt x="126" y="70"/>
                      <a:pt x="102" y="41"/>
                    </a:cubicBezTo>
                    <a:cubicBezTo>
                      <a:pt x="79" y="11"/>
                      <a:pt x="45" y="0"/>
                      <a:pt x="46" y="0"/>
                    </a:cubicBezTo>
                    <a:cubicBezTo>
                      <a:pt x="46" y="0"/>
                      <a:pt x="20" y="24"/>
                      <a:pt x="10" y="60"/>
                    </a:cubicBezTo>
                    <a:cubicBezTo>
                      <a:pt x="0" y="96"/>
                      <a:pt x="11" y="138"/>
                      <a:pt x="38" y="171"/>
                    </a:cubicBezTo>
                    <a:cubicBezTo>
                      <a:pt x="92" y="236"/>
                      <a:pt x="80" y="198"/>
                      <a:pt x="86" y="197"/>
                    </a:cubicBezTo>
                    <a:cubicBezTo>
                      <a:pt x="92" y="196"/>
                      <a:pt x="96" y="235"/>
                      <a:pt x="120" y="154"/>
                    </a:cubicBezTo>
                    <a:close/>
                  </a:path>
                </a:pathLst>
              </a:custGeom>
              <a:solidFill>
                <a:srgbClr val="FFFF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gray">
              <a:xfrm>
                <a:off x="-1414" y="1865"/>
                <a:ext cx="444" cy="407"/>
              </a:xfrm>
              <a:custGeom>
                <a:avLst/>
                <a:gdLst>
                  <a:gd name="T0" fmla="*/ 85 w 188"/>
                  <a:gd name="T1" fmla="*/ 152 h 172"/>
                  <a:gd name="T2" fmla="*/ 174 w 188"/>
                  <a:gd name="T3" fmla="*/ 80 h 172"/>
                  <a:gd name="T4" fmla="*/ 181 w 188"/>
                  <a:gd name="T5" fmla="*/ 11 h 172"/>
                  <a:gd name="T6" fmla="*/ 112 w 188"/>
                  <a:gd name="T7" fmla="*/ 10 h 172"/>
                  <a:gd name="T8" fmla="*/ 30 w 188"/>
                  <a:gd name="T9" fmla="*/ 90 h 172"/>
                  <a:gd name="T10" fmla="*/ 31 w 188"/>
                  <a:gd name="T11" fmla="*/ 144 h 172"/>
                  <a:gd name="T12" fmla="*/ 85 w 188"/>
                  <a:gd name="T13" fmla="*/ 152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172"/>
                  <a:gd name="T23" fmla="*/ 188 w 188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172">
                    <a:moveTo>
                      <a:pt x="85" y="152"/>
                    </a:moveTo>
                    <a:cubicBezTo>
                      <a:pt x="127" y="143"/>
                      <a:pt x="161" y="116"/>
                      <a:pt x="174" y="80"/>
                    </a:cubicBezTo>
                    <a:cubicBezTo>
                      <a:pt x="188" y="46"/>
                      <a:pt x="181" y="11"/>
                      <a:pt x="181" y="11"/>
                    </a:cubicBezTo>
                    <a:cubicBezTo>
                      <a:pt x="181" y="11"/>
                      <a:pt x="147" y="0"/>
                      <a:pt x="112" y="10"/>
                    </a:cubicBezTo>
                    <a:cubicBezTo>
                      <a:pt x="75" y="19"/>
                      <a:pt x="44" y="50"/>
                      <a:pt x="30" y="90"/>
                    </a:cubicBezTo>
                    <a:cubicBezTo>
                      <a:pt x="0" y="169"/>
                      <a:pt x="27" y="140"/>
                      <a:pt x="31" y="144"/>
                    </a:cubicBezTo>
                    <a:cubicBezTo>
                      <a:pt x="35" y="149"/>
                      <a:pt x="2" y="172"/>
                      <a:pt x="85" y="152"/>
                    </a:cubicBezTo>
                    <a:close/>
                  </a:path>
                </a:pathLst>
              </a:custGeom>
              <a:solidFill>
                <a:srgbClr val="FFFF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99" name="Freeform 75"/>
            <p:cNvSpPr>
              <a:spLocks/>
            </p:cNvSpPr>
            <p:nvPr/>
          </p:nvSpPr>
          <p:spPr bwMode="gray">
            <a:xfrm rot="21898612">
              <a:off x="4864" y="-545"/>
              <a:ext cx="262" cy="112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686" y="185"/>
                </a:cxn>
                <a:cxn ang="0">
                  <a:pos x="981" y="386"/>
                </a:cxn>
                <a:cxn ang="0">
                  <a:pos x="1199" y="628"/>
                </a:cxn>
                <a:cxn ang="0">
                  <a:pos x="1527" y="707"/>
                </a:cxn>
                <a:cxn ang="0">
                  <a:pos x="1627" y="534"/>
                </a:cxn>
                <a:cxn ang="0">
                  <a:pos x="1509" y="440"/>
                </a:cxn>
                <a:cxn ang="0">
                  <a:pos x="1454" y="537"/>
                </a:cxn>
                <a:cxn ang="0">
                  <a:pos x="1560" y="355"/>
                </a:cxn>
                <a:cxn ang="0">
                  <a:pos x="1651" y="404"/>
                </a:cxn>
                <a:cxn ang="0">
                  <a:pos x="1530" y="735"/>
                </a:cxn>
                <a:cxn ang="0">
                  <a:pos x="1269" y="704"/>
                </a:cxn>
                <a:cxn ang="0">
                  <a:pos x="1141" y="589"/>
                </a:cxn>
                <a:cxn ang="0">
                  <a:pos x="692" y="213"/>
                </a:cxn>
                <a:cxn ang="0">
                  <a:pos x="938" y="701"/>
                </a:cxn>
                <a:cxn ang="0">
                  <a:pos x="580" y="865"/>
                </a:cxn>
                <a:cxn ang="0">
                  <a:pos x="383" y="671"/>
                </a:cxn>
                <a:cxn ang="0">
                  <a:pos x="562" y="723"/>
                </a:cxn>
                <a:cxn ang="0">
                  <a:pos x="592" y="677"/>
                </a:cxn>
                <a:cxn ang="0">
                  <a:pos x="887" y="628"/>
                </a:cxn>
                <a:cxn ang="0">
                  <a:pos x="553" y="176"/>
                </a:cxn>
                <a:cxn ang="0">
                  <a:pos x="3" y="434"/>
                </a:cxn>
                <a:cxn ang="0">
                  <a:pos x="0" y="410"/>
                </a:cxn>
              </a:cxnLst>
              <a:rect l="0" t="0" r="r" b="b"/>
              <a:pathLst>
                <a:path w="1764" h="929">
                  <a:moveTo>
                    <a:pt x="0" y="410"/>
                  </a:moveTo>
                  <a:cubicBezTo>
                    <a:pt x="0" y="410"/>
                    <a:pt x="161" y="0"/>
                    <a:pt x="686" y="185"/>
                  </a:cubicBezTo>
                  <a:cubicBezTo>
                    <a:pt x="686" y="185"/>
                    <a:pt x="820" y="234"/>
                    <a:pt x="981" y="386"/>
                  </a:cubicBezTo>
                  <a:cubicBezTo>
                    <a:pt x="981" y="386"/>
                    <a:pt x="1111" y="525"/>
                    <a:pt x="1199" y="628"/>
                  </a:cubicBezTo>
                  <a:cubicBezTo>
                    <a:pt x="1199" y="628"/>
                    <a:pt x="1314" y="765"/>
                    <a:pt x="1527" y="707"/>
                  </a:cubicBezTo>
                  <a:cubicBezTo>
                    <a:pt x="1527" y="707"/>
                    <a:pt x="1636" y="674"/>
                    <a:pt x="1627" y="534"/>
                  </a:cubicBezTo>
                  <a:cubicBezTo>
                    <a:pt x="1627" y="534"/>
                    <a:pt x="1615" y="410"/>
                    <a:pt x="1509" y="440"/>
                  </a:cubicBezTo>
                  <a:cubicBezTo>
                    <a:pt x="1509" y="440"/>
                    <a:pt x="1445" y="458"/>
                    <a:pt x="1454" y="537"/>
                  </a:cubicBezTo>
                  <a:cubicBezTo>
                    <a:pt x="1454" y="537"/>
                    <a:pt x="1409" y="352"/>
                    <a:pt x="1560" y="355"/>
                  </a:cubicBezTo>
                  <a:cubicBezTo>
                    <a:pt x="1651" y="404"/>
                    <a:pt x="1651" y="404"/>
                    <a:pt x="1651" y="404"/>
                  </a:cubicBezTo>
                  <a:cubicBezTo>
                    <a:pt x="1651" y="404"/>
                    <a:pt x="1764" y="628"/>
                    <a:pt x="1530" y="735"/>
                  </a:cubicBezTo>
                  <a:cubicBezTo>
                    <a:pt x="1530" y="735"/>
                    <a:pt x="1430" y="783"/>
                    <a:pt x="1269" y="704"/>
                  </a:cubicBezTo>
                  <a:cubicBezTo>
                    <a:pt x="1269" y="704"/>
                    <a:pt x="1205" y="665"/>
                    <a:pt x="1141" y="589"/>
                  </a:cubicBezTo>
                  <a:cubicBezTo>
                    <a:pt x="1141" y="589"/>
                    <a:pt x="862" y="237"/>
                    <a:pt x="692" y="213"/>
                  </a:cubicBezTo>
                  <a:cubicBezTo>
                    <a:pt x="692" y="213"/>
                    <a:pt x="1017" y="364"/>
                    <a:pt x="938" y="701"/>
                  </a:cubicBezTo>
                  <a:cubicBezTo>
                    <a:pt x="938" y="701"/>
                    <a:pt x="871" y="929"/>
                    <a:pt x="580" y="865"/>
                  </a:cubicBezTo>
                  <a:cubicBezTo>
                    <a:pt x="580" y="865"/>
                    <a:pt x="468" y="838"/>
                    <a:pt x="383" y="671"/>
                  </a:cubicBezTo>
                  <a:cubicBezTo>
                    <a:pt x="383" y="671"/>
                    <a:pt x="449" y="765"/>
                    <a:pt x="562" y="723"/>
                  </a:cubicBezTo>
                  <a:cubicBezTo>
                    <a:pt x="562" y="723"/>
                    <a:pt x="583" y="692"/>
                    <a:pt x="592" y="677"/>
                  </a:cubicBezTo>
                  <a:cubicBezTo>
                    <a:pt x="738" y="434"/>
                    <a:pt x="887" y="628"/>
                    <a:pt x="887" y="628"/>
                  </a:cubicBezTo>
                  <a:cubicBezTo>
                    <a:pt x="887" y="628"/>
                    <a:pt x="938" y="295"/>
                    <a:pt x="553" y="176"/>
                  </a:cubicBezTo>
                  <a:cubicBezTo>
                    <a:pt x="553" y="176"/>
                    <a:pt x="195" y="61"/>
                    <a:pt x="3" y="434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101" name="Freeform 77"/>
          <p:cNvSpPr>
            <a:spLocks/>
          </p:cNvSpPr>
          <p:nvPr/>
        </p:nvSpPr>
        <p:spPr bwMode="gray">
          <a:xfrm rot="3356982">
            <a:off x="8135343" y="-304205"/>
            <a:ext cx="677466" cy="1285875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3"/>
              <a:gd name="T58" fmla="*/ 0 h 1044"/>
              <a:gd name="T59" fmla="*/ 733 w 733"/>
              <a:gd name="T60" fmla="*/ 1044 h 10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02" name="Freeform 78"/>
          <p:cNvSpPr>
            <a:spLocks/>
          </p:cNvSpPr>
          <p:nvPr/>
        </p:nvSpPr>
        <p:spPr bwMode="gray">
          <a:xfrm rot="9242867">
            <a:off x="5289550" y="108347"/>
            <a:ext cx="533400" cy="471488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3"/>
              <a:gd name="T58" fmla="*/ 0 h 1044"/>
              <a:gd name="T59" fmla="*/ 733 w 733"/>
              <a:gd name="T60" fmla="*/ 1044 h 10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142" name="Group 79"/>
          <p:cNvGrpSpPr>
            <a:grpSpLocks/>
          </p:cNvGrpSpPr>
          <p:nvPr/>
        </p:nvGrpSpPr>
        <p:grpSpPr bwMode="auto">
          <a:xfrm rot="11533076" flipH="1">
            <a:off x="8153400" y="422672"/>
            <a:ext cx="381000" cy="285750"/>
            <a:chOff x="-1981" y="1707"/>
            <a:chExt cx="1112" cy="1148"/>
          </a:xfrm>
        </p:grpSpPr>
        <p:sp>
          <p:nvSpPr>
            <p:cNvPr id="1104" name="Freeform 80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34"/>
                <a:gd name="T23" fmla="*/ 229 w 229"/>
                <a:gd name="T24" fmla="*/ 134 h 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236"/>
                <a:gd name="T23" fmla="*/ 133 w 133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172"/>
                <a:gd name="T23" fmla="*/ 189 w 189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34"/>
                <a:gd name="T23" fmla="*/ 229 w 229"/>
                <a:gd name="T24" fmla="*/ 134 h 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36"/>
                <a:gd name="T23" fmla="*/ 132 w 132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72"/>
                <a:gd name="T23" fmla="*/ 188 w 188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143" name="Group 86"/>
          <p:cNvGrpSpPr>
            <a:grpSpLocks/>
          </p:cNvGrpSpPr>
          <p:nvPr/>
        </p:nvGrpSpPr>
        <p:grpSpPr bwMode="auto">
          <a:xfrm rot="4118272">
            <a:off x="8291514" y="237331"/>
            <a:ext cx="771525" cy="720725"/>
            <a:chOff x="5373" y="189"/>
            <a:chExt cx="353" cy="247"/>
          </a:xfrm>
        </p:grpSpPr>
        <p:sp>
          <p:nvSpPr>
            <p:cNvPr id="1111" name="Freeform 87"/>
            <p:cNvSpPr>
              <a:spLocks/>
            </p:cNvSpPr>
            <p:nvPr/>
          </p:nvSpPr>
          <p:spPr bwMode="gray">
            <a:xfrm rot="4272572">
              <a:off x="5426" y="136"/>
              <a:ext cx="247" cy="353"/>
            </a:xfrm>
            <a:custGeom>
              <a:avLst/>
              <a:gdLst>
                <a:gd name="T0" fmla="*/ 692 w 733"/>
                <a:gd name="T1" fmla="*/ 70 h 1044"/>
                <a:gd name="T2" fmla="*/ 50 w 733"/>
                <a:gd name="T3" fmla="*/ 556 h 1044"/>
                <a:gd name="T4" fmla="*/ 392 w 733"/>
                <a:gd name="T5" fmla="*/ 1007 h 1044"/>
                <a:gd name="T6" fmla="*/ 709 w 733"/>
                <a:gd name="T7" fmla="*/ 767 h 1044"/>
                <a:gd name="T8" fmla="*/ 540 w 733"/>
                <a:gd name="T9" fmla="*/ 544 h 1044"/>
                <a:gd name="T10" fmla="*/ 384 w 733"/>
                <a:gd name="T11" fmla="*/ 663 h 1044"/>
                <a:gd name="T12" fmla="*/ 467 w 733"/>
                <a:gd name="T13" fmla="*/ 773 h 1044"/>
                <a:gd name="T14" fmla="*/ 544 w 733"/>
                <a:gd name="T15" fmla="*/ 714 h 1044"/>
                <a:gd name="T16" fmla="*/ 503 w 733"/>
                <a:gd name="T17" fmla="*/ 660 h 1044"/>
                <a:gd name="T18" fmla="*/ 503 w 733"/>
                <a:gd name="T19" fmla="*/ 660 h 1044"/>
                <a:gd name="T20" fmla="*/ 546 w 733"/>
                <a:gd name="T21" fmla="*/ 717 h 1044"/>
                <a:gd name="T22" fmla="*/ 466 w 733"/>
                <a:gd name="T23" fmla="*/ 778 h 1044"/>
                <a:gd name="T24" fmla="*/ 379 w 733"/>
                <a:gd name="T25" fmla="*/ 663 h 1044"/>
                <a:gd name="T26" fmla="*/ 542 w 733"/>
                <a:gd name="T27" fmla="*/ 540 h 1044"/>
                <a:gd name="T28" fmla="*/ 718 w 733"/>
                <a:gd name="T29" fmla="*/ 772 h 1044"/>
                <a:gd name="T30" fmla="*/ 387 w 733"/>
                <a:gd name="T31" fmla="*/ 1022 h 1044"/>
                <a:gd name="T32" fmla="*/ 31 w 733"/>
                <a:gd name="T33" fmla="*/ 552 h 1044"/>
                <a:gd name="T34" fmla="*/ 700 w 733"/>
                <a:gd name="T35" fmla="*/ 45 h 1044"/>
                <a:gd name="T36" fmla="*/ 692 w 733"/>
                <a:gd name="T37" fmla="*/ 70 h 10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3"/>
                <a:gd name="T58" fmla="*/ 0 h 1044"/>
                <a:gd name="T59" fmla="*/ 733 w 733"/>
                <a:gd name="T60" fmla="*/ 1044 h 10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3" h="1044">
                  <a:moveTo>
                    <a:pt x="692" y="70"/>
                  </a:moveTo>
                  <a:cubicBezTo>
                    <a:pt x="381" y="27"/>
                    <a:pt x="93" y="245"/>
                    <a:pt x="50" y="556"/>
                  </a:cubicBezTo>
                  <a:cubicBezTo>
                    <a:pt x="20" y="775"/>
                    <a:pt x="173" y="977"/>
                    <a:pt x="392" y="1007"/>
                  </a:cubicBezTo>
                  <a:cubicBezTo>
                    <a:pt x="546" y="1029"/>
                    <a:pt x="688" y="921"/>
                    <a:pt x="709" y="767"/>
                  </a:cubicBezTo>
                  <a:cubicBezTo>
                    <a:pt x="724" y="659"/>
                    <a:pt x="648" y="559"/>
                    <a:pt x="540" y="544"/>
                  </a:cubicBezTo>
                  <a:cubicBezTo>
                    <a:pt x="464" y="534"/>
                    <a:pt x="394" y="587"/>
                    <a:pt x="384" y="663"/>
                  </a:cubicBezTo>
                  <a:cubicBezTo>
                    <a:pt x="377" y="716"/>
                    <a:pt x="414" y="766"/>
                    <a:pt x="467" y="773"/>
                  </a:cubicBezTo>
                  <a:cubicBezTo>
                    <a:pt x="505" y="778"/>
                    <a:pt x="539" y="752"/>
                    <a:pt x="544" y="714"/>
                  </a:cubicBezTo>
                  <a:cubicBezTo>
                    <a:pt x="548" y="688"/>
                    <a:pt x="530" y="664"/>
                    <a:pt x="503" y="660"/>
                  </a:cubicBezTo>
                  <a:cubicBezTo>
                    <a:pt x="503" y="660"/>
                    <a:pt x="503" y="660"/>
                    <a:pt x="503" y="660"/>
                  </a:cubicBezTo>
                  <a:cubicBezTo>
                    <a:pt x="531" y="664"/>
                    <a:pt x="550" y="689"/>
                    <a:pt x="546" y="717"/>
                  </a:cubicBezTo>
                  <a:cubicBezTo>
                    <a:pt x="541" y="756"/>
                    <a:pt x="505" y="783"/>
                    <a:pt x="466" y="778"/>
                  </a:cubicBezTo>
                  <a:cubicBezTo>
                    <a:pt x="410" y="770"/>
                    <a:pt x="371" y="719"/>
                    <a:pt x="379" y="663"/>
                  </a:cubicBezTo>
                  <a:cubicBezTo>
                    <a:pt x="390" y="584"/>
                    <a:pt x="463" y="529"/>
                    <a:pt x="542" y="540"/>
                  </a:cubicBezTo>
                  <a:cubicBezTo>
                    <a:pt x="654" y="555"/>
                    <a:pt x="733" y="659"/>
                    <a:pt x="718" y="772"/>
                  </a:cubicBezTo>
                  <a:cubicBezTo>
                    <a:pt x="696" y="932"/>
                    <a:pt x="548" y="1044"/>
                    <a:pt x="387" y="1022"/>
                  </a:cubicBezTo>
                  <a:cubicBezTo>
                    <a:pt x="159" y="990"/>
                    <a:pt x="0" y="780"/>
                    <a:pt x="31" y="552"/>
                  </a:cubicBezTo>
                  <a:cubicBezTo>
                    <a:pt x="76" y="227"/>
                    <a:pt x="375" y="0"/>
                    <a:pt x="700" y="45"/>
                  </a:cubicBezTo>
                  <a:lnTo>
                    <a:pt x="692" y="7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gray">
            <a:xfrm rot="20347625" flipH="1">
              <a:off x="5436" y="228"/>
              <a:ext cx="192" cy="83"/>
            </a:xfrm>
            <a:custGeom>
              <a:avLst/>
              <a:gdLst>
                <a:gd name="T0" fmla="*/ 0 w 1764"/>
                <a:gd name="T1" fmla="*/ 410 h 929"/>
                <a:gd name="T2" fmla="*/ 686 w 1764"/>
                <a:gd name="T3" fmla="*/ 185 h 929"/>
                <a:gd name="T4" fmla="*/ 981 w 1764"/>
                <a:gd name="T5" fmla="*/ 386 h 929"/>
                <a:gd name="T6" fmla="*/ 1199 w 1764"/>
                <a:gd name="T7" fmla="*/ 628 h 929"/>
                <a:gd name="T8" fmla="*/ 1527 w 1764"/>
                <a:gd name="T9" fmla="*/ 707 h 929"/>
                <a:gd name="T10" fmla="*/ 1627 w 1764"/>
                <a:gd name="T11" fmla="*/ 534 h 929"/>
                <a:gd name="T12" fmla="*/ 1509 w 1764"/>
                <a:gd name="T13" fmla="*/ 440 h 929"/>
                <a:gd name="T14" fmla="*/ 1454 w 1764"/>
                <a:gd name="T15" fmla="*/ 537 h 929"/>
                <a:gd name="T16" fmla="*/ 1560 w 1764"/>
                <a:gd name="T17" fmla="*/ 355 h 929"/>
                <a:gd name="T18" fmla="*/ 1651 w 1764"/>
                <a:gd name="T19" fmla="*/ 404 h 929"/>
                <a:gd name="T20" fmla="*/ 1530 w 1764"/>
                <a:gd name="T21" fmla="*/ 735 h 929"/>
                <a:gd name="T22" fmla="*/ 1269 w 1764"/>
                <a:gd name="T23" fmla="*/ 704 h 929"/>
                <a:gd name="T24" fmla="*/ 1141 w 1764"/>
                <a:gd name="T25" fmla="*/ 589 h 929"/>
                <a:gd name="T26" fmla="*/ 692 w 1764"/>
                <a:gd name="T27" fmla="*/ 213 h 929"/>
                <a:gd name="T28" fmla="*/ 938 w 1764"/>
                <a:gd name="T29" fmla="*/ 701 h 929"/>
                <a:gd name="T30" fmla="*/ 580 w 1764"/>
                <a:gd name="T31" fmla="*/ 865 h 929"/>
                <a:gd name="T32" fmla="*/ 383 w 1764"/>
                <a:gd name="T33" fmla="*/ 671 h 929"/>
                <a:gd name="T34" fmla="*/ 562 w 1764"/>
                <a:gd name="T35" fmla="*/ 723 h 929"/>
                <a:gd name="T36" fmla="*/ 592 w 1764"/>
                <a:gd name="T37" fmla="*/ 677 h 929"/>
                <a:gd name="T38" fmla="*/ 887 w 1764"/>
                <a:gd name="T39" fmla="*/ 628 h 929"/>
                <a:gd name="T40" fmla="*/ 553 w 1764"/>
                <a:gd name="T41" fmla="*/ 176 h 929"/>
                <a:gd name="T42" fmla="*/ 3 w 1764"/>
                <a:gd name="T43" fmla="*/ 434 h 929"/>
                <a:gd name="T44" fmla="*/ 0 w 1764"/>
                <a:gd name="T45" fmla="*/ 410 h 9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4"/>
                <a:gd name="T70" fmla="*/ 0 h 929"/>
                <a:gd name="T71" fmla="*/ 1764 w 1764"/>
                <a:gd name="T72" fmla="*/ 929 h 9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4" h="929">
                  <a:moveTo>
                    <a:pt x="0" y="410"/>
                  </a:moveTo>
                  <a:cubicBezTo>
                    <a:pt x="0" y="410"/>
                    <a:pt x="161" y="0"/>
                    <a:pt x="686" y="185"/>
                  </a:cubicBezTo>
                  <a:cubicBezTo>
                    <a:pt x="686" y="185"/>
                    <a:pt x="820" y="234"/>
                    <a:pt x="981" y="386"/>
                  </a:cubicBezTo>
                  <a:cubicBezTo>
                    <a:pt x="981" y="386"/>
                    <a:pt x="1111" y="525"/>
                    <a:pt x="1199" y="628"/>
                  </a:cubicBezTo>
                  <a:cubicBezTo>
                    <a:pt x="1199" y="628"/>
                    <a:pt x="1314" y="765"/>
                    <a:pt x="1527" y="707"/>
                  </a:cubicBezTo>
                  <a:cubicBezTo>
                    <a:pt x="1527" y="707"/>
                    <a:pt x="1636" y="674"/>
                    <a:pt x="1627" y="534"/>
                  </a:cubicBezTo>
                  <a:cubicBezTo>
                    <a:pt x="1627" y="534"/>
                    <a:pt x="1615" y="410"/>
                    <a:pt x="1509" y="440"/>
                  </a:cubicBezTo>
                  <a:cubicBezTo>
                    <a:pt x="1509" y="440"/>
                    <a:pt x="1445" y="458"/>
                    <a:pt x="1454" y="537"/>
                  </a:cubicBezTo>
                  <a:cubicBezTo>
                    <a:pt x="1454" y="537"/>
                    <a:pt x="1409" y="352"/>
                    <a:pt x="1560" y="355"/>
                  </a:cubicBezTo>
                  <a:cubicBezTo>
                    <a:pt x="1651" y="404"/>
                    <a:pt x="1651" y="404"/>
                    <a:pt x="1651" y="404"/>
                  </a:cubicBezTo>
                  <a:cubicBezTo>
                    <a:pt x="1651" y="404"/>
                    <a:pt x="1764" y="628"/>
                    <a:pt x="1530" y="735"/>
                  </a:cubicBezTo>
                  <a:cubicBezTo>
                    <a:pt x="1530" y="735"/>
                    <a:pt x="1430" y="783"/>
                    <a:pt x="1269" y="704"/>
                  </a:cubicBezTo>
                  <a:cubicBezTo>
                    <a:pt x="1269" y="704"/>
                    <a:pt x="1205" y="665"/>
                    <a:pt x="1141" y="589"/>
                  </a:cubicBezTo>
                  <a:cubicBezTo>
                    <a:pt x="1141" y="589"/>
                    <a:pt x="862" y="237"/>
                    <a:pt x="692" y="213"/>
                  </a:cubicBezTo>
                  <a:cubicBezTo>
                    <a:pt x="692" y="213"/>
                    <a:pt x="1017" y="364"/>
                    <a:pt x="938" y="701"/>
                  </a:cubicBezTo>
                  <a:cubicBezTo>
                    <a:pt x="938" y="701"/>
                    <a:pt x="871" y="929"/>
                    <a:pt x="580" y="865"/>
                  </a:cubicBezTo>
                  <a:cubicBezTo>
                    <a:pt x="580" y="865"/>
                    <a:pt x="468" y="838"/>
                    <a:pt x="383" y="671"/>
                  </a:cubicBezTo>
                  <a:cubicBezTo>
                    <a:pt x="383" y="671"/>
                    <a:pt x="449" y="765"/>
                    <a:pt x="562" y="723"/>
                  </a:cubicBezTo>
                  <a:cubicBezTo>
                    <a:pt x="562" y="723"/>
                    <a:pt x="583" y="692"/>
                    <a:pt x="592" y="677"/>
                  </a:cubicBezTo>
                  <a:cubicBezTo>
                    <a:pt x="738" y="434"/>
                    <a:pt x="887" y="628"/>
                    <a:pt x="887" y="628"/>
                  </a:cubicBezTo>
                  <a:cubicBezTo>
                    <a:pt x="887" y="628"/>
                    <a:pt x="938" y="295"/>
                    <a:pt x="553" y="176"/>
                  </a:cubicBezTo>
                  <a:cubicBezTo>
                    <a:pt x="553" y="176"/>
                    <a:pt x="195" y="61"/>
                    <a:pt x="3" y="434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5158" name="Group 89"/>
            <p:cNvGrpSpPr>
              <a:grpSpLocks/>
            </p:cNvGrpSpPr>
            <p:nvPr/>
          </p:nvGrpSpPr>
          <p:grpSpPr bwMode="auto">
            <a:xfrm rot="11533076" flipH="1">
              <a:off x="5494" y="355"/>
              <a:ext cx="54" cy="56"/>
              <a:chOff x="-1981" y="1707"/>
              <a:chExt cx="1112" cy="1148"/>
            </a:xfrm>
          </p:grpSpPr>
          <p:sp>
            <p:nvSpPr>
              <p:cNvPr id="1114" name="Freeform 90"/>
              <p:cNvSpPr>
                <a:spLocks/>
              </p:cNvSpPr>
              <p:nvPr/>
            </p:nvSpPr>
            <p:spPr bwMode="gray">
              <a:xfrm>
                <a:off x="-1410" y="2232"/>
                <a:ext cx="541" cy="316"/>
              </a:xfrm>
              <a:custGeom>
                <a:avLst/>
                <a:gdLst>
                  <a:gd name="T0" fmla="*/ 59 w 229"/>
                  <a:gd name="T1" fmla="*/ 86 h 134"/>
                  <a:gd name="T2" fmla="*/ 166 w 229"/>
                  <a:gd name="T3" fmla="*/ 127 h 134"/>
                  <a:gd name="T4" fmla="*/ 229 w 229"/>
                  <a:gd name="T5" fmla="*/ 99 h 134"/>
                  <a:gd name="T6" fmla="*/ 195 w 229"/>
                  <a:gd name="T7" fmla="*/ 39 h 134"/>
                  <a:gd name="T8" fmla="*/ 85 w 229"/>
                  <a:gd name="T9" fmla="*/ 7 h 134"/>
                  <a:gd name="T10" fmla="*/ 39 w 229"/>
                  <a:gd name="T11" fmla="*/ 35 h 134"/>
                  <a:gd name="T12" fmla="*/ 59 w 229"/>
                  <a:gd name="T13" fmla="*/ 86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59" y="86"/>
                    </a:moveTo>
                    <a:cubicBezTo>
                      <a:pt x="88" y="118"/>
                      <a:pt x="129" y="134"/>
                      <a:pt x="166" y="127"/>
                    </a:cubicBezTo>
                    <a:cubicBezTo>
                      <a:pt x="202" y="122"/>
                      <a:pt x="229" y="99"/>
                      <a:pt x="229" y="99"/>
                    </a:cubicBezTo>
                    <a:cubicBezTo>
                      <a:pt x="229" y="99"/>
                      <a:pt x="222" y="65"/>
                      <a:pt x="195" y="39"/>
                    </a:cubicBezTo>
                    <a:cubicBezTo>
                      <a:pt x="169" y="11"/>
                      <a:pt x="127" y="0"/>
                      <a:pt x="85" y="7"/>
                    </a:cubicBezTo>
                    <a:cubicBezTo>
                      <a:pt x="1" y="22"/>
                      <a:pt x="41" y="30"/>
                      <a:pt x="39" y="35"/>
                    </a:cubicBezTo>
                    <a:cubicBezTo>
                      <a:pt x="36" y="41"/>
                      <a:pt x="0" y="26"/>
                      <a:pt x="59" y="86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gray">
              <a:xfrm>
                <a:off x="-1511" y="2298"/>
                <a:ext cx="314" cy="557"/>
              </a:xfrm>
              <a:custGeom>
                <a:avLst/>
                <a:gdLst>
                  <a:gd name="T0" fmla="*/ 13 w 133"/>
                  <a:gd name="T1" fmla="*/ 82 h 236"/>
                  <a:gd name="T2" fmla="*/ 31 w 133"/>
                  <a:gd name="T3" fmla="*/ 195 h 236"/>
                  <a:gd name="T4" fmla="*/ 87 w 133"/>
                  <a:gd name="T5" fmla="*/ 235 h 236"/>
                  <a:gd name="T6" fmla="*/ 122 w 133"/>
                  <a:gd name="T7" fmla="*/ 176 h 236"/>
                  <a:gd name="T8" fmla="*/ 94 w 133"/>
                  <a:gd name="T9" fmla="*/ 65 h 236"/>
                  <a:gd name="T10" fmla="*/ 47 w 133"/>
                  <a:gd name="T11" fmla="*/ 39 h 236"/>
                  <a:gd name="T12" fmla="*/ 13 w 133"/>
                  <a:gd name="T13" fmla="*/ 82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36"/>
                  <a:gd name="T23" fmla="*/ 133 w 133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36">
                    <a:moveTo>
                      <a:pt x="13" y="82"/>
                    </a:moveTo>
                    <a:cubicBezTo>
                      <a:pt x="0" y="123"/>
                      <a:pt x="6" y="166"/>
                      <a:pt x="31" y="195"/>
                    </a:cubicBezTo>
                    <a:cubicBezTo>
                      <a:pt x="53" y="225"/>
                      <a:pt x="87" y="236"/>
                      <a:pt x="87" y="235"/>
                    </a:cubicBezTo>
                    <a:cubicBezTo>
                      <a:pt x="86" y="236"/>
                      <a:pt x="113" y="212"/>
                      <a:pt x="122" y="176"/>
                    </a:cubicBezTo>
                    <a:cubicBezTo>
                      <a:pt x="133" y="140"/>
                      <a:pt x="122" y="98"/>
                      <a:pt x="94" y="65"/>
                    </a:cubicBezTo>
                    <a:cubicBezTo>
                      <a:pt x="40" y="0"/>
                      <a:pt x="53" y="38"/>
                      <a:pt x="47" y="39"/>
                    </a:cubicBezTo>
                    <a:cubicBezTo>
                      <a:pt x="40" y="40"/>
                      <a:pt x="37" y="1"/>
                      <a:pt x="13" y="82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gray">
              <a:xfrm>
                <a:off x="-1880" y="2291"/>
                <a:ext cx="447" cy="406"/>
              </a:xfrm>
              <a:custGeom>
                <a:avLst/>
                <a:gdLst>
                  <a:gd name="T0" fmla="*/ 103 w 189"/>
                  <a:gd name="T1" fmla="*/ 20 h 172"/>
                  <a:gd name="T2" fmla="*/ 15 w 189"/>
                  <a:gd name="T3" fmla="*/ 92 h 172"/>
                  <a:gd name="T4" fmla="*/ 8 w 189"/>
                  <a:gd name="T5" fmla="*/ 161 h 172"/>
                  <a:gd name="T6" fmla="*/ 77 w 189"/>
                  <a:gd name="T7" fmla="*/ 162 h 172"/>
                  <a:gd name="T8" fmla="*/ 159 w 189"/>
                  <a:gd name="T9" fmla="*/ 82 h 172"/>
                  <a:gd name="T10" fmla="*/ 158 w 189"/>
                  <a:gd name="T11" fmla="*/ 28 h 172"/>
                  <a:gd name="T12" fmla="*/ 103 w 189"/>
                  <a:gd name="T13" fmla="*/ 20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172"/>
                  <a:gd name="T23" fmla="*/ 189 w 189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172">
                    <a:moveTo>
                      <a:pt x="103" y="20"/>
                    </a:moveTo>
                    <a:cubicBezTo>
                      <a:pt x="62" y="29"/>
                      <a:pt x="28" y="56"/>
                      <a:pt x="15" y="92"/>
                    </a:cubicBezTo>
                    <a:cubicBezTo>
                      <a:pt x="0" y="126"/>
                      <a:pt x="8" y="161"/>
                      <a:pt x="8" y="161"/>
                    </a:cubicBezTo>
                    <a:cubicBezTo>
                      <a:pt x="7" y="161"/>
                      <a:pt x="41" y="172"/>
                      <a:pt x="77" y="162"/>
                    </a:cubicBezTo>
                    <a:cubicBezTo>
                      <a:pt x="113" y="153"/>
                      <a:pt x="144" y="122"/>
                      <a:pt x="159" y="82"/>
                    </a:cubicBezTo>
                    <a:cubicBezTo>
                      <a:pt x="189" y="3"/>
                      <a:pt x="162" y="32"/>
                      <a:pt x="158" y="28"/>
                    </a:cubicBezTo>
                    <a:cubicBezTo>
                      <a:pt x="154" y="23"/>
                      <a:pt x="186" y="0"/>
                      <a:pt x="103" y="2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gray">
              <a:xfrm>
                <a:off x="-1981" y="2014"/>
                <a:ext cx="541" cy="317"/>
              </a:xfrm>
              <a:custGeom>
                <a:avLst/>
                <a:gdLst>
                  <a:gd name="T0" fmla="*/ 171 w 229"/>
                  <a:gd name="T1" fmla="*/ 47 h 134"/>
                  <a:gd name="T2" fmla="*/ 64 w 229"/>
                  <a:gd name="T3" fmla="*/ 7 h 134"/>
                  <a:gd name="T4" fmla="*/ 1 w 229"/>
                  <a:gd name="T5" fmla="*/ 35 h 134"/>
                  <a:gd name="T6" fmla="*/ 34 w 229"/>
                  <a:gd name="T7" fmla="*/ 95 h 134"/>
                  <a:gd name="T8" fmla="*/ 144 w 229"/>
                  <a:gd name="T9" fmla="*/ 126 h 134"/>
                  <a:gd name="T10" fmla="*/ 191 w 229"/>
                  <a:gd name="T11" fmla="*/ 99 h 134"/>
                  <a:gd name="T12" fmla="*/ 171 w 229"/>
                  <a:gd name="T13" fmla="*/ 47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"/>
                  <a:gd name="T22" fmla="*/ 0 h 134"/>
                  <a:gd name="T23" fmla="*/ 229 w 22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" h="134">
                    <a:moveTo>
                      <a:pt x="171" y="47"/>
                    </a:moveTo>
                    <a:cubicBezTo>
                      <a:pt x="142" y="16"/>
                      <a:pt x="101" y="0"/>
                      <a:pt x="64" y="7"/>
                    </a:cubicBezTo>
                    <a:cubicBezTo>
                      <a:pt x="27" y="12"/>
                      <a:pt x="0" y="35"/>
                      <a:pt x="1" y="35"/>
                    </a:cubicBezTo>
                    <a:cubicBezTo>
                      <a:pt x="1" y="34"/>
                      <a:pt x="8" y="69"/>
                      <a:pt x="34" y="95"/>
                    </a:cubicBezTo>
                    <a:cubicBezTo>
                      <a:pt x="60" y="123"/>
                      <a:pt x="102" y="134"/>
                      <a:pt x="144" y="126"/>
                    </a:cubicBezTo>
                    <a:cubicBezTo>
                      <a:pt x="228" y="112"/>
                      <a:pt x="189" y="104"/>
                      <a:pt x="191" y="99"/>
                    </a:cubicBezTo>
                    <a:cubicBezTo>
                      <a:pt x="193" y="93"/>
                      <a:pt x="229" y="108"/>
                      <a:pt x="171" y="47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gray">
              <a:xfrm>
                <a:off x="-1651" y="1707"/>
                <a:ext cx="312" cy="558"/>
              </a:xfrm>
              <a:custGeom>
                <a:avLst/>
                <a:gdLst>
                  <a:gd name="T0" fmla="*/ 120 w 132"/>
                  <a:gd name="T1" fmla="*/ 154 h 236"/>
                  <a:gd name="T2" fmla="*/ 102 w 132"/>
                  <a:gd name="T3" fmla="*/ 41 h 236"/>
                  <a:gd name="T4" fmla="*/ 46 w 132"/>
                  <a:gd name="T5" fmla="*/ 0 h 236"/>
                  <a:gd name="T6" fmla="*/ 10 w 132"/>
                  <a:gd name="T7" fmla="*/ 60 h 236"/>
                  <a:gd name="T8" fmla="*/ 38 w 132"/>
                  <a:gd name="T9" fmla="*/ 171 h 236"/>
                  <a:gd name="T10" fmla="*/ 86 w 132"/>
                  <a:gd name="T11" fmla="*/ 197 h 236"/>
                  <a:gd name="T12" fmla="*/ 120 w 132"/>
                  <a:gd name="T13" fmla="*/ 154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236"/>
                  <a:gd name="T23" fmla="*/ 132 w 132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236">
                    <a:moveTo>
                      <a:pt x="120" y="154"/>
                    </a:moveTo>
                    <a:cubicBezTo>
                      <a:pt x="132" y="113"/>
                      <a:pt x="126" y="70"/>
                      <a:pt x="102" y="41"/>
                    </a:cubicBezTo>
                    <a:cubicBezTo>
                      <a:pt x="79" y="11"/>
                      <a:pt x="45" y="0"/>
                      <a:pt x="46" y="0"/>
                    </a:cubicBezTo>
                    <a:cubicBezTo>
                      <a:pt x="46" y="0"/>
                      <a:pt x="20" y="24"/>
                      <a:pt x="10" y="60"/>
                    </a:cubicBezTo>
                    <a:cubicBezTo>
                      <a:pt x="0" y="96"/>
                      <a:pt x="11" y="138"/>
                      <a:pt x="38" y="171"/>
                    </a:cubicBezTo>
                    <a:cubicBezTo>
                      <a:pt x="92" y="236"/>
                      <a:pt x="80" y="198"/>
                      <a:pt x="86" y="197"/>
                    </a:cubicBezTo>
                    <a:cubicBezTo>
                      <a:pt x="92" y="196"/>
                      <a:pt x="96" y="235"/>
                      <a:pt x="120" y="154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gray">
              <a:xfrm>
                <a:off x="-1414" y="1865"/>
                <a:ext cx="444" cy="407"/>
              </a:xfrm>
              <a:custGeom>
                <a:avLst/>
                <a:gdLst>
                  <a:gd name="T0" fmla="*/ 85 w 188"/>
                  <a:gd name="T1" fmla="*/ 152 h 172"/>
                  <a:gd name="T2" fmla="*/ 174 w 188"/>
                  <a:gd name="T3" fmla="*/ 80 h 172"/>
                  <a:gd name="T4" fmla="*/ 181 w 188"/>
                  <a:gd name="T5" fmla="*/ 11 h 172"/>
                  <a:gd name="T6" fmla="*/ 112 w 188"/>
                  <a:gd name="T7" fmla="*/ 10 h 172"/>
                  <a:gd name="T8" fmla="*/ 30 w 188"/>
                  <a:gd name="T9" fmla="*/ 90 h 172"/>
                  <a:gd name="T10" fmla="*/ 31 w 188"/>
                  <a:gd name="T11" fmla="*/ 144 h 172"/>
                  <a:gd name="T12" fmla="*/ 85 w 188"/>
                  <a:gd name="T13" fmla="*/ 152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172"/>
                  <a:gd name="T23" fmla="*/ 188 w 188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172">
                    <a:moveTo>
                      <a:pt x="85" y="152"/>
                    </a:moveTo>
                    <a:cubicBezTo>
                      <a:pt x="127" y="143"/>
                      <a:pt x="161" y="116"/>
                      <a:pt x="174" y="80"/>
                    </a:cubicBezTo>
                    <a:cubicBezTo>
                      <a:pt x="188" y="46"/>
                      <a:pt x="181" y="11"/>
                      <a:pt x="181" y="11"/>
                    </a:cubicBezTo>
                    <a:cubicBezTo>
                      <a:pt x="181" y="11"/>
                      <a:pt x="147" y="0"/>
                      <a:pt x="112" y="10"/>
                    </a:cubicBezTo>
                    <a:cubicBezTo>
                      <a:pt x="75" y="19"/>
                      <a:pt x="44" y="50"/>
                      <a:pt x="30" y="90"/>
                    </a:cubicBezTo>
                    <a:cubicBezTo>
                      <a:pt x="0" y="169"/>
                      <a:pt x="27" y="140"/>
                      <a:pt x="31" y="144"/>
                    </a:cubicBezTo>
                    <a:cubicBezTo>
                      <a:pt x="35" y="149"/>
                      <a:pt x="2" y="172"/>
                      <a:pt x="85" y="152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120" name="Freeform 96"/>
          <p:cNvSpPr>
            <a:spLocks/>
          </p:cNvSpPr>
          <p:nvPr/>
        </p:nvSpPr>
        <p:spPr bwMode="gray">
          <a:xfrm rot="6731351" flipH="1">
            <a:off x="7760097" y="394495"/>
            <a:ext cx="216694" cy="411162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3"/>
              <a:gd name="T58" fmla="*/ 0 h 1044"/>
              <a:gd name="T59" fmla="*/ 733 w 733"/>
              <a:gd name="T60" fmla="*/ 1044 h 10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1" name="Freeform 97"/>
          <p:cNvSpPr>
            <a:spLocks/>
          </p:cNvSpPr>
          <p:nvPr/>
        </p:nvSpPr>
        <p:spPr bwMode="gray">
          <a:xfrm rot="18611476" flipH="1">
            <a:off x="7879954" y="98822"/>
            <a:ext cx="397669" cy="228600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64"/>
              <a:gd name="T70" fmla="*/ 0 h 929"/>
              <a:gd name="T71" fmla="*/ 1764 w 1764"/>
              <a:gd name="T72" fmla="*/ 929 h 9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2" name="Freeform 98"/>
          <p:cNvSpPr>
            <a:spLocks/>
          </p:cNvSpPr>
          <p:nvPr/>
        </p:nvSpPr>
        <p:spPr bwMode="gray">
          <a:xfrm rot="7748920">
            <a:off x="7595195" y="426443"/>
            <a:ext cx="284560" cy="165100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64"/>
              <a:gd name="T70" fmla="*/ 0 h 929"/>
              <a:gd name="T71" fmla="*/ 1764 w 1764"/>
              <a:gd name="T72" fmla="*/ 929 h 9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31" name="Freeform 107"/>
          <p:cNvSpPr>
            <a:spLocks/>
          </p:cNvSpPr>
          <p:nvPr/>
        </p:nvSpPr>
        <p:spPr bwMode="gray">
          <a:xfrm rot="10800000">
            <a:off x="6032501" y="104775"/>
            <a:ext cx="1171575" cy="359569"/>
          </a:xfrm>
          <a:custGeom>
            <a:avLst/>
            <a:gdLst>
              <a:gd name="T0" fmla="*/ 0 w 1764"/>
              <a:gd name="T1" fmla="*/ 410 h 929"/>
              <a:gd name="T2" fmla="*/ 686 w 1764"/>
              <a:gd name="T3" fmla="*/ 185 h 929"/>
              <a:gd name="T4" fmla="*/ 981 w 1764"/>
              <a:gd name="T5" fmla="*/ 386 h 929"/>
              <a:gd name="T6" fmla="*/ 1199 w 1764"/>
              <a:gd name="T7" fmla="*/ 628 h 929"/>
              <a:gd name="T8" fmla="*/ 1527 w 1764"/>
              <a:gd name="T9" fmla="*/ 707 h 929"/>
              <a:gd name="T10" fmla="*/ 1627 w 1764"/>
              <a:gd name="T11" fmla="*/ 534 h 929"/>
              <a:gd name="T12" fmla="*/ 1509 w 1764"/>
              <a:gd name="T13" fmla="*/ 440 h 929"/>
              <a:gd name="T14" fmla="*/ 1454 w 1764"/>
              <a:gd name="T15" fmla="*/ 537 h 929"/>
              <a:gd name="T16" fmla="*/ 1560 w 1764"/>
              <a:gd name="T17" fmla="*/ 355 h 929"/>
              <a:gd name="T18" fmla="*/ 1651 w 1764"/>
              <a:gd name="T19" fmla="*/ 404 h 929"/>
              <a:gd name="T20" fmla="*/ 1530 w 1764"/>
              <a:gd name="T21" fmla="*/ 735 h 929"/>
              <a:gd name="T22" fmla="*/ 1269 w 1764"/>
              <a:gd name="T23" fmla="*/ 704 h 929"/>
              <a:gd name="T24" fmla="*/ 1141 w 1764"/>
              <a:gd name="T25" fmla="*/ 589 h 929"/>
              <a:gd name="T26" fmla="*/ 692 w 1764"/>
              <a:gd name="T27" fmla="*/ 213 h 929"/>
              <a:gd name="T28" fmla="*/ 938 w 1764"/>
              <a:gd name="T29" fmla="*/ 701 h 929"/>
              <a:gd name="T30" fmla="*/ 580 w 1764"/>
              <a:gd name="T31" fmla="*/ 865 h 929"/>
              <a:gd name="T32" fmla="*/ 383 w 1764"/>
              <a:gd name="T33" fmla="*/ 671 h 929"/>
              <a:gd name="T34" fmla="*/ 562 w 1764"/>
              <a:gd name="T35" fmla="*/ 723 h 929"/>
              <a:gd name="T36" fmla="*/ 592 w 1764"/>
              <a:gd name="T37" fmla="*/ 677 h 929"/>
              <a:gd name="T38" fmla="*/ 887 w 1764"/>
              <a:gd name="T39" fmla="*/ 628 h 929"/>
              <a:gd name="T40" fmla="*/ 553 w 1764"/>
              <a:gd name="T41" fmla="*/ 176 h 929"/>
              <a:gd name="T42" fmla="*/ 3 w 1764"/>
              <a:gd name="T43" fmla="*/ 434 h 929"/>
              <a:gd name="T44" fmla="*/ 0 w 1764"/>
              <a:gd name="T45" fmla="*/ 410 h 9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64"/>
              <a:gd name="T70" fmla="*/ 0 h 929"/>
              <a:gd name="T71" fmla="*/ 1764 w 1764"/>
              <a:gd name="T72" fmla="*/ 929 h 9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64" h="929">
                <a:moveTo>
                  <a:pt x="0" y="410"/>
                </a:moveTo>
                <a:cubicBezTo>
                  <a:pt x="0" y="410"/>
                  <a:pt x="161" y="0"/>
                  <a:pt x="686" y="185"/>
                </a:cubicBezTo>
                <a:cubicBezTo>
                  <a:pt x="686" y="185"/>
                  <a:pt x="820" y="234"/>
                  <a:pt x="981" y="386"/>
                </a:cubicBezTo>
                <a:cubicBezTo>
                  <a:pt x="981" y="386"/>
                  <a:pt x="1111" y="525"/>
                  <a:pt x="1199" y="628"/>
                </a:cubicBezTo>
                <a:cubicBezTo>
                  <a:pt x="1199" y="628"/>
                  <a:pt x="1314" y="765"/>
                  <a:pt x="1527" y="707"/>
                </a:cubicBezTo>
                <a:cubicBezTo>
                  <a:pt x="1527" y="707"/>
                  <a:pt x="1636" y="674"/>
                  <a:pt x="1627" y="534"/>
                </a:cubicBezTo>
                <a:cubicBezTo>
                  <a:pt x="1627" y="534"/>
                  <a:pt x="1615" y="410"/>
                  <a:pt x="1509" y="440"/>
                </a:cubicBezTo>
                <a:cubicBezTo>
                  <a:pt x="1509" y="440"/>
                  <a:pt x="1445" y="458"/>
                  <a:pt x="1454" y="537"/>
                </a:cubicBezTo>
                <a:cubicBezTo>
                  <a:pt x="1454" y="537"/>
                  <a:pt x="1409" y="352"/>
                  <a:pt x="1560" y="355"/>
                </a:cubicBezTo>
                <a:cubicBezTo>
                  <a:pt x="1651" y="404"/>
                  <a:pt x="1651" y="404"/>
                  <a:pt x="1651" y="404"/>
                </a:cubicBezTo>
                <a:cubicBezTo>
                  <a:pt x="1651" y="404"/>
                  <a:pt x="1764" y="628"/>
                  <a:pt x="1530" y="735"/>
                </a:cubicBezTo>
                <a:cubicBezTo>
                  <a:pt x="1530" y="735"/>
                  <a:pt x="1430" y="783"/>
                  <a:pt x="1269" y="704"/>
                </a:cubicBezTo>
                <a:cubicBezTo>
                  <a:pt x="1269" y="704"/>
                  <a:pt x="1205" y="665"/>
                  <a:pt x="1141" y="589"/>
                </a:cubicBezTo>
                <a:cubicBezTo>
                  <a:pt x="1141" y="589"/>
                  <a:pt x="862" y="237"/>
                  <a:pt x="692" y="213"/>
                </a:cubicBezTo>
                <a:cubicBezTo>
                  <a:pt x="692" y="213"/>
                  <a:pt x="1017" y="364"/>
                  <a:pt x="938" y="701"/>
                </a:cubicBezTo>
                <a:cubicBezTo>
                  <a:pt x="938" y="701"/>
                  <a:pt x="871" y="929"/>
                  <a:pt x="580" y="865"/>
                </a:cubicBezTo>
                <a:cubicBezTo>
                  <a:pt x="580" y="865"/>
                  <a:pt x="468" y="838"/>
                  <a:pt x="383" y="671"/>
                </a:cubicBezTo>
                <a:cubicBezTo>
                  <a:pt x="383" y="671"/>
                  <a:pt x="449" y="765"/>
                  <a:pt x="562" y="723"/>
                </a:cubicBezTo>
                <a:cubicBezTo>
                  <a:pt x="562" y="723"/>
                  <a:pt x="583" y="692"/>
                  <a:pt x="592" y="677"/>
                </a:cubicBezTo>
                <a:cubicBezTo>
                  <a:pt x="738" y="434"/>
                  <a:pt x="887" y="628"/>
                  <a:pt x="887" y="628"/>
                </a:cubicBezTo>
                <a:cubicBezTo>
                  <a:pt x="887" y="628"/>
                  <a:pt x="938" y="295"/>
                  <a:pt x="553" y="176"/>
                </a:cubicBezTo>
                <a:cubicBezTo>
                  <a:pt x="553" y="176"/>
                  <a:pt x="195" y="61"/>
                  <a:pt x="3" y="434"/>
                </a:cubicBezTo>
                <a:cubicBezTo>
                  <a:pt x="0" y="410"/>
                  <a:pt x="0" y="410"/>
                  <a:pt x="0" y="41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148" name="Group 108"/>
          <p:cNvGrpSpPr>
            <a:grpSpLocks/>
          </p:cNvGrpSpPr>
          <p:nvPr/>
        </p:nvGrpSpPr>
        <p:grpSpPr bwMode="auto">
          <a:xfrm rot="13762507" flipH="1">
            <a:off x="6717110" y="265113"/>
            <a:ext cx="316706" cy="431800"/>
            <a:chOff x="-1981" y="1707"/>
            <a:chExt cx="1112" cy="1148"/>
          </a:xfrm>
        </p:grpSpPr>
        <p:sp>
          <p:nvSpPr>
            <p:cNvPr id="1133" name="Freeform 109"/>
            <p:cNvSpPr>
              <a:spLocks/>
            </p:cNvSpPr>
            <p:nvPr/>
          </p:nvSpPr>
          <p:spPr bwMode="gray">
            <a:xfrm>
              <a:off x="-1410" y="2232"/>
              <a:ext cx="541" cy="316"/>
            </a:xfrm>
            <a:custGeom>
              <a:avLst/>
              <a:gdLst>
                <a:gd name="T0" fmla="*/ 59 w 229"/>
                <a:gd name="T1" fmla="*/ 86 h 134"/>
                <a:gd name="T2" fmla="*/ 166 w 229"/>
                <a:gd name="T3" fmla="*/ 127 h 134"/>
                <a:gd name="T4" fmla="*/ 229 w 229"/>
                <a:gd name="T5" fmla="*/ 99 h 134"/>
                <a:gd name="T6" fmla="*/ 195 w 229"/>
                <a:gd name="T7" fmla="*/ 39 h 134"/>
                <a:gd name="T8" fmla="*/ 85 w 229"/>
                <a:gd name="T9" fmla="*/ 7 h 134"/>
                <a:gd name="T10" fmla="*/ 39 w 229"/>
                <a:gd name="T11" fmla="*/ 35 h 134"/>
                <a:gd name="T12" fmla="*/ 59 w 229"/>
                <a:gd name="T13" fmla="*/ 86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34"/>
                <a:gd name="T23" fmla="*/ 229 w 229"/>
                <a:gd name="T24" fmla="*/ 134 h 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34">
                  <a:moveTo>
                    <a:pt x="59" y="86"/>
                  </a:moveTo>
                  <a:cubicBezTo>
                    <a:pt x="88" y="118"/>
                    <a:pt x="129" y="134"/>
                    <a:pt x="166" y="127"/>
                  </a:cubicBezTo>
                  <a:cubicBezTo>
                    <a:pt x="202" y="122"/>
                    <a:pt x="229" y="99"/>
                    <a:pt x="229" y="99"/>
                  </a:cubicBezTo>
                  <a:cubicBezTo>
                    <a:pt x="229" y="99"/>
                    <a:pt x="222" y="65"/>
                    <a:pt x="195" y="39"/>
                  </a:cubicBezTo>
                  <a:cubicBezTo>
                    <a:pt x="169" y="11"/>
                    <a:pt x="127" y="0"/>
                    <a:pt x="85" y="7"/>
                  </a:cubicBezTo>
                  <a:cubicBezTo>
                    <a:pt x="1" y="22"/>
                    <a:pt x="41" y="30"/>
                    <a:pt x="39" y="35"/>
                  </a:cubicBezTo>
                  <a:cubicBezTo>
                    <a:pt x="36" y="41"/>
                    <a:pt x="0" y="26"/>
                    <a:pt x="59" y="8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gray">
            <a:xfrm>
              <a:off x="-1511" y="2298"/>
              <a:ext cx="314" cy="557"/>
            </a:xfrm>
            <a:custGeom>
              <a:avLst/>
              <a:gdLst>
                <a:gd name="T0" fmla="*/ 13 w 133"/>
                <a:gd name="T1" fmla="*/ 82 h 236"/>
                <a:gd name="T2" fmla="*/ 31 w 133"/>
                <a:gd name="T3" fmla="*/ 195 h 236"/>
                <a:gd name="T4" fmla="*/ 87 w 133"/>
                <a:gd name="T5" fmla="*/ 235 h 236"/>
                <a:gd name="T6" fmla="*/ 122 w 133"/>
                <a:gd name="T7" fmla="*/ 176 h 236"/>
                <a:gd name="T8" fmla="*/ 94 w 133"/>
                <a:gd name="T9" fmla="*/ 65 h 236"/>
                <a:gd name="T10" fmla="*/ 47 w 133"/>
                <a:gd name="T11" fmla="*/ 39 h 236"/>
                <a:gd name="T12" fmla="*/ 13 w 133"/>
                <a:gd name="T13" fmla="*/ 82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236"/>
                <a:gd name="T23" fmla="*/ 133 w 133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236">
                  <a:moveTo>
                    <a:pt x="13" y="82"/>
                  </a:moveTo>
                  <a:cubicBezTo>
                    <a:pt x="0" y="123"/>
                    <a:pt x="6" y="166"/>
                    <a:pt x="31" y="195"/>
                  </a:cubicBezTo>
                  <a:cubicBezTo>
                    <a:pt x="53" y="225"/>
                    <a:pt x="87" y="236"/>
                    <a:pt x="87" y="235"/>
                  </a:cubicBezTo>
                  <a:cubicBezTo>
                    <a:pt x="86" y="236"/>
                    <a:pt x="113" y="212"/>
                    <a:pt x="122" y="176"/>
                  </a:cubicBezTo>
                  <a:cubicBezTo>
                    <a:pt x="133" y="140"/>
                    <a:pt x="122" y="98"/>
                    <a:pt x="94" y="65"/>
                  </a:cubicBezTo>
                  <a:cubicBezTo>
                    <a:pt x="40" y="0"/>
                    <a:pt x="53" y="38"/>
                    <a:pt x="47" y="39"/>
                  </a:cubicBezTo>
                  <a:cubicBezTo>
                    <a:pt x="40" y="40"/>
                    <a:pt x="37" y="1"/>
                    <a:pt x="13" y="82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gray">
            <a:xfrm>
              <a:off x="-1880" y="2291"/>
              <a:ext cx="447" cy="406"/>
            </a:xfrm>
            <a:custGeom>
              <a:avLst/>
              <a:gdLst>
                <a:gd name="T0" fmla="*/ 103 w 189"/>
                <a:gd name="T1" fmla="*/ 20 h 172"/>
                <a:gd name="T2" fmla="*/ 15 w 189"/>
                <a:gd name="T3" fmla="*/ 92 h 172"/>
                <a:gd name="T4" fmla="*/ 8 w 189"/>
                <a:gd name="T5" fmla="*/ 161 h 172"/>
                <a:gd name="T6" fmla="*/ 77 w 189"/>
                <a:gd name="T7" fmla="*/ 162 h 172"/>
                <a:gd name="T8" fmla="*/ 159 w 189"/>
                <a:gd name="T9" fmla="*/ 82 h 172"/>
                <a:gd name="T10" fmla="*/ 158 w 189"/>
                <a:gd name="T11" fmla="*/ 28 h 172"/>
                <a:gd name="T12" fmla="*/ 103 w 189"/>
                <a:gd name="T13" fmla="*/ 2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172"/>
                <a:gd name="T23" fmla="*/ 189 w 189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172">
                  <a:moveTo>
                    <a:pt x="103" y="20"/>
                  </a:moveTo>
                  <a:cubicBezTo>
                    <a:pt x="62" y="29"/>
                    <a:pt x="28" y="56"/>
                    <a:pt x="15" y="92"/>
                  </a:cubicBezTo>
                  <a:cubicBezTo>
                    <a:pt x="0" y="126"/>
                    <a:pt x="8" y="161"/>
                    <a:pt x="8" y="161"/>
                  </a:cubicBezTo>
                  <a:cubicBezTo>
                    <a:pt x="7" y="161"/>
                    <a:pt x="41" y="172"/>
                    <a:pt x="77" y="162"/>
                  </a:cubicBezTo>
                  <a:cubicBezTo>
                    <a:pt x="113" y="153"/>
                    <a:pt x="144" y="122"/>
                    <a:pt x="159" y="82"/>
                  </a:cubicBezTo>
                  <a:cubicBezTo>
                    <a:pt x="189" y="3"/>
                    <a:pt x="162" y="32"/>
                    <a:pt x="158" y="28"/>
                  </a:cubicBezTo>
                  <a:cubicBezTo>
                    <a:pt x="154" y="23"/>
                    <a:pt x="186" y="0"/>
                    <a:pt x="103" y="2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gray">
            <a:xfrm>
              <a:off x="-1981" y="2014"/>
              <a:ext cx="541" cy="317"/>
            </a:xfrm>
            <a:custGeom>
              <a:avLst/>
              <a:gdLst>
                <a:gd name="T0" fmla="*/ 171 w 229"/>
                <a:gd name="T1" fmla="*/ 47 h 134"/>
                <a:gd name="T2" fmla="*/ 64 w 229"/>
                <a:gd name="T3" fmla="*/ 7 h 134"/>
                <a:gd name="T4" fmla="*/ 1 w 229"/>
                <a:gd name="T5" fmla="*/ 35 h 134"/>
                <a:gd name="T6" fmla="*/ 34 w 229"/>
                <a:gd name="T7" fmla="*/ 95 h 134"/>
                <a:gd name="T8" fmla="*/ 144 w 229"/>
                <a:gd name="T9" fmla="*/ 126 h 134"/>
                <a:gd name="T10" fmla="*/ 191 w 229"/>
                <a:gd name="T11" fmla="*/ 99 h 134"/>
                <a:gd name="T12" fmla="*/ 171 w 229"/>
                <a:gd name="T13" fmla="*/ 47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34"/>
                <a:gd name="T23" fmla="*/ 229 w 229"/>
                <a:gd name="T24" fmla="*/ 134 h 1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34">
                  <a:moveTo>
                    <a:pt x="171" y="47"/>
                  </a:moveTo>
                  <a:cubicBezTo>
                    <a:pt x="142" y="16"/>
                    <a:pt x="101" y="0"/>
                    <a:pt x="64" y="7"/>
                  </a:cubicBezTo>
                  <a:cubicBezTo>
                    <a:pt x="27" y="12"/>
                    <a:pt x="0" y="35"/>
                    <a:pt x="1" y="35"/>
                  </a:cubicBezTo>
                  <a:cubicBezTo>
                    <a:pt x="1" y="34"/>
                    <a:pt x="8" y="69"/>
                    <a:pt x="34" y="95"/>
                  </a:cubicBezTo>
                  <a:cubicBezTo>
                    <a:pt x="60" y="123"/>
                    <a:pt x="102" y="134"/>
                    <a:pt x="144" y="126"/>
                  </a:cubicBezTo>
                  <a:cubicBezTo>
                    <a:pt x="228" y="112"/>
                    <a:pt x="189" y="104"/>
                    <a:pt x="191" y="99"/>
                  </a:cubicBezTo>
                  <a:cubicBezTo>
                    <a:pt x="193" y="93"/>
                    <a:pt x="229" y="108"/>
                    <a:pt x="171" y="47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gray">
            <a:xfrm>
              <a:off x="-1651" y="1707"/>
              <a:ext cx="312" cy="558"/>
            </a:xfrm>
            <a:custGeom>
              <a:avLst/>
              <a:gdLst>
                <a:gd name="T0" fmla="*/ 120 w 132"/>
                <a:gd name="T1" fmla="*/ 154 h 236"/>
                <a:gd name="T2" fmla="*/ 102 w 132"/>
                <a:gd name="T3" fmla="*/ 41 h 236"/>
                <a:gd name="T4" fmla="*/ 46 w 132"/>
                <a:gd name="T5" fmla="*/ 0 h 236"/>
                <a:gd name="T6" fmla="*/ 10 w 132"/>
                <a:gd name="T7" fmla="*/ 60 h 236"/>
                <a:gd name="T8" fmla="*/ 38 w 132"/>
                <a:gd name="T9" fmla="*/ 171 h 236"/>
                <a:gd name="T10" fmla="*/ 86 w 132"/>
                <a:gd name="T11" fmla="*/ 197 h 236"/>
                <a:gd name="T12" fmla="*/ 120 w 132"/>
                <a:gd name="T13" fmla="*/ 154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36"/>
                <a:gd name="T23" fmla="*/ 132 w 132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36">
                  <a:moveTo>
                    <a:pt x="120" y="154"/>
                  </a:moveTo>
                  <a:cubicBezTo>
                    <a:pt x="132" y="113"/>
                    <a:pt x="126" y="70"/>
                    <a:pt x="102" y="41"/>
                  </a:cubicBezTo>
                  <a:cubicBezTo>
                    <a:pt x="79" y="11"/>
                    <a:pt x="45" y="0"/>
                    <a:pt x="46" y="0"/>
                  </a:cubicBezTo>
                  <a:cubicBezTo>
                    <a:pt x="46" y="0"/>
                    <a:pt x="20" y="24"/>
                    <a:pt x="10" y="60"/>
                  </a:cubicBezTo>
                  <a:cubicBezTo>
                    <a:pt x="0" y="96"/>
                    <a:pt x="11" y="138"/>
                    <a:pt x="38" y="171"/>
                  </a:cubicBezTo>
                  <a:cubicBezTo>
                    <a:pt x="92" y="236"/>
                    <a:pt x="80" y="198"/>
                    <a:pt x="86" y="197"/>
                  </a:cubicBezTo>
                  <a:cubicBezTo>
                    <a:pt x="92" y="196"/>
                    <a:pt x="96" y="235"/>
                    <a:pt x="120" y="15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gray">
            <a:xfrm>
              <a:off x="-1414" y="1865"/>
              <a:ext cx="444" cy="407"/>
            </a:xfrm>
            <a:custGeom>
              <a:avLst/>
              <a:gdLst>
                <a:gd name="T0" fmla="*/ 85 w 188"/>
                <a:gd name="T1" fmla="*/ 152 h 172"/>
                <a:gd name="T2" fmla="*/ 174 w 188"/>
                <a:gd name="T3" fmla="*/ 80 h 172"/>
                <a:gd name="T4" fmla="*/ 181 w 188"/>
                <a:gd name="T5" fmla="*/ 11 h 172"/>
                <a:gd name="T6" fmla="*/ 112 w 188"/>
                <a:gd name="T7" fmla="*/ 10 h 172"/>
                <a:gd name="T8" fmla="*/ 30 w 188"/>
                <a:gd name="T9" fmla="*/ 90 h 172"/>
                <a:gd name="T10" fmla="*/ 31 w 188"/>
                <a:gd name="T11" fmla="*/ 144 h 172"/>
                <a:gd name="T12" fmla="*/ 85 w 188"/>
                <a:gd name="T13" fmla="*/ 152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72"/>
                <a:gd name="T23" fmla="*/ 188 w 188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72">
                  <a:moveTo>
                    <a:pt x="85" y="152"/>
                  </a:moveTo>
                  <a:cubicBezTo>
                    <a:pt x="127" y="143"/>
                    <a:pt x="161" y="116"/>
                    <a:pt x="174" y="80"/>
                  </a:cubicBezTo>
                  <a:cubicBezTo>
                    <a:pt x="188" y="46"/>
                    <a:pt x="181" y="11"/>
                    <a:pt x="181" y="11"/>
                  </a:cubicBezTo>
                  <a:cubicBezTo>
                    <a:pt x="181" y="11"/>
                    <a:pt x="147" y="0"/>
                    <a:pt x="112" y="10"/>
                  </a:cubicBezTo>
                  <a:cubicBezTo>
                    <a:pt x="75" y="19"/>
                    <a:pt x="44" y="50"/>
                    <a:pt x="30" y="90"/>
                  </a:cubicBezTo>
                  <a:cubicBezTo>
                    <a:pt x="0" y="169"/>
                    <a:pt x="27" y="140"/>
                    <a:pt x="31" y="144"/>
                  </a:cubicBezTo>
                  <a:cubicBezTo>
                    <a:pt x="35" y="149"/>
                    <a:pt x="2" y="172"/>
                    <a:pt x="85" y="152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5138" name="Picture 117" descr="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09800" y="685800"/>
            <a:ext cx="757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4" name="Freeform 140"/>
          <p:cNvSpPr>
            <a:spLocks/>
          </p:cNvSpPr>
          <p:nvPr/>
        </p:nvSpPr>
        <p:spPr bwMode="gray">
          <a:xfrm rot="-7597634">
            <a:off x="4910932" y="2311797"/>
            <a:ext cx="900113" cy="1717675"/>
          </a:xfrm>
          <a:custGeom>
            <a:avLst/>
            <a:gdLst>
              <a:gd name="T0" fmla="*/ 692 w 733"/>
              <a:gd name="T1" fmla="*/ 70 h 1044"/>
              <a:gd name="T2" fmla="*/ 50 w 733"/>
              <a:gd name="T3" fmla="*/ 556 h 1044"/>
              <a:gd name="T4" fmla="*/ 392 w 733"/>
              <a:gd name="T5" fmla="*/ 1007 h 1044"/>
              <a:gd name="T6" fmla="*/ 709 w 733"/>
              <a:gd name="T7" fmla="*/ 767 h 1044"/>
              <a:gd name="T8" fmla="*/ 540 w 733"/>
              <a:gd name="T9" fmla="*/ 544 h 1044"/>
              <a:gd name="T10" fmla="*/ 384 w 733"/>
              <a:gd name="T11" fmla="*/ 663 h 1044"/>
              <a:gd name="T12" fmla="*/ 467 w 733"/>
              <a:gd name="T13" fmla="*/ 773 h 1044"/>
              <a:gd name="T14" fmla="*/ 544 w 733"/>
              <a:gd name="T15" fmla="*/ 714 h 1044"/>
              <a:gd name="T16" fmla="*/ 503 w 733"/>
              <a:gd name="T17" fmla="*/ 660 h 1044"/>
              <a:gd name="T18" fmla="*/ 503 w 733"/>
              <a:gd name="T19" fmla="*/ 660 h 1044"/>
              <a:gd name="T20" fmla="*/ 546 w 733"/>
              <a:gd name="T21" fmla="*/ 717 h 1044"/>
              <a:gd name="T22" fmla="*/ 466 w 733"/>
              <a:gd name="T23" fmla="*/ 778 h 1044"/>
              <a:gd name="T24" fmla="*/ 379 w 733"/>
              <a:gd name="T25" fmla="*/ 663 h 1044"/>
              <a:gd name="T26" fmla="*/ 542 w 733"/>
              <a:gd name="T27" fmla="*/ 540 h 1044"/>
              <a:gd name="T28" fmla="*/ 718 w 733"/>
              <a:gd name="T29" fmla="*/ 772 h 1044"/>
              <a:gd name="T30" fmla="*/ 387 w 733"/>
              <a:gd name="T31" fmla="*/ 1022 h 1044"/>
              <a:gd name="T32" fmla="*/ 31 w 733"/>
              <a:gd name="T33" fmla="*/ 552 h 1044"/>
              <a:gd name="T34" fmla="*/ 700 w 733"/>
              <a:gd name="T35" fmla="*/ 45 h 1044"/>
              <a:gd name="T36" fmla="*/ 692 w 733"/>
              <a:gd name="T37" fmla="*/ 70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3"/>
              <a:gd name="T58" fmla="*/ 0 h 1044"/>
              <a:gd name="T59" fmla="*/ 733 w 733"/>
              <a:gd name="T60" fmla="*/ 1044 h 10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3" h="1044">
                <a:moveTo>
                  <a:pt x="692" y="70"/>
                </a:moveTo>
                <a:cubicBezTo>
                  <a:pt x="381" y="27"/>
                  <a:pt x="93" y="245"/>
                  <a:pt x="50" y="556"/>
                </a:cubicBezTo>
                <a:cubicBezTo>
                  <a:pt x="20" y="775"/>
                  <a:pt x="173" y="977"/>
                  <a:pt x="392" y="1007"/>
                </a:cubicBezTo>
                <a:cubicBezTo>
                  <a:pt x="546" y="1029"/>
                  <a:pt x="688" y="921"/>
                  <a:pt x="709" y="767"/>
                </a:cubicBezTo>
                <a:cubicBezTo>
                  <a:pt x="724" y="659"/>
                  <a:pt x="648" y="559"/>
                  <a:pt x="540" y="544"/>
                </a:cubicBezTo>
                <a:cubicBezTo>
                  <a:pt x="464" y="534"/>
                  <a:pt x="394" y="587"/>
                  <a:pt x="384" y="663"/>
                </a:cubicBezTo>
                <a:cubicBezTo>
                  <a:pt x="377" y="716"/>
                  <a:pt x="414" y="766"/>
                  <a:pt x="467" y="773"/>
                </a:cubicBezTo>
                <a:cubicBezTo>
                  <a:pt x="505" y="778"/>
                  <a:pt x="539" y="752"/>
                  <a:pt x="544" y="714"/>
                </a:cubicBezTo>
                <a:cubicBezTo>
                  <a:pt x="548" y="688"/>
                  <a:pt x="530" y="664"/>
                  <a:pt x="503" y="660"/>
                </a:cubicBezTo>
                <a:cubicBezTo>
                  <a:pt x="503" y="660"/>
                  <a:pt x="503" y="660"/>
                  <a:pt x="503" y="660"/>
                </a:cubicBezTo>
                <a:cubicBezTo>
                  <a:pt x="531" y="664"/>
                  <a:pt x="550" y="689"/>
                  <a:pt x="546" y="717"/>
                </a:cubicBezTo>
                <a:cubicBezTo>
                  <a:pt x="541" y="756"/>
                  <a:pt x="505" y="783"/>
                  <a:pt x="466" y="778"/>
                </a:cubicBezTo>
                <a:cubicBezTo>
                  <a:pt x="410" y="770"/>
                  <a:pt x="371" y="719"/>
                  <a:pt x="379" y="663"/>
                </a:cubicBezTo>
                <a:cubicBezTo>
                  <a:pt x="390" y="584"/>
                  <a:pt x="463" y="529"/>
                  <a:pt x="542" y="540"/>
                </a:cubicBezTo>
                <a:cubicBezTo>
                  <a:pt x="654" y="555"/>
                  <a:pt x="733" y="659"/>
                  <a:pt x="718" y="772"/>
                </a:cubicBezTo>
                <a:cubicBezTo>
                  <a:pt x="696" y="932"/>
                  <a:pt x="548" y="1044"/>
                  <a:pt x="387" y="1022"/>
                </a:cubicBezTo>
                <a:cubicBezTo>
                  <a:pt x="159" y="990"/>
                  <a:pt x="0" y="780"/>
                  <a:pt x="31" y="552"/>
                </a:cubicBezTo>
                <a:cubicBezTo>
                  <a:pt x="76" y="227"/>
                  <a:pt x="375" y="0"/>
                  <a:pt x="700" y="45"/>
                </a:cubicBezTo>
                <a:lnTo>
                  <a:pt x="692" y="70"/>
                </a:lnTo>
                <a:close/>
              </a:path>
            </a:pathLst>
          </a:custGeom>
          <a:solidFill>
            <a:srgbClr val="DDDDDD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62000" y="5715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4857751"/>
            <a:ext cx="2133600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4857751"/>
            <a:ext cx="2895600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4857751"/>
            <a:ext cx="2133600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051989F0-F841-4493-8C51-653F5D581D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ekhachs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exer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6" y="1352550"/>
            <a:ext cx="7696200" cy="685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Coach Route Searching System</a:t>
            </a:r>
            <a:endParaRPr lang="en-US" sz="40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659642" y="2571750"/>
            <a:ext cx="7696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800" b="0" i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3351" y="4627855"/>
            <a:ext cx="3496470" cy="36933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http://www.xekhachso.com</a:t>
            </a:r>
            <a:endParaRPr lang="en-US" b="1" u="sng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4767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71" y="3181350"/>
            <a:ext cx="2742857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1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3"/>
            <a:ext cx="7696200" cy="685800"/>
          </a:xfrm>
        </p:spPr>
        <p:txBody>
          <a:bodyPr/>
          <a:lstStyle/>
          <a:p>
            <a:pPr lvl="1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2.1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Process 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endParaRPr lang="en-US" sz="8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5440"/>
            <a:ext cx="5943599" cy="280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5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2.2 Roles and Responsibilities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35050"/>
            <a:ext cx="6705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2.3 Task Plan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80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2950"/>
            <a:ext cx="9144001" cy="440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7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2.4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Tools and Techniques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685800" y="1225583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7" y="1650161"/>
            <a:ext cx="1676393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61" y="3111547"/>
            <a:ext cx="1119883" cy="93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88506"/>
            <a:ext cx="1752600" cy="106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00" y="1650161"/>
            <a:ext cx="1802199" cy="969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50160"/>
            <a:ext cx="1808481" cy="96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00" y="3124109"/>
            <a:ext cx="2488000" cy="14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2.5 Project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 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91915"/>
            <a:ext cx="8534400" cy="3537284"/>
          </a:xfrm>
        </p:spPr>
      </p:pic>
    </p:spTree>
    <p:extLst>
      <p:ext uri="{BB962C8B-B14F-4D97-AF65-F5344CB8AC3E}">
        <p14:creationId xmlns:p14="http://schemas.microsoft.com/office/powerpoint/2010/main" val="273763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7"/>
            <a:ext cx="76962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2.6 Communication Management</a:t>
            </a:r>
            <a:endParaRPr lang="en-US" sz="32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68330" y="1588665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Kick-off meeting: 07/01/2015.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 meeting: 4 days/week, Full time.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Location : Home, University Library.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Meeting with supervisor: </a:t>
            </a: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Monday and Tuesday afternoon.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Communication : Phone, Email, </a:t>
            </a:r>
            <a:r>
              <a:rPr lang="en-US" sz="2000" b="0" i="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51" y="2470329"/>
            <a:ext cx="933849" cy="969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51" y="3784119"/>
            <a:ext cx="933849" cy="814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51" y="1047751"/>
            <a:ext cx="93384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2103998"/>
              </p:ext>
            </p:extLst>
          </p:nvPr>
        </p:nvGraphicFramePr>
        <p:xfrm>
          <a:off x="5295900" y="1235963"/>
          <a:ext cx="3848100" cy="372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0460155"/>
              </p:ext>
            </p:extLst>
          </p:nvPr>
        </p:nvGraphicFramePr>
        <p:xfrm>
          <a:off x="762000" y="1123950"/>
          <a:ext cx="44958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1"/>
            <a:r>
              <a:rPr lang="en-US" sz="32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 </a:t>
            </a:r>
            <a:r>
              <a:rPr lang="en-US" sz="32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User Requirement </a:t>
            </a:r>
            <a:r>
              <a:rPr lang="en-US" sz="32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Specification</a:t>
            </a:r>
            <a:endParaRPr lang="en-US" sz="32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342900" indent="-342900"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Administrator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Manage all of information by using website manager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Coach’s manager: manage their coach.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Passenger: Using website without login. Passenger can search for coach and book ticket.</a:t>
            </a: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438150"/>
            <a:ext cx="3479800" cy="4572000"/>
          </a:xfrm>
        </p:spPr>
        <p:txBody>
          <a:bodyPr/>
          <a:lstStyle/>
          <a:p>
            <a:pPr lvl="2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3.2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Functional 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Requirements</a:t>
            </a:r>
            <a:b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8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5099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3.3 Non-functional Requirement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742308" y="914400"/>
            <a:ext cx="878269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lvl="3"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user’s interface has to friendly, easy to use on each function.</a:t>
            </a:r>
          </a:p>
          <a:p>
            <a:pPr marL="17145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Search capabilities fast and exactly.</a:t>
            </a:r>
          </a:p>
          <a:p>
            <a:pPr marL="0" lvl="3"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User’s password is invisible for the system administration.</a:t>
            </a:r>
          </a:p>
          <a:p>
            <a:pPr marL="17145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user password is saved in database, it must be encrypted.</a:t>
            </a:r>
          </a:p>
          <a:p>
            <a:pPr lvl="3"/>
            <a:endParaRPr lang="en-US" sz="16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/>
            <a:endParaRPr lang="en-US" sz="16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Must include coding standards and naming conventions documentations.</a:t>
            </a:r>
          </a:p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must be clearly commented, including class, method documentations</a:t>
            </a:r>
          </a:p>
          <a:p>
            <a:pPr marL="0" lvl="3">
              <a:lnSpc>
                <a:spcPct val="150000"/>
              </a:lnSpc>
            </a:pPr>
            <a:endParaRPr lang="en-US" sz="16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535430"/>
            <a:ext cx="18288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Usability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3522" y="2785110"/>
            <a:ext cx="1823878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Security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3522" y="3973830"/>
            <a:ext cx="1823878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Maintainability</a:t>
            </a:r>
          </a:p>
        </p:txBody>
      </p:sp>
    </p:spTree>
    <p:extLst>
      <p:ext uri="{BB962C8B-B14F-4D97-AF65-F5344CB8AC3E}">
        <p14:creationId xmlns:p14="http://schemas.microsoft.com/office/powerpoint/2010/main" val="7838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white">
          <a:xfrm>
            <a:off x="-109609" y="819150"/>
            <a:ext cx="94044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0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0" i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0" i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0" i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Mr.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Lương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2000" b="0" i="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Kiên</a:t>
            </a:r>
            <a:endParaRPr lang="en-US" sz="2000" b="0" i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0" i="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Supervisor</a:t>
            </a:r>
            <a:endParaRPr lang="en-US" sz="2000" b="0" i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0" i="0" u="sng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0" i="0" u="sng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0" i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Quân</a:t>
            </a:r>
            <a:r>
              <a:rPr lang="en-US" sz="2000" b="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Bùi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Tân</a:t>
            </a:r>
            <a:r>
              <a:rPr lang="en-US" sz="2000" b="0" i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b="0" i="0" u="sng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Phan</a:t>
            </a:r>
            <a:r>
              <a:rPr lang="en-US" sz="2000" b="0" i="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Hoàng</a:t>
            </a:r>
            <a:r>
              <a:rPr lang="en-US" sz="2000" b="0" i="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2000" b="0" i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Phạm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Quang</a:t>
            </a:r>
            <a:r>
              <a:rPr lang="en-US" sz="2000" b="0" i="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i="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Thái</a:t>
            </a:r>
            <a:endParaRPr lang="en-US" sz="20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121" y="213617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sng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CRSS Team</a:t>
            </a:r>
            <a:endParaRPr lang="en-US" sz="4000" b="1" i="0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TanBC\Desktop\Projects\trunk\DOC\Team\B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7" y="3043289"/>
            <a:ext cx="1108753" cy="11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BC\Desktop\Projects\trunk\DOC\Team\T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583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BC\Desktop\Projects\trunk\DOC\Team\Thai Gia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2" y="3108360"/>
            <a:ext cx="1081139" cy="10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nBC\Desktop\Projects\trunk\DOC\Team\V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212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nBC\Desktop\Projects\trunk\DOC\Team\Thay Ki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47750"/>
            <a:ext cx="1108029" cy="11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3.4 </a:t>
            </a:r>
            <a:r>
              <a:rPr lang="en-US" dirty="0" err="1" smtClean="0">
                <a:solidFill>
                  <a:srgbClr val="7030A0"/>
                </a:solidFill>
              </a:rPr>
              <a:t>HomePage</a:t>
            </a:r>
            <a:r>
              <a:rPr lang="en-US" dirty="0" smtClean="0">
                <a:solidFill>
                  <a:srgbClr val="7030A0"/>
                </a:solidFill>
              </a:rPr>
              <a:t> Screen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0" y="1200149"/>
            <a:ext cx="8359540" cy="3769029"/>
          </a:xfrm>
        </p:spPr>
      </p:pic>
    </p:spTree>
    <p:extLst>
      <p:ext uri="{BB962C8B-B14F-4D97-AF65-F5344CB8AC3E}">
        <p14:creationId xmlns:p14="http://schemas.microsoft.com/office/powerpoint/2010/main" val="46896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3.5 Result Screen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618"/>
            <a:ext cx="8229600" cy="3367514"/>
          </a:xfrm>
        </p:spPr>
      </p:pic>
    </p:spTree>
    <p:extLst>
      <p:ext uri="{BB962C8B-B14F-4D97-AF65-F5344CB8AC3E}">
        <p14:creationId xmlns:p14="http://schemas.microsoft.com/office/powerpoint/2010/main" val="410986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3.6 Contact Screen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150"/>
            <a:ext cx="3687556" cy="346604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00150"/>
            <a:ext cx="3904739" cy="3466042"/>
          </a:xfrm>
        </p:spPr>
      </p:pic>
    </p:spTree>
    <p:extLst>
      <p:ext uri="{BB962C8B-B14F-4D97-AF65-F5344CB8AC3E}">
        <p14:creationId xmlns:p14="http://schemas.microsoft.com/office/powerpoint/2010/main" val="5157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3.7 Filtering Result Screen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1"/>
            <a:ext cx="8229600" cy="3124200"/>
          </a:xfrm>
        </p:spPr>
      </p:pic>
    </p:spTree>
    <p:extLst>
      <p:ext uri="{BB962C8B-B14F-4D97-AF65-F5344CB8AC3E}">
        <p14:creationId xmlns:p14="http://schemas.microsoft.com/office/powerpoint/2010/main" val="5157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7030A0"/>
                </a:solidFill>
              </a:rPr>
              <a:t>3.8 Book </a:t>
            </a:r>
            <a:r>
              <a:rPr lang="en-US" dirty="0" smtClean="0">
                <a:solidFill>
                  <a:srgbClr val="7030A0"/>
                </a:solidFill>
              </a:rPr>
              <a:t>Screen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0150"/>
            <a:ext cx="7848600" cy="3600450"/>
          </a:xfrm>
        </p:spPr>
      </p:pic>
    </p:spTree>
    <p:extLst>
      <p:ext uri="{BB962C8B-B14F-4D97-AF65-F5344CB8AC3E}">
        <p14:creationId xmlns:p14="http://schemas.microsoft.com/office/powerpoint/2010/main" val="70169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7076338"/>
              </p:ext>
            </p:extLst>
          </p:nvPr>
        </p:nvGraphicFramePr>
        <p:xfrm>
          <a:off x="5295900" y="1276350"/>
          <a:ext cx="3848100" cy="194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793179"/>
              </p:ext>
            </p:extLst>
          </p:nvPr>
        </p:nvGraphicFramePr>
        <p:xfrm>
          <a:off x="762000" y="1123950"/>
          <a:ext cx="44958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48052108"/>
              </p:ext>
            </p:extLst>
          </p:nvPr>
        </p:nvGraphicFramePr>
        <p:xfrm>
          <a:off x="5295900" y="1235964"/>
          <a:ext cx="3848100" cy="194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1362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1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4.1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</a:t>
            </a:r>
            <a:endParaRPr lang="en-US" sz="8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8077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1257300"/>
            <a:ext cx="6477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4.2 Architecture Design</a:t>
            </a:r>
            <a:endParaRPr lang="en-US" sz="4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33227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MVC Model</a:t>
            </a:r>
            <a:endParaRPr lang="en-US" sz="240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94" y="871128"/>
            <a:ext cx="4971306" cy="4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4.3 </a:t>
            </a:r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Detailed </a:t>
            </a:r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Description</a:t>
            </a:r>
            <a:endParaRPr lang="en-US" sz="4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1327245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 Diagram</a:t>
            </a: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442582"/>
            <a:ext cx="7696200" cy="35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4.3 Detailed Description</a:t>
            </a:r>
            <a:endParaRPr lang="en-US" sz="4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40868" y="1352717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 explanation</a:t>
            </a: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" y="1358527"/>
            <a:ext cx="4185588" cy="36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62" y="1358527"/>
            <a:ext cx="4798338" cy="38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6550947"/>
              </p:ext>
            </p:extLst>
          </p:nvPr>
        </p:nvGraphicFramePr>
        <p:xfrm>
          <a:off x="762000" y="1123950"/>
          <a:ext cx="76200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4.3 </a:t>
            </a:r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Detailed </a:t>
            </a:r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Description</a:t>
            </a:r>
            <a:endParaRPr lang="en-US" sz="4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1300489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Sequence Diagram</a:t>
            </a: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372948"/>
            <a:ext cx="7848600" cy="36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4.4 Database Design</a:t>
            </a:r>
            <a:endParaRPr lang="en-US" sz="4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1300489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0150"/>
            <a:ext cx="8991600" cy="39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5488414"/>
              </p:ext>
            </p:extLst>
          </p:nvPr>
        </p:nvGraphicFramePr>
        <p:xfrm>
          <a:off x="762000" y="1123950"/>
          <a:ext cx="44958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501243268"/>
              </p:ext>
            </p:extLst>
          </p:nvPr>
        </p:nvGraphicFramePr>
        <p:xfrm>
          <a:off x="5295900" y="1276349"/>
          <a:ext cx="3848100" cy="175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362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3"/>
            <a:ext cx="86868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5.1 </a:t>
            </a:r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Development Environment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98369" y="1441545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35" y="1182554"/>
            <a:ext cx="1802258" cy="85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1" y="2828263"/>
            <a:ext cx="1892344" cy="106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145202"/>
            <a:ext cx="1932497" cy="855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5202"/>
            <a:ext cx="2026782" cy="855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68" y="2650941"/>
            <a:ext cx="2793696" cy="14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5.2 Deployment </a:t>
            </a:r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94488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IE : Version </a:t>
            </a:r>
            <a:r>
              <a:rPr lang="en-US" sz="24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en-US" sz="24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Chrome : Version </a:t>
            </a:r>
            <a:r>
              <a:rPr lang="en-US" sz="24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      </a:t>
            </a:r>
            <a:r>
              <a:rPr lang="en-US" sz="24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i="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Fifox</a:t>
            </a:r>
            <a:r>
              <a:rPr lang="en-US" sz="24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Version 20</a:t>
            </a: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04" y="2038350"/>
            <a:ext cx="1727793" cy="1295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93078"/>
            <a:ext cx="1932473" cy="1380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93078"/>
            <a:ext cx="1881680" cy="13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5.3 Coding Convention</a:t>
            </a:r>
            <a:endParaRPr lang="en-US" sz="4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3050"/>
            <a:ext cx="8197532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7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0213134"/>
              </p:ext>
            </p:extLst>
          </p:nvPr>
        </p:nvGraphicFramePr>
        <p:xfrm>
          <a:off x="762000" y="1123950"/>
          <a:ext cx="44958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94478337"/>
              </p:ext>
            </p:extLst>
          </p:nvPr>
        </p:nvGraphicFramePr>
        <p:xfrm>
          <a:off x="5295900" y="1276349"/>
          <a:ext cx="3848100" cy="293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2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6.1 Test Process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85676"/>
            <a:ext cx="3439005" cy="35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6.2 V – Model Test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E:\Đồ án\ĐỒ ÁN - all Report\RP 5 - Test\V-Mode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" y="1600200"/>
            <a:ext cx="5577840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6.3 Test type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191809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85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7778801"/>
              </p:ext>
            </p:extLst>
          </p:nvPr>
        </p:nvGraphicFramePr>
        <p:xfrm>
          <a:off x="5295900" y="1276350"/>
          <a:ext cx="3848100" cy="194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1048338"/>
              </p:ext>
            </p:extLst>
          </p:nvPr>
        </p:nvGraphicFramePr>
        <p:xfrm>
          <a:off x="762000" y="1123950"/>
          <a:ext cx="44958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6.4 Testing tool &amp; Environment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343" y="1265894"/>
            <a:ext cx="2017366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TOOLS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9486" y="3618541"/>
            <a:ext cx="2008223" cy="611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458839"/>
            <a:ext cx="771060" cy="77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5" y="3471215"/>
            <a:ext cx="796791" cy="758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43161"/>
            <a:ext cx="804538" cy="78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74" y="3345945"/>
            <a:ext cx="1571472" cy="883953"/>
          </a:xfrm>
          <a:prstGeom prst="rect">
            <a:avLst/>
          </a:prstGeom>
        </p:spPr>
      </p:pic>
      <p:sp>
        <p:nvSpPr>
          <p:cNvPr id="8" name="AutoShape 2" descr="Exten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2114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2" name="Picture 8" descr="E:\Đồ án\đồ án full\trunk\DOC\Report_SPRING_2015\Photo 4 slide\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37" y="126589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42761" y="1723094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Color Pick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(http</a:t>
            </a:r>
            <a:r>
              <a:rPr lang="en-US" dirty="0">
                <a:solidFill>
                  <a:schemeClr val="tx2"/>
                </a:solidFill>
              </a:rPr>
              <a:t>://vidsbee.com/ColorPick</a:t>
            </a:r>
            <a:r>
              <a:rPr lang="en-US" dirty="0" smtClean="0">
                <a:solidFill>
                  <a:schemeClr val="tx2"/>
                </a:solidFill>
              </a:rPr>
              <a:t>/)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AutoShape 2" descr="Kết quả hình ảnh cho hosted redmin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E:\Đồ án\Do An full 2\Report_SPRING_2015\Photo 4 slide\redmine_host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66" y="1188089"/>
            <a:ext cx="612809" cy="6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3201" y="4283281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2"/>
                </a:solidFill>
              </a:rPr>
              <a:t>Chrome</a:t>
            </a:r>
            <a:endParaRPr lang="en-US" sz="1400" i="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5205" y="428328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2"/>
                </a:solidFill>
              </a:rPr>
              <a:t>Firefox</a:t>
            </a:r>
            <a:endParaRPr lang="en-US" sz="1400" i="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4753" y="4308577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2"/>
                </a:solidFill>
              </a:rPr>
              <a:t>Internet Explore</a:t>
            </a:r>
            <a:endParaRPr lang="en-US" sz="1400" i="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0355" y="4308578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2"/>
                </a:solidFill>
              </a:rPr>
              <a:t>Windows 8</a:t>
            </a:r>
            <a:endParaRPr lang="en-US" sz="1400" i="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8832" y="1808014"/>
            <a:ext cx="289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 err="1" smtClean="0">
                <a:solidFill>
                  <a:schemeClr val="tx2"/>
                </a:solidFill>
              </a:rPr>
              <a:t>Redmine</a:t>
            </a:r>
            <a:r>
              <a:rPr lang="en-US" sz="1400" i="0" dirty="0">
                <a:solidFill>
                  <a:schemeClr val="tx2"/>
                </a:solidFill>
              </a:rPr>
              <a:t/>
            </a:r>
            <a:br>
              <a:rPr lang="en-US" sz="1400" i="0" dirty="0">
                <a:solidFill>
                  <a:schemeClr val="tx2"/>
                </a:solidFill>
              </a:rPr>
            </a:br>
            <a:r>
              <a:rPr lang="en-US" sz="1400" i="0" dirty="0">
                <a:solidFill>
                  <a:schemeClr val="tx2"/>
                </a:solidFill>
              </a:rPr>
              <a:t>(https://www.hostedredmine.com</a:t>
            </a:r>
            <a:r>
              <a:rPr lang="en-US" sz="1400" i="0" dirty="0" smtClean="0">
                <a:solidFill>
                  <a:schemeClr val="tx2"/>
                </a:solidFill>
              </a:rPr>
              <a:t>/)</a:t>
            </a:r>
            <a:endParaRPr lang="en-US" sz="14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6.5 Test case sample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2950"/>
            <a:ext cx="867099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5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6.6 Test case result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7" y="1962150"/>
            <a:ext cx="7422805" cy="238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Lesson Learned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2338" y="1591165"/>
            <a:ext cx="3874477" cy="17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in group:</a:t>
            </a: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Communication</a:t>
            </a: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Resolve conflicts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338" y="2707787"/>
            <a:ext cx="3874477" cy="243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Management skills: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Organize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Negotiate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Planning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Making Decision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69523" y="1591165"/>
            <a:ext cx="3874477" cy="3857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technologies: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Google Map API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ASP.NET MVC Framework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Html-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css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JSON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AJAX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JavaScript</a:t>
            </a: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9186760"/>
              </p:ext>
            </p:extLst>
          </p:nvPr>
        </p:nvGraphicFramePr>
        <p:xfrm>
          <a:off x="762000" y="1123950"/>
          <a:ext cx="44958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End.</a:t>
            </a: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Thank you for your listening !</a:t>
            </a:r>
            <a:endPara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  <a:sym typeface="Wingdings" pitchFamily="2" charset="2"/>
            </a:endParaRPr>
          </a:p>
          <a:p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62123"/>
            <a:ext cx="54102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914400" lvl="1" indent="-457200" algn="just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Each year,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millions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people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 to move far away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coaches.</a:t>
            </a: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 algn="just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Vietnam ,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Coach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companies don’t have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websites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channels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introduce their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routes,  phone numbers,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services...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the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passengers.</a:t>
            </a: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 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Background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 Our </a:t>
            </a:r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idea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Coach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Route Searching System is a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website informs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 is designed for appropriate on demands in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Vietnamese.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Allow users to search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exactly, fully information from Coaches, Route to the district level, and price of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tickets.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Helps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Coach companies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advertise, enhance all activities and manage information </a:t>
            </a: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easier.</a:t>
            </a: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1.3 Similar existing systems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57200" y="914400"/>
            <a:ext cx="7696200" cy="37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Analyzing </a:t>
            </a:r>
            <a:r>
              <a:rPr lang="en-US" sz="200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of   </a:t>
            </a:r>
            <a:r>
              <a:rPr lang="en-US" sz="200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</a:t>
            </a:r>
            <a:r>
              <a:rPr lang="en-US" sz="200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://www.vexere.com</a:t>
            </a:r>
            <a:endParaRPr lang="en-US" sz="200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8" y="2114550"/>
            <a:ext cx="71991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lvl="4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1.4 Expected </a:t>
            </a:r>
            <a:r>
              <a:rPr lang="en-US" sz="4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432542" y="1009650"/>
            <a:ext cx="7696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2171700" lvl="8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Search coaches</a:t>
            </a:r>
          </a:p>
          <a:p>
            <a:pPr marL="2171700" lvl="8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 method to catch coaches</a:t>
            </a:r>
          </a:p>
          <a:p>
            <a:pPr marL="2171700" lvl="8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b="0" i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Book ticket online</a:t>
            </a: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Contact by phone number</a:t>
            </a:r>
          </a:p>
          <a:p>
            <a:pPr lvl="4">
              <a:lnSpc>
                <a:spcPct val="150000"/>
              </a:lnSpc>
            </a:pPr>
            <a:endParaRPr lang="en-US" sz="2000" b="0" i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i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Proactive </a:t>
            </a: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register all information to the website</a:t>
            </a:r>
          </a:p>
          <a:p>
            <a:pPr marL="21717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Proactive updating information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5121" y="1276350"/>
            <a:ext cx="19864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Search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123" y="2628900"/>
            <a:ext cx="1986437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Book ticket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122" y="3998360"/>
            <a:ext cx="1986437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 data</a:t>
            </a:r>
          </a:p>
        </p:txBody>
      </p:sp>
    </p:spTree>
    <p:extLst>
      <p:ext uri="{BB962C8B-B14F-4D97-AF65-F5344CB8AC3E}">
        <p14:creationId xmlns:p14="http://schemas.microsoft.com/office/powerpoint/2010/main" val="13331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37"/>
            <a:ext cx="7696200" cy="685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6070820"/>
              </p:ext>
            </p:extLst>
          </p:nvPr>
        </p:nvGraphicFramePr>
        <p:xfrm>
          <a:off x="5295900" y="1200149"/>
          <a:ext cx="3848100" cy="266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9580566"/>
              </p:ext>
            </p:extLst>
          </p:nvPr>
        </p:nvGraphicFramePr>
        <p:xfrm>
          <a:off x="762000" y="1123950"/>
          <a:ext cx="44958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716633" y="1320387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432" y="1871181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4193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032" y="2952750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501854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432" y="4032179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900" b="1" kern="1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4595545"/>
            <a:ext cx="654968" cy="3652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89954" tIns="48260" rIns="48260" bIns="4826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i="0" kern="1200" dirty="0" smtClean="0">
                <a:solidFill>
                  <a:srgbClr val="C00000"/>
                </a:solidFill>
              </a:rPr>
              <a:t>7</a:t>
            </a:r>
            <a:endParaRPr lang="en-US" sz="1900" b="1" i="0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1215TGp_flower_L">
  <a:themeElements>
    <a:clrScheme name="Default Design 2">
      <a:dk1>
        <a:srgbClr val="000000"/>
      </a:dk1>
      <a:lt1>
        <a:srgbClr val="FFFFFF"/>
      </a:lt1>
      <a:dk2>
        <a:srgbClr val="178FB5"/>
      </a:dk2>
      <a:lt2>
        <a:srgbClr val="DDDDDD"/>
      </a:lt2>
      <a:accent1>
        <a:srgbClr val="46C0E6"/>
      </a:accent1>
      <a:accent2>
        <a:srgbClr val="609BE2"/>
      </a:accent2>
      <a:accent3>
        <a:srgbClr val="FFFFFF"/>
      </a:accent3>
      <a:accent4>
        <a:srgbClr val="000000"/>
      </a:accent4>
      <a:accent5>
        <a:srgbClr val="B0DCF0"/>
      </a:accent5>
      <a:accent6>
        <a:srgbClr val="568CCD"/>
      </a:accent6>
      <a:hlink>
        <a:srgbClr val="38C2AB"/>
      </a:hlink>
      <a:folHlink>
        <a:srgbClr val="79BD57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789335"/>
        </a:dk2>
        <a:lt2>
          <a:srgbClr val="DDDDDD"/>
        </a:lt2>
        <a:accent1>
          <a:srgbClr val="A7BA34"/>
        </a:accent1>
        <a:accent2>
          <a:srgbClr val="82B53D"/>
        </a:accent2>
        <a:accent3>
          <a:srgbClr val="FFFFFF"/>
        </a:accent3>
        <a:accent4>
          <a:srgbClr val="000000"/>
        </a:accent4>
        <a:accent5>
          <a:srgbClr val="D0D9AE"/>
        </a:accent5>
        <a:accent6>
          <a:srgbClr val="75A436"/>
        </a:accent6>
        <a:hlink>
          <a:srgbClr val="4DB7A3"/>
        </a:hlink>
        <a:folHlink>
          <a:srgbClr val="DBAF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78FB5"/>
        </a:dk2>
        <a:lt2>
          <a:srgbClr val="DDDDDD"/>
        </a:lt2>
        <a:accent1>
          <a:srgbClr val="46C0E6"/>
        </a:accent1>
        <a:accent2>
          <a:srgbClr val="609BE2"/>
        </a:accent2>
        <a:accent3>
          <a:srgbClr val="FFFFFF"/>
        </a:accent3>
        <a:accent4>
          <a:srgbClr val="000000"/>
        </a:accent4>
        <a:accent5>
          <a:srgbClr val="B0DCF0"/>
        </a:accent5>
        <a:accent6>
          <a:srgbClr val="568CCD"/>
        </a:accent6>
        <a:hlink>
          <a:srgbClr val="38C2AB"/>
        </a:hlink>
        <a:folHlink>
          <a:srgbClr val="79BD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C3300"/>
        </a:dk2>
        <a:lt2>
          <a:srgbClr val="DDDDDD"/>
        </a:lt2>
        <a:accent1>
          <a:srgbClr val="F8AF1C"/>
        </a:accent1>
        <a:accent2>
          <a:srgbClr val="EA8132"/>
        </a:accent2>
        <a:accent3>
          <a:srgbClr val="FFFFFF"/>
        </a:accent3>
        <a:accent4>
          <a:srgbClr val="000000"/>
        </a:accent4>
        <a:accent5>
          <a:srgbClr val="FBD4AB"/>
        </a:accent5>
        <a:accent6>
          <a:srgbClr val="D4742C"/>
        </a:accent6>
        <a:hlink>
          <a:srgbClr val="E278B5"/>
        </a:hlink>
        <a:folHlink>
          <a:srgbClr val="EA7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1371287555_thuvienmau_vn_</Template>
  <TotalTime>3879</TotalTime>
  <Words>815</Words>
  <Application>Microsoft Office PowerPoint</Application>
  <PresentationFormat>On-screen Show (16:9)</PresentationFormat>
  <Paragraphs>378</Paragraphs>
  <Slides>45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1215TGp_flower_L</vt:lpstr>
      <vt:lpstr>Coach Route Searching System</vt:lpstr>
      <vt:lpstr>PowerPoint Presentation</vt:lpstr>
      <vt:lpstr>Contents</vt:lpstr>
      <vt:lpstr>Contents</vt:lpstr>
      <vt:lpstr>1.1 Background</vt:lpstr>
      <vt:lpstr>1.2 Our idea</vt:lpstr>
      <vt:lpstr>1.3 Similar existing systems </vt:lpstr>
      <vt:lpstr>1.4 Expected system</vt:lpstr>
      <vt:lpstr>Contents</vt:lpstr>
      <vt:lpstr>2.1 System Process Model</vt:lpstr>
      <vt:lpstr>2.2 Roles and Responsibilities</vt:lpstr>
      <vt:lpstr>2.3 Task Plan</vt:lpstr>
      <vt:lpstr>2.4 Tools and Techniques</vt:lpstr>
      <vt:lpstr>2.5 Project risk management</vt:lpstr>
      <vt:lpstr>2.6 Communication Management</vt:lpstr>
      <vt:lpstr>Contents</vt:lpstr>
      <vt:lpstr>3.1 User Requirement Specification</vt:lpstr>
      <vt:lpstr> 3.2 Functional Requirements  </vt:lpstr>
      <vt:lpstr>3.3 Non-functional Requirement</vt:lpstr>
      <vt:lpstr>3.4 HomePage Screen</vt:lpstr>
      <vt:lpstr>3.5 Result Screen</vt:lpstr>
      <vt:lpstr>3.6 Contact Screen</vt:lpstr>
      <vt:lpstr>3.7 Filtering Result Screen</vt:lpstr>
      <vt:lpstr>3.8 Book Screen</vt:lpstr>
      <vt:lpstr>Contents</vt:lpstr>
      <vt:lpstr>4.1 System Design</vt:lpstr>
      <vt:lpstr>4.2 Architecture Design</vt:lpstr>
      <vt:lpstr>4.3 Detailed Description</vt:lpstr>
      <vt:lpstr>4.3 Detailed Description</vt:lpstr>
      <vt:lpstr>4.3 Detailed Description</vt:lpstr>
      <vt:lpstr>4.4 Database Design</vt:lpstr>
      <vt:lpstr>Contents</vt:lpstr>
      <vt:lpstr>5.1 Development Environment</vt:lpstr>
      <vt:lpstr>5.2 Deployment Environment</vt:lpstr>
      <vt:lpstr>5.3 Coding Convention</vt:lpstr>
      <vt:lpstr>Contents</vt:lpstr>
      <vt:lpstr>6.1 Test Process</vt:lpstr>
      <vt:lpstr>6.2 V – Model Test</vt:lpstr>
      <vt:lpstr>6.3 Test type</vt:lpstr>
      <vt:lpstr>6.4 Testing tool &amp; Environment</vt:lpstr>
      <vt:lpstr>6.5 Test case sample</vt:lpstr>
      <vt:lpstr>6.6 Test case result</vt:lpstr>
      <vt:lpstr>Lesson Learned</vt:lpstr>
      <vt:lpstr>Contents</vt:lpstr>
      <vt:lpstr>The End.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nhan trinh</dc:creator>
  <cp:lastModifiedBy>TanBC</cp:lastModifiedBy>
  <cp:revision>306</cp:revision>
  <dcterms:created xsi:type="dcterms:W3CDTF">2014-08-16T03:20:10Z</dcterms:created>
  <dcterms:modified xsi:type="dcterms:W3CDTF">2015-04-23T20:18:35Z</dcterms:modified>
</cp:coreProperties>
</file>