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9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3" r:id="rId28"/>
    <p:sldId id="282" r:id="rId29"/>
    <p:sldId id="287" r:id="rId30"/>
    <p:sldId id="286" r:id="rId31"/>
    <p:sldId id="285" r:id="rId32"/>
    <p:sldId id="290" r:id="rId33"/>
    <p:sldId id="289" r:id="rId34"/>
    <p:sldId id="292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15752-F5B8-428C-A9BA-880DC544E4B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2B527-6741-42DF-821E-C6A6992AE8E2}">
      <dgm:prSet phldrT="[Text]"/>
      <dgm:spPr/>
      <dgm:t>
        <a:bodyPr/>
        <a:lstStyle/>
        <a:p>
          <a:r>
            <a:rPr lang="en-US" dirty="0" smtClean="0"/>
            <a:t>Laptop</a:t>
          </a:r>
          <a:endParaRPr lang="en-US" dirty="0"/>
        </a:p>
      </dgm:t>
    </dgm:pt>
    <dgm:pt modelId="{FD8AF5E5-2CD9-4705-8AB4-7D64B5351398}" type="parTrans" cxnId="{9E45AA07-20D1-40BC-B20D-B0FB835CD809}">
      <dgm:prSet/>
      <dgm:spPr/>
      <dgm:t>
        <a:bodyPr/>
        <a:lstStyle/>
        <a:p>
          <a:endParaRPr lang="en-US"/>
        </a:p>
      </dgm:t>
    </dgm:pt>
    <dgm:pt modelId="{5CD24C00-A27E-4F7F-BEA4-E54A77003F8C}" type="sibTrans" cxnId="{9E45AA07-20D1-40BC-B20D-B0FB835CD809}">
      <dgm:prSet/>
      <dgm:spPr/>
      <dgm:t>
        <a:bodyPr/>
        <a:lstStyle/>
        <a:p>
          <a:endParaRPr lang="en-US"/>
        </a:p>
      </dgm:t>
    </dgm:pt>
    <dgm:pt modelId="{335D66A8-1198-4429-A36D-033CCA4BAD7E}">
      <dgm:prSet phldrT="[Text]"/>
      <dgm:spPr/>
      <dgm:t>
        <a:bodyPr/>
        <a:lstStyle/>
        <a:p>
          <a:r>
            <a:rPr lang="en-US" dirty="0" smtClean="0"/>
            <a:t>RAM: 4 GB</a:t>
          </a:r>
          <a:endParaRPr lang="en-US" dirty="0"/>
        </a:p>
      </dgm:t>
    </dgm:pt>
    <dgm:pt modelId="{C58CE2CF-C091-487A-AF5A-D4E1818F1301}" type="parTrans" cxnId="{86378CF3-C24B-4FC4-A3D5-C920C69133F4}">
      <dgm:prSet/>
      <dgm:spPr/>
      <dgm:t>
        <a:bodyPr/>
        <a:lstStyle/>
        <a:p>
          <a:endParaRPr lang="en-US"/>
        </a:p>
      </dgm:t>
    </dgm:pt>
    <dgm:pt modelId="{F804D4BA-1DB8-48E2-BB44-F7B629021B88}" type="sibTrans" cxnId="{86378CF3-C24B-4FC4-A3D5-C920C69133F4}">
      <dgm:prSet/>
      <dgm:spPr/>
      <dgm:t>
        <a:bodyPr/>
        <a:lstStyle/>
        <a:p>
          <a:endParaRPr lang="en-US"/>
        </a:p>
      </dgm:t>
    </dgm:pt>
    <dgm:pt modelId="{54D16BE4-BC7C-4A5F-8F8A-B70F3A4BDAFA}">
      <dgm:prSet phldrT="[Text]"/>
      <dgm:spPr/>
      <dgm:t>
        <a:bodyPr/>
        <a:lstStyle/>
        <a:p>
          <a:r>
            <a:rPr lang="en-US" dirty="0" smtClean="0"/>
            <a:t>HTC One</a:t>
          </a:r>
          <a:endParaRPr lang="en-US" dirty="0"/>
        </a:p>
      </dgm:t>
    </dgm:pt>
    <dgm:pt modelId="{8F5B4A33-5EAD-4E0D-AD65-A9835352D595}" type="parTrans" cxnId="{DEABFC0E-C14C-4F23-911E-B51E23CB941A}">
      <dgm:prSet/>
      <dgm:spPr/>
      <dgm:t>
        <a:bodyPr/>
        <a:lstStyle/>
        <a:p>
          <a:endParaRPr lang="en-US"/>
        </a:p>
      </dgm:t>
    </dgm:pt>
    <dgm:pt modelId="{9858CE5C-5434-49AF-A662-ED3FE5B0B822}" type="sibTrans" cxnId="{DEABFC0E-C14C-4F23-911E-B51E23CB941A}">
      <dgm:prSet/>
      <dgm:spPr/>
      <dgm:t>
        <a:bodyPr/>
        <a:lstStyle/>
        <a:p>
          <a:endParaRPr lang="en-US"/>
        </a:p>
      </dgm:t>
    </dgm:pt>
    <dgm:pt modelId="{A884A99B-B886-4C48-9847-1C29E38751DE}">
      <dgm:prSet phldrT="[Text]"/>
      <dgm:spPr/>
      <dgm:t>
        <a:bodyPr/>
        <a:lstStyle/>
        <a:p>
          <a:r>
            <a:rPr lang="en-US" dirty="0" smtClean="0"/>
            <a:t>Display: 4.7 inch</a:t>
          </a:r>
          <a:endParaRPr lang="en-US" dirty="0"/>
        </a:p>
      </dgm:t>
    </dgm:pt>
    <dgm:pt modelId="{25674D1D-F347-403C-A027-4F88EFC54A5E}" type="parTrans" cxnId="{1FE1D20B-B5EB-469E-BACD-95F0358918FF}">
      <dgm:prSet/>
      <dgm:spPr/>
      <dgm:t>
        <a:bodyPr/>
        <a:lstStyle/>
        <a:p>
          <a:endParaRPr lang="en-US"/>
        </a:p>
      </dgm:t>
    </dgm:pt>
    <dgm:pt modelId="{E4F72881-3434-4C51-89A1-45F510E01CB2}" type="sibTrans" cxnId="{1FE1D20B-B5EB-469E-BACD-95F0358918FF}">
      <dgm:prSet/>
      <dgm:spPr/>
      <dgm:t>
        <a:bodyPr/>
        <a:lstStyle/>
        <a:p>
          <a:endParaRPr lang="en-US"/>
        </a:p>
      </dgm:t>
    </dgm:pt>
    <dgm:pt modelId="{BADB3152-06E2-4BAE-87AB-35D49A765922}">
      <dgm:prSet phldrT="[Text]"/>
      <dgm:spPr/>
      <dgm:t>
        <a:bodyPr/>
        <a:lstStyle/>
        <a:p>
          <a:r>
            <a:rPr lang="en-US" dirty="0" smtClean="0"/>
            <a:t>HDSPA, </a:t>
          </a:r>
          <a:r>
            <a:rPr lang="en-US" dirty="0" err="1" smtClean="0"/>
            <a:t>Wifi</a:t>
          </a:r>
          <a:r>
            <a:rPr lang="en-US" dirty="0" smtClean="0"/>
            <a:t>, GPS</a:t>
          </a:r>
          <a:endParaRPr lang="en-US" dirty="0"/>
        </a:p>
      </dgm:t>
    </dgm:pt>
    <dgm:pt modelId="{B98FBC93-B170-4B29-87A4-06E6A4A609B9}" type="parTrans" cxnId="{D6541510-1F8C-4B17-9398-56D5D8F48DE3}">
      <dgm:prSet/>
      <dgm:spPr/>
      <dgm:t>
        <a:bodyPr/>
        <a:lstStyle/>
        <a:p>
          <a:endParaRPr lang="en-US"/>
        </a:p>
      </dgm:t>
    </dgm:pt>
    <dgm:pt modelId="{F8DC0DDD-9A5B-485A-BD2E-ABBA501D73D3}" type="sibTrans" cxnId="{D6541510-1F8C-4B17-9398-56D5D8F48DE3}">
      <dgm:prSet/>
      <dgm:spPr/>
      <dgm:t>
        <a:bodyPr/>
        <a:lstStyle/>
        <a:p>
          <a:endParaRPr lang="en-US"/>
        </a:p>
      </dgm:t>
    </dgm:pt>
    <dgm:pt modelId="{A99C3DF5-2F85-4935-A178-3281A4ABEA18}">
      <dgm:prSet phldrT="[Text]"/>
      <dgm:spPr/>
      <dgm:t>
        <a:bodyPr/>
        <a:lstStyle/>
        <a:p>
          <a:r>
            <a:rPr lang="en-US" dirty="0" smtClean="0"/>
            <a:t>RAM: 2 GB</a:t>
          </a:r>
          <a:endParaRPr lang="en-US" dirty="0"/>
        </a:p>
      </dgm:t>
    </dgm:pt>
    <dgm:pt modelId="{B4827B94-9016-4934-B54D-2DC77BD276D6}" type="sibTrans" cxnId="{092A66EF-395F-4D05-8C13-E335BBE1410B}">
      <dgm:prSet/>
      <dgm:spPr/>
      <dgm:t>
        <a:bodyPr/>
        <a:lstStyle/>
        <a:p>
          <a:endParaRPr lang="en-US"/>
        </a:p>
      </dgm:t>
    </dgm:pt>
    <dgm:pt modelId="{3504403F-A7AE-4156-8F6A-5CABC73AFA4A}" type="parTrans" cxnId="{092A66EF-395F-4D05-8C13-E335BBE1410B}">
      <dgm:prSet/>
      <dgm:spPr/>
      <dgm:t>
        <a:bodyPr/>
        <a:lstStyle/>
        <a:p>
          <a:endParaRPr lang="en-US"/>
        </a:p>
      </dgm:t>
    </dgm:pt>
    <dgm:pt modelId="{F79184F2-910C-4ED8-99F9-D06E26D76080}">
      <dgm:prSet phldrT="[Text]"/>
      <dgm:spPr/>
      <dgm:t>
        <a:bodyPr/>
        <a:lstStyle/>
        <a:p>
          <a:r>
            <a:rPr lang="en-US" dirty="0" smtClean="0"/>
            <a:t>HDD: 100 GB</a:t>
          </a:r>
          <a:endParaRPr lang="en-US" dirty="0"/>
        </a:p>
      </dgm:t>
    </dgm:pt>
    <dgm:pt modelId="{9CCA362A-6DAF-4ED5-9F9D-ED5E2069C00A}" type="parTrans" cxnId="{2226E7FD-9451-4E54-98C9-E0CFCDDE7C34}">
      <dgm:prSet/>
      <dgm:spPr/>
    </dgm:pt>
    <dgm:pt modelId="{6E295D8E-3FC8-4916-8116-FD14C8E56176}" type="sibTrans" cxnId="{2226E7FD-9451-4E54-98C9-E0CFCDDE7C34}">
      <dgm:prSet/>
      <dgm:spPr/>
    </dgm:pt>
    <dgm:pt modelId="{0EB100FB-B530-43C8-826A-BDC8F1ACD73E}">
      <dgm:prSet phldrT="[Text]"/>
      <dgm:spPr/>
      <dgm:t>
        <a:bodyPr/>
        <a:lstStyle/>
        <a:p>
          <a:r>
            <a:rPr lang="en-US" dirty="0" smtClean="0"/>
            <a:t>Core i5 2.4 GHz</a:t>
          </a:r>
          <a:endParaRPr lang="en-US" dirty="0"/>
        </a:p>
      </dgm:t>
    </dgm:pt>
    <dgm:pt modelId="{B17DD686-B933-4882-952A-D697E51678FF}" type="parTrans" cxnId="{E7C487DB-3AD4-40FD-AE45-2E6AB1C47864}">
      <dgm:prSet/>
      <dgm:spPr/>
    </dgm:pt>
    <dgm:pt modelId="{662DD60B-9B7B-401D-898F-E0E90BAFDEE8}" type="sibTrans" cxnId="{E7C487DB-3AD4-40FD-AE45-2E6AB1C47864}">
      <dgm:prSet/>
      <dgm:spPr/>
    </dgm:pt>
    <dgm:pt modelId="{9568CE64-11F3-4850-8E9E-F5F72034019C}" type="pres">
      <dgm:prSet presAssocID="{D0E15752-F5B8-428C-A9BA-880DC544E4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5BFA2-60ED-45AA-B9E0-0858AE1B4AF9}" type="pres">
      <dgm:prSet presAssocID="{AA22B527-6741-42DF-821E-C6A6992AE8E2}" presName="comp" presStyleCnt="0"/>
      <dgm:spPr/>
    </dgm:pt>
    <dgm:pt modelId="{F718264E-0017-4D64-972F-E13FAA1F67DC}" type="pres">
      <dgm:prSet presAssocID="{AA22B527-6741-42DF-821E-C6A6992AE8E2}" presName="box" presStyleLbl="node1" presStyleIdx="0" presStyleCnt="2" custLinFactNeighborX="-1323" custLinFactNeighborY="1997"/>
      <dgm:spPr/>
      <dgm:t>
        <a:bodyPr/>
        <a:lstStyle/>
        <a:p>
          <a:endParaRPr lang="en-US"/>
        </a:p>
      </dgm:t>
    </dgm:pt>
    <dgm:pt modelId="{334C177F-B36C-4A20-B220-558A423E9B51}" type="pres">
      <dgm:prSet presAssocID="{AA22B527-6741-42DF-821E-C6A6992AE8E2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A3971D70-AD9E-4227-A92C-661C25110AD4}" type="pres">
      <dgm:prSet presAssocID="{AA22B527-6741-42DF-821E-C6A6992AE8E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CFE19-38A9-4630-A762-86D6D0BFAE56}" type="pres">
      <dgm:prSet presAssocID="{5CD24C00-A27E-4F7F-BEA4-E54A77003F8C}" presName="spacer" presStyleCnt="0"/>
      <dgm:spPr/>
    </dgm:pt>
    <dgm:pt modelId="{31FF1C48-A752-46AD-B5BF-F1FA03385260}" type="pres">
      <dgm:prSet presAssocID="{54D16BE4-BC7C-4A5F-8F8A-B70F3A4BDAFA}" presName="comp" presStyleCnt="0"/>
      <dgm:spPr/>
    </dgm:pt>
    <dgm:pt modelId="{8A138940-B07A-4008-8E4F-62B068ECDACA}" type="pres">
      <dgm:prSet presAssocID="{54D16BE4-BC7C-4A5F-8F8A-B70F3A4BDAFA}" presName="box" presStyleLbl="node1" presStyleIdx="1" presStyleCnt="2"/>
      <dgm:spPr/>
      <dgm:t>
        <a:bodyPr/>
        <a:lstStyle/>
        <a:p>
          <a:endParaRPr lang="en-US"/>
        </a:p>
      </dgm:t>
    </dgm:pt>
    <dgm:pt modelId="{3001982D-DCEC-42E8-8440-699A7F46B90B}" type="pres">
      <dgm:prSet presAssocID="{54D16BE4-BC7C-4A5F-8F8A-B70F3A4BDAF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C02B5AE9-E35C-4245-9456-1456F3036BBD}" type="pres">
      <dgm:prSet presAssocID="{54D16BE4-BC7C-4A5F-8F8A-B70F3A4BDAF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66906-4254-47F3-923E-7EF5B273C826}" type="presOf" srcId="{AA22B527-6741-42DF-821E-C6A6992AE8E2}" destId="{A3971D70-AD9E-4227-A92C-661C25110AD4}" srcOrd="1" destOrd="0" presId="urn:microsoft.com/office/officeart/2005/8/layout/vList4"/>
    <dgm:cxn modelId="{092A66EF-395F-4D05-8C13-E335BBE1410B}" srcId="{54D16BE4-BC7C-4A5F-8F8A-B70F3A4BDAFA}" destId="{A99C3DF5-2F85-4935-A178-3281A4ABEA18}" srcOrd="0" destOrd="0" parTransId="{3504403F-A7AE-4156-8F6A-5CABC73AFA4A}" sibTransId="{B4827B94-9016-4934-B54D-2DC77BD276D6}"/>
    <dgm:cxn modelId="{58D8F723-1E9D-49CC-B123-00AF057B6E63}" type="presOf" srcId="{D0E15752-F5B8-428C-A9BA-880DC544E4B5}" destId="{9568CE64-11F3-4850-8E9E-F5F72034019C}" srcOrd="0" destOrd="0" presId="urn:microsoft.com/office/officeart/2005/8/layout/vList4"/>
    <dgm:cxn modelId="{E7C487DB-3AD4-40FD-AE45-2E6AB1C47864}" srcId="{AA22B527-6741-42DF-821E-C6A6992AE8E2}" destId="{0EB100FB-B530-43C8-826A-BDC8F1ACD73E}" srcOrd="2" destOrd="0" parTransId="{B17DD686-B933-4882-952A-D697E51678FF}" sibTransId="{662DD60B-9B7B-401D-898F-E0E90BAFDEE8}"/>
    <dgm:cxn modelId="{94B232BE-0B95-43EC-A866-006BFC0651B6}" type="presOf" srcId="{54D16BE4-BC7C-4A5F-8F8A-B70F3A4BDAFA}" destId="{8A138940-B07A-4008-8E4F-62B068ECDACA}" srcOrd="0" destOrd="0" presId="urn:microsoft.com/office/officeart/2005/8/layout/vList4"/>
    <dgm:cxn modelId="{0B636CAD-432B-4E1A-B37A-4F76D6046B8A}" type="presOf" srcId="{A99C3DF5-2F85-4935-A178-3281A4ABEA18}" destId="{C02B5AE9-E35C-4245-9456-1456F3036BBD}" srcOrd="1" destOrd="1" presId="urn:microsoft.com/office/officeart/2005/8/layout/vList4"/>
    <dgm:cxn modelId="{DEABFC0E-C14C-4F23-911E-B51E23CB941A}" srcId="{D0E15752-F5B8-428C-A9BA-880DC544E4B5}" destId="{54D16BE4-BC7C-4A5F-8F8A-B70F3A4BDAFA}" srcOrd="1" destOrd="0" parTransId="{8F5B4A33-5EAD-4E0D-AD65-A9835352D595}" sibTransId="{9858CE5C-5434-49AF-A662-ED3FE5B0B822}"/>
    <dgm:cxn modelId="{5D9C460B-682E-4B6B-8485-C03C1BDD4034}" type="presOf" srcId="{F79184F2-910C-4ED8-99F9-D06E26D76080}" destId="{F718264E-0017-4D64-972F-E13FAA1F67DC}" srcOrd="0" destOrd="2" presId="urn:microsoft.com/office/officeart/2005/8/layout/vList4"/>
    <dgm:cxn modelId="{E079CF37-D4E7-4E9F-8DB2-05A7F48C5F3C}" type="presOf" srcId="{F79184F2-910C-4ED8-99F9-D06E26D76080}" destId="{A3971D70-AD9E-4227-A92C-661C25110AD4}" srcOrd="1" destOrd="2" presId="urn:microsoft.com/office/officeart/2005/8/layout/vList4"/>
    <dgm:cxn modelId="{9E45AA07-20D1-40BC-B20D-B0FB835CD809}" srcId="{D0E15752-F5B8-428C-A9BA-880DC544E4B5}" destId="{AA22B527-6741-42DF-821E-C6A6992AE8E2}" srcOrd="0" destOrd="0" parTransId="{FD8AF5E5-2CD9-4705-8AB4-7D64B5351398}" sibTransId="{5CD24C00-A27E-4F7F-BEA4-E54A77003F8C}"/>
    <dgm:cxn modelId="{86378CF3-C24B-4FC4-A3D5-C920C69133F4}" srcId="{AA22B527-6741-42DF-821E-C6A6992AE8E2}" destId="{335D66A8-1198-4429-A36D-033CCA4BAD7E}" srcOrd="0" destOrd="0" parTransId="{C58CE2CF-C091-487A-AF5A-D4E1818F1301}" sibTransId="{F804D4BA-1DB8-48E2-BB44-F7B629021B88}"/>
    <dgm:cxn modelId="{2226E7FD-9451-4E54-98C9-E0CFCDDE7C34}" srcId="{AA22B527-6741-42DF-821E-C6A6992AE8E2}" destId="{F79184F2-910C-4ED8-99F9-D06E26D76080}" srcOrd="1" destOrd="0" parTransId="{9CCA362A-6DAF-4ED5-9F9D-ED5E2069C00A}" sibTransId="{6E295D8E-3FC8-4916-8116-FD14C8E56176}"/>
    <dgm:cxn modelId="{A21A6BDA-32CD-4F99-BCFA-748063C34F71}" type="presOf" srcId="{AA22B527-6741-42DF-821E-C6A6992AE8E2}" destId="{F718264E-0017-4D64-972F-E13FAA1F67DC}" srcOrd="0" destOrd="0" presId="urn:microsoft.com/office/officeart/2005/8/layout/vList4"/>
    <dgm:cxn modelId="{2E4DD370-77B0-4D25-89B8-8978E9A13B88}" type="presOf" srcId="{335D66A8-1198-4429-A36D-033CCA4BAD7E}" destId="{F718264E-0017-4D64-972F-E13FAA1F67DC}" srcOrd="0" destOrd="1" presId="urn:microsoft.com/office/officeart/2005/8/layout/vList4"/>
    <dgm:cxn modelId="{D6541510-1F8C-4B17-9398-56D5D8F48DE3}" srcId="{54D16BE4-BC7C-4A5F-8F8A-B70F3A4BDAFA}" destId="{BADB3152-06E2-4BAE-87AB-35D49A765922}" srcOrd="2" destOrd="0" parTransId="{B98FBC93-B170-4B29-87A4-06E6A4A609B9}" sibTransId="{F8DC0DDD-9A5B-485A-BD2E-ABBA501D73D3}"/>
    <dgm:cxn modelId="{A0F587F4-51E3-4C06-B240-535B559808D0}" type="presOf" srcId="{0EB100FB-B530-43C8-826A-BDC8F1ACD73E}" destId="{F718264E-0017-4D64-972F-E13FAA1F67DC}" srcOrd="0" destOrd="3" presId="urn:microsoft.com/office/officeart/2005/8/layout/vList4"/>
    <dgm:cxn modelId="{08048043-D521-4BE3-8D8E-0D7EAE3C1FD5}" type="presOf" srcId="{A884A99B-B886-4C48-9847-1C29E38751DE}" destId="{8A138940-B07A-4008-8E4F-62B068ECDACA}" srcOrd="0" destOrd="2" presId="urn:microsoft.com/office/officeart/2005/8/layout/vList4"/>
    <dgm:cxn modelId="{369AAD62-DFDE-4842-B68F-34F17B63AD60}" type="presOf" srcId="{BADB3152-06E2-4BAE-87AB-35D49A765922}" destId="{C02B5AE9-E35C-4245-9456-1456F3036BBD}" srcOrd="1" destOrd="3" presId="urn:microsoft.com/office/officeart/2005/8/layout/vList4"/>
    <dgm:cxn modelId="{3E6C82DA-3D4C-4A3E-BFB0-69259C62FA0E}" type="presOf" srcId="{335D66A8-1198-4429-A36D-033CCA4BAD7E}" destId="{A3971D70-AD9E-4227-A92C-661C25110AD4}" srcOrd="1" destOrd="1" presId="urn:microsoft.com/office/officeart/2005/8/layout/vList4"/>
    <dgm:cxn modelId="{5742A58C-8FD8-4198-8F57-0113AA3F882A}" type="presOf" srcId="{A884A99B-B886-4C48-9847-1C29E38751DE}" destId="{C02B5AE9-E35C-4245-9456-1456F3036BBD}" srcOrd="1" destOrd="2" presId="urn:microsoft.com/office/officeart/2005/8/layout/vList4"/>
    <dgm:cxn modelId="{95506139-AB3C-4411-B168-D943C92C4E0F}" type="presOf" srcId="{A99C3DF5-2F85-4935-A178-3281A4ABEA18}" destId="{8A138940-B07A-4008-8E4F-62B068ECDACA}" srcOrd="0" destOrd="1" presId="urn:microsoft.com/office/officeart/2005/8/layout/vList4"/>
    <dgm:cxn modelId="{1FE1D20B-B5EB-469E-BACD-95F0358918FF}" srcId="{54D16BE4-BC7C-4A5F-8F8A-B70F3A4BDAFA}" destId="{A884A99B-B886-4C48-9847-1C29E38751DE}" srcOrd="1" destOrd="0" parTransId="{25674D1D-F347-403C-A027-4F88EFC54A5E}" sibTransId="{E4F72881-3434-4C51-89A1-45F510E01CB2}"/>
    <dgm:cxn modelId="{6F2D20F8-56BF-4B63-8A46-D947D3864919}" type="presOf" srcId="{BADB3152-06E2-4BAE-87AB-35D49A765922}" destId="{8A138940-B07A-4008-8E4F-62B068ECDACA}" srcOrd="0" destOrd="3" presId="urn:microsoft.com/office/officeart/2005/8/layout/vList4"/>
    <dgm:cxn modelId="{65478AE9-BEBD-42D4-94F0-F0B64E077656}" type="presOf" srcId="{0EB100FB-B530-43C8-826A-BDC8F1ACD73E}" destId="{A3971D70-AD9E-4227-A92C-661C25110AD4}" srcOrd="1" destOrd="3" presId="urn:microsoft.com/office/officeart/2005/8/layout/vList4"/>
    <dgm:cxn modelId="{7DBB71FF-9668-4DF8-BDD8-3763A386DC8B}" type="presOf" srcId="{54D16BE4-BC7C-4A5F-8F8A-B70F3A4BDAFA}" destId="{C02B5AE9-E35C-4245-9456-1456F3036BBD}" srcOrd="1" destOrd="0" presId="urn:microsoft.com/office/officeart/2005/8/layout/vList4"/>
    <dgm:cxn modelId="{D4063058-B867-4DD3-830B-962071B8BFC9}" type="presParOf" srcId="{9568CE64-11F3-4850-8E9E-F5F72034019C}" destId="{1775BFA2-60ED-45AA-B9E0-0858AE1B4AF9}" srcOrd="0" destOrd="0" presId="urn:microsoft.com/office/officeart/2005/8/layout/vList4"/>
    <dgm:cxn modelId="{F541AFD2-DA9B-4DA1-BF72-B87877F03097}" type="presParOf" srcId="{1775BFA2-60ED-45AA-B9E0-0858AE1B4AF9}" destId="{F718264E-0017-4D64-972F-E13FAA1F67DC}" srcOrd="0" destOrd="0" presId="urn:microsoft.com/office/officeart/2005/8/layout/vList4"/>
    <dgm:cxn modelId="{9DBBEB3F-F053-4461-ADAF-9D0D46313ECE}" type="presParOf" srcId="{1775BFA2-60ED-45AA-B9E0-0858AE1B4AF9}" destId="{334C177F-B36C-4A20-B220-558A423E9B51}" srcOrd="1" destOrd="0" presId="urn:microsoft.com/office/officeart/2005/8/layout/vList4"/>
    <dgm:cxn modelId="{F866AB06-14B6-475A-B1B2-D73A0F6E4386}" type="presParOf" srcId="{1775BFA2-60ED-45AA-B9E0-0858AE1B4AF9}" destId="{A3971D70-AD9E-4227-A92C-661C25110AD4}" srcOrd="2" destOrd="0" presId="urn:microsoft.com/office/officeart/2005/8/layout/vList4"/>
    <dgm:cxn modelId="{B05804A4-9182-4445-9FFE-73FB562E08BD}" type="presParOf" srcId="{9568CE64-11F3-4850-8E9E-F5F72034019C}" destId="{2ABCFE19-38A9-4630-A762-86D6D0BFAE56}" srcOrd="1" destOrd="0" presId="urn:microsoft.com/office/officeart/2005/8/layout/vList4"/>
    <dgm:cxn modelId="{2A0B48A2-582E-4D45-970A-EBD3C3BFB757}" type="presParOf" srcId="{9568CE64-11F3-4850-8E9E-F5F72034019C}" destId="{31FF1C48-A752-46AD-B5BF-F1FA03385260}" srcOrd="2" destOrd="0" presId="urn:microsoft.com/office/officeart/2005/8/layout/vList4"/>
    <dgm:cxn modelId="{CAB80BE4-9950-498A-A5E4-64E45502A4CC}" type="presParOf" srcId="{31FF1C48-A752-46AD-B5BF-F1FA03385260}" destId="{8A138940-B07A-4008-8E4F-62B068ECDACA}" srcOrd="0" destOrd="0" presId="urn:microsoft.com/office/officeart/2005/8/layout/vList4"/>
    <dgm:cxn modelId="{F0F57247-8F57-4277-9AC4-DF1F6EE82D4D}" type="presParOf" srcId="{31FF1C48-A752-46AD-B5BF-F1FA03385260}" destId="{3001982D-DCEC-42E8-8440-699A7F46B90B}" srcOrd="1" destOrd="0" presId="urn:microsoft.com/office/officeart/2005/8/layout/vList4"/>
    <dgm:cxn modelId="{6D814D84-0BD8-4B65-93CD-87DE6B92A512}" type="presParOf" srcId="{31FF1C48-A752-46AD-B5BF-F1FA03385260}" destId="{C02B5AE9-E35C-4245-9456-1456F3036B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1B12E-F34C-48D5-8807-6AD40C84F117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30492A-7575-41BC-84A8-9F12E461F263}">
      <dgm:prSet phldrT="[Text]" custT="1"/>
      <dgm:spPr/>
      <dgm:t>
        <a:bodyPr/>
        <a:lstStyle/>
        <a:p>
          <a:r>
            <a:rPr lang="en-US" sz="1200"/>
            <a:t>Requirement</a:t>
          </a:r>
        </a:p>
      </dgm:t>
    </dgm:pt>
    <dgm:pt modelId="{E028E74E-76E4-4751-A387-4B136392AFE0}" type="parTrans" cxnId="{551AC7A2-BB87-4DA6-A527-E5E234A7C45B}">
      <dgm:prSet/>
      <dgm:spPr/>
      <dgm:t>
        <a:bodyPr/>
        <a:lstStyle/>
        <a:p>
          <a:endParaRPr lang="en-US"/>
        </a:p>
      </dgm:t>
    </dgm:pt>
    <dgm:pt modelId="{2685B76C-693C-41CD-A8EB-1E6D28C05182}" type="sibTrans" cxnId="{551AC7A2-BB87-4DA6-A527-E5E234A7C45B}">
      <dgm:prSet/>
      <dgm:spPr/>
      <dgm:t>
        <a:bodyPr/>
        <a:lstStyle/>
        <a:p>
          <a:endParaRPr lang="en-US"/>
        </a:p>
      </dgm:t>
    </dgm:pt>
    <dgm:pt modelId="{EDA1E6FA-030B-47CE-A030-1886EAAFE1C0}">
      <dgm:prSet phldrT="[Text]" custT="1"/>
      <dgm:spPr/>
      <dgm:t>
        <a:bodyPr/>
        <a:lstStyle/>
        <a:p>
          <a:r>
            <a:rPr lang="en-US" sz="1200"/>
            <a:t>Design</a:t>
          </a:r>
        </a:p>
      </dgm:t>
    </dgm:pt>
    <dgm:pt modelId="{8C010CF2-785D-4F0F-9102-4A417D93AE7E}" type="parTrans" cxnId="{C3973EA8-0A46-4A3A-A80B-517BD51DCEDC}">
      <dgm:prSet/>
      <dgm:spPr/>
      <dgm:t>
        <a:bodyPr/>
        <a:lstStyle/>
        <a:p>
          <a:endParaRPr lang="en-US"/>
        </a:p>
      </dgm:t>
    </dgm:pt>
    <dgm:pt modelId="{C0243228-A476-4811-987E-6D12A43BE89B}" type="sibTrans" cxnId="{C3973EA8-0A46-4A3A-A80B-517BD51DCEDC}">
      <dgm:prSet/>
      <dgm:spPr/>
      <dgm:t>
        <a:bodyPr/>
        <a:lstStyle/>
        <a:p>
          <a:endParaRPr lang="en-US"/>
        </a:p>
      </dgm:t>
    </dgm:pt>
    <dgm:pt modelId="{B7091F63-F576-43C4-9AC2-42BFC45C85D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/>
            <a:t>Implementation</a:t>
          </a:r>
        </a:p>
      </dgm:t>
    </dgm:pt>
    <dgm:pt modelId="{D7D8FC25-B9B7-4FCA-9167-D441A2A04464}" type="parTrans" cxnId="{288CBE20-4AFB-48F5-8BC3-B7F60AC7BFFB}">
      <dgm:prSet/>
      <dgm:spPr/>
      <dgm:t>
        <a:bodyPr/>
        <a:lstStyle/>
        <a:p>
          <a:endParaRPr lang="en-US"/>
        </a:p>
      </dgm:t>
    </dgm:pt>
    <dgm:pt modelId="{17980BCD-C0FD-42BD-8CD2-8A0946370097}" type="sibTrans" cxnId="{288CBE20-4AFB-48F5-8BC3-B7F60AC7BFFB}">
      <dgm:prSet/>
      <dgm:spPr/>
      <dgm:t>
        <a:bodyPr/>
        <a:lstStyle/>
        <a:p>
          <a:endParaRPr lang="en-US"/>
        </a:p>
      </dgm:t>
    </dgm:pt>
    <dgm:pt modelId="{FB4D4724-F9AF-472A-8ACC-D4AEC2946DCC}">
      <dgm:prSet phldrT="[Text]" custT="1"/>
      <dgm:spPr/>
      <dgm:t>
        <a:bodyPr/>
        <a:lstStyle/>
        <a:p>
          <a:r>
            <a:rPr lang="en-US" sz="1200"/>
            <a:t>Verification</a:t>
          </a:r>
        </a:p>
      </dgm:t>
    </dgm:pt>
    <dgm:pt modelId="{78A573AA-1924-4EE6-88DA-72E569313D43}" type="parTrans" cxnId="{2F17842E-A6AD-4976-9500-8DC001E1640F}">
      <dgm:prSet/>
      <dgm:spPr/>
      <dgm:t>
        <a:bodyPr/>
        <a:lstStyle/>
        <a:p>
          <a:endParaRPr lang="en-US"/>
        </a:p>
      </dgm:t>
    </dgm:pt>
    <dgm:pt modelId="{802A6E9A-657E-40CD-8FB9-609A63BA6DAC}" type="sibTrans" cxnId="{2F17842E-A6AD-4976-9500-8DC001E1640F}">
      <dgm:prSet/>
      <dgm:spPr/>
      <dgm:t>
        <a:bodyPr/>
        <a:lstStyle/>
        <a:p>
          <a:endParaRPr lang="en-US"/>
        </a:p>
      </dgm:t>
    </dgm:pt>
    <dgm:pt modelId="{DE6B37FD-EF7D-4F5B-A99C-55598B265C4B}">
      <dgm:prSet phldrT="[Text]" custT="1"/>
      <dgm:spPr/>
      <dgm:t>
        <a:bodyPr/>
        <a:lstStyle/>
        <a:p>
          <a:r>
            <a:rPr lang="en-US" sz="1200"/>
            <a:t>Maintenance</a:t>
          </a:r>
        </a:p>
      </dgm:t>
    </dgm:pt>
    <dgm:pt modelId="{3E66A7ED-E105-428D-BBB7-7B0E3719785D}" type="parTrans" cxnId="{CA1A8B89-5747-4D22-8613-66AB9CA02AB6}">
      <dgm:prSet/>
      <dgm:spPr/>
      <dgm:t>
        <a:bodyPr/>
        <a:lstStyle/>
        <a:p>
          <a:endParaRPr lang="en-US"/>
        </a:p>
      </dgm:t>
    </dgm:pt>
    <dgm:pt modelId="{DFC763AF-A979-4E93-A8B0-7C23FF530E24}" type="sibTrans" cxnId="{CA1A8B89-5747-4D22-8613-66AB9CA02AB6}">
      <dgm:prSet/>
      <dgm:spPr/>
      <dgm:t>
        <a:bodyPr/>
        <a:lstStyle/>
        <a:p>
          <a:endParaRPr lang="en-US"/>
        </a:p>
      </dgm:t>
    </dgm:pt>
    <dgm:pt modelId="{A43A311A-B858-4BC0-B2A6-6DFD5580D4B4}" type="pres">
      <dgm:prSet presAssocID="{C391B12E-F34C-48D5-8807-6AD40C84F1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CDBD61-5E67-43AB-B2A9-AC61CCD07075}" type="pres">
      <dgm:prSet presAssocID="{1730492A-7575-41BC-84A8-9F12E461F263}" presName="composite" presStyleCnt="0"/>
      <dgm:spPr/>
    </dgm:pt>
    <dgm:pt modelId="{F2380C6D-2897-46AE-84DB-E9976D3FFF85}" type="pres">
      <dgm:prSet presAssocID="{1730492A-7575-41BC-84A8-9F12E461F263}" presName="bentUpArrow1" presStyleLbl="alignImgPlace1" presStyleIdx="0" presStyleCnt="4"/>
      <dgm:spPr/>
    </dgm:pt>
    <dgm:pt modelId="{22E98A13-D3BA-4B45-B8F0-B37EC968FF7E}" type="pres">
      <dgm:prSet presAssocID="{1730492A-7575-41BC-84A8-9F12E461F263}" presName="ParentText" presStyleLbl="node1" presStyleIdx="0" presStyleCnt="5" custScaleX="1304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378F1-C3BC-49EE-8158-B660BE3EF40A}" type="pres">
      <dgm:prSet presAssocID="{1730492A-7575-41BC-84A8-9F12E461F263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F71DB-80D5-4BD8-9BD3-96CA3C44D952}" type="pres">
      <dgm:prSet presAssocID="{2685B76C-693C-41CD-A8EB-1E6D28C05182}" presName="sibTrans" presStyleCnt="0"/>
      <dgm:spPr/>
    </dgm:pt>
    <dgm:pt modelId="{89D21A11-0CE4-41F3-91C4-B40F5E5E8871}" type="pres">
      <dgm:prSet presAssocID="{EDA1E6FA-030B-47CE-A030-1886EAAFE1C0}" presName="composite" presStyleCnt="0"/>
      <dgm:spPr/>
    </dgm:pt>
    <dgm:pt modelId="{993BB19E-D689-4B7C-B16E-9AEF2EF1F4F8}" type="pres">
      <dgm:prSet presAssocID="{EDA1E6FA-030B-47CE-A030-1886EAAFE1C0}" presName="bentUpArrow1" presStyleLbl="alignImgPlace1" presStyleIdx="1" presStyleCnt="4"/>
      <dgm:spPr/>
    </dgm:pt>
    <dgm:pt modelId="{B2499341-1C8B-4079-BBDC-900B24DF20B0}" type="pres">
      <dgm:prSet presAssocID="{EDA1E6FA-030B-47CE-A030-1886EAAFE1C0}" presName="ParentText" presStyleLbl="node1" presStyleIdx="1" presStyleCnt="5" custScaleX="1245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1CA24-C08D-4A12-B93C-E0F6B911C806}" type="pres">
      <dgm:prSet presAssocID="{EDA1E6FA-030B-47CE-A030-1886EAAFE1C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76589-A77B-4BA3-B9E2-5AD144FF56A9}" type="pres">
      <dgm:prSet presAssocID="{C0243228-A476-4811-987E-6D12A43BE89B}" presName="sibTrans" presStyleCnt="0"/>
      <dgm:spPr/>
    </dgm:pt>
    <dgm:pt modelId="{14EDDCCD-F893-41BB-A390-D528F4CFA036}" type="pres">
      <dgm:prSet presAssocID="{B7091F63-F576-43C4-9AC2-42BFC45C85D6}" presName="composite" presStyleCnt="0"/>
      <dgm:spPr/>
    </dgm:pt>
    <dgm:pt modelId="{18D6CB17-D293-4541-99CF-58F43202F953}" type="pres">
      <dgm:prSet presAssocID="{B7091F63-F576-43C4-9AC2-42BFC45C85D6}" presName="bentUpArrow1" presStyleLbl="alignImgPlace1" presStyleIdx="2" presStyleCnt="4"/>
      <dgm:spPr/>
    </dgm:pt>
    <dgm:pt modelId="{2675C8A3-CE0A-44CF-84EE-2B028EA85FE4}" type="pres">
      <dgm:prSet presAssocID="{B7091F63-F576-43C4-9AC2-42BFC45C85D6}" presName="ParentText" presStyleLbl="node1" presStyleIdx="2" presStyleCnt="5" custScaleX="159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E4F16-0553-4BFD-85E7-DD6E53F50211}" type="pres">
      <dgm:prSet presAssocID="{B7091F63-F576-43C4-9AC2-42BFC45C85D6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8284CB-E91F-4100-BA0C-EA7F77D06787}" type="pres">
      <dgm:prSet presAssocID="{17980BCD-C0FD-42BD-8CD2-8A0946370097}" presName="sibTrans" presStyleCnt="0"/>
      <dgm:spPr/>
    </dgm:pt>
    <dgm:pt modelId="{C295B005-DEEE-4537-B51C-FAFEFD2044E1}" type="pres">
      <dgm:prSet presAssocID="{FB4D4724-F9AF-472A-8ACC-D4AEC2946DCC}" presName="composite" presStyleCnt="0"/>
      <dgm:spPr/>
    </dgm:pt>
    <dgm:pt modelId="{84BE6B89-D6D5-441A-B001-42D2EFD6C4C9}" type="pres">
      <dgm:prSet presAssocID="{FB4D4724-F9AF-472A-8ACC-D4AEC2946DCC}" presName="bentUpArrow1" presStyleLbl="alignImgPlace1" presStyleIdx="3" presStyleCnt="4"/>
      <dgm:spPr/>
    </dgm:pt>
    <dgm:pt modelId="{6D00E6E8-429D-404B-9187-D895B85A970F}" type="pres">
      <dgm:prSet presAssocID="{FB4D4724-F9AF-472A-8ACC-D4AEC2946DCC}" presName="ParentText" presStyleLbl="node1" presStyleIdx="3" presStyleCnt="5" custScaleX="1415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142D1-4931-4F0A-B31E-5EFEA75AE7A4}" type="pres">
      <dgm:prSet presAssocID="{FB4D4724-F9AF-472A-8ACC-D4AEC2946DCC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10307CC-FEC5-4A00-85FF-2B95FF049401}" type="pres">
      <dgm:prSet presAssocID="{802A6E9A-657E-40CD-8FB9-609A63BA6DAC}" presName="sibTrans" presStyleCnt="0"/>
      <dgm:spPr/>
    </dgm:pt>
    <dgm:pt modelId="{6468614D-BF8F-4E42-88B1-7711B9C4D456}" type="pres">
      <dgm:prSet presAssocID="{DE6B37FD-EF7D-4F5B-A99C-55598B265C4B}" presName="composite" presStyleCnt="0"/>
      <dgm:spPr/>
    </dgm:pt>
    <dgm:pt modelId="{2E63DE53-6FAB-4258-A63E-736E9243731F}" type="pres">
      <dgm:prSet presAssocID="{DE6B37FD-EF7D-4F5B-A99C-55598B265C4B}" presName="ParentText" presStyleLbl="node1" presStyleIdx="4" presStyleCnt="5" custScaleX="1454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C7A2-BB87-4DA6-A527-E5E234A7C45B}" srcId="{C391B12E-F34C-48D5-8807-6AD40C84F117}" destId="{1730492A-7575-41BC-84A8-9F12E461F263}" srcOrd="0" destOrd="0" parTransId="{E028E74E-76E4-4751-A387-4B136392AFE0}" sibTransId="{2685B76C-693C-41CD-A8EB-1E6D28C05182}"/>
    <dgm:cxn modelId="{D299EF5D-07FF-47E4-BB1E-C5CB69098E9A}" type="presOf" srcId="{B7091F63-F576-43C4-9AC2-42BFC45C85D6}" destId="{2675C8A3-CE0A-44CF-84EE-2B028EA85FE4}" srcOrd="0" destOrd="0" presId="urn:microsoft.com/office/officeart/2005/8/layout/StepDownProcess"/>
    <dgm:cxn modelId="{2F17842E-A6AD-4976-9500-8DC001E1640F}" srcId="{C391B12E-F34C-48D5-8807-6AD40C84F117}" destId="{FB4D4724-F9AF-472A-8ACC-D4AEC2946DCC}" srcOrd="3" destOrd="0" parTransId="{78A573AA-1924-4EE6-88DA-72E569313D43}" sibTransId="{802A6E9A-657E-40CD-8FB9-609A63BA6DAC}"/>
    <dgm:cxn modelId="{754B440D-0FD0-4204-B725-17815E248686}" type="presOf" srcId="{EDA1E6FA-030B-47CE-A030-1886EAAFE1C0}" destId="{B2499341-1C8B-4079-BBDC-900B24DF20B0}" srcOrd="0" destOrd="0" presId="urn:microsoft.com/office/officeart/2005/8/layout/StepDownProcess"/>
    <dgm:cxn modelId="{F8B716F1-1642-4756-92AD-41C92BC4EDCE}" type="presOf" srcId="{C391B12E-F34C-48D5-8807-6AD40C84F117}" destId="{A43A311A-B858-4BC0-B2A6-6DFD5580D4B4}" srcOrd="0" destOrd="0" presId="urn:microsoft.com/office/officeart/2005/8/layout/StepDownProcess"/>
    <dgm:cxn modelId="{288CBE20-4AFB-48F5-8BC3-B7F60AC7BFFB}" srcId="{C391B12E-F34C-48D5-8807-6AD40C84F117}" destId="{B7091F63-F576-43C4-9AC2-42BFC45C85D6}" srcOrd="2" destOrd="0" parTransId="{D7D8FC25-B9B7-4FCA-9167-D441A2A04464}" sibTransId="{17980BCD-C0FD-42BD-8CD2-8A0946370097}"/>
    <dgm:cxn modelId="{4741FA0D-9657-4A86-A9F4-2A0A85AB9013}" type="presOf" srcId="{FB4D4724-F9AF-472A-8ACC-D4AEC2946DCC}" destId="{6D00E6E8-429D-404B-9187-D895B85A970F}" srcOrd="0" destOrd="0" presId="urn:microsoft.com/office/officeart/2005/8/layout/StepDownProcess"/>
    <dgm:cxn modelId="{CA1A8B89-5747-4D22-8613-66AB9CA02AB6}" srcId="{C391B12E-F34C-48D5-8807-6AD40C84F117}" destId="{DE6B37FD-EF7D-4F5B-A99C-55598B265C4B}" srcOrd="4" destOrd="0" parTransId="{3E66A7ED-E105-428D-BBB7-7B0E3719785D}" sibTransId="{DFC763AF-A979-4E93-A8B0-7C23FF530E24}"/>
    <dgm:cxn modelId="{209706F8-CB82-4CA8-B912-7E80DE8ECA94}" type="presOf" srcId="{1730492A-7575-41BC-84A8-9F12E461F263}" destId="{22E98A13-D3BA-4B45-B8F0-B37EC968FF7E}" srcOrd="0" destOrd="0" presId="urn:microsoft.com/office/officeart/2005/8/layout/StepDownProcess"/>
    <dgm:cxn modelId="{C3973EA8-0A46-4A3A-A80B-517BD51DCEDC}" srcId="{C391B12E-F34C-48D5-8807-6AD40C84F117}" destId="{EDA1E6FA-030B-47CE-A030-1886EAAFE1C0}" srcOrd="1" destOrd="0" parTransId="{8C010CF2-785D-4F0F-9102-4A417D93AE7E}" sibTransId="{C0243228-A476-4811-987E-6D12A43BE89B}"/>
    <dgm:cxn modelId="{B93750FF-32E4-4522-ACBE-34C001318860}" type="presOf" srcId="{DE6B37FD-EF7D-4F5B-A99C-55598B265C4B}" destId="{2E63DE53-6FAB-4258-A63E-736E9243731F}" srcOrd="0" destOrd="0" presId="urn:microsoft.com/office/officeart/2005/8/layout/StepDownProcess"/>
    <dgm:cxn modelId="{5981DA76-02D0-4932-B2C1-8AE4F92FF211}" type="presParOf" srcId="{A43A311A-B858-4BC0-B2A6-6DFD5580D4B4}" destId="{8BCDBD61-5E67-43AB-B2A9-AC61CCD07075}" srcOrd="0" destOrd="0" presId="urn:microsoft.com/office/officeart/2005/8/layout/StepDownProcess"/>
    <dgm:cxn modelId="{74C72F63-A2C2-45CF-A53B-1B46690E4DBE}" type="presParOf" srcId="{8BCDBD61-5E67-43AB-B2A9-AC61CCD07075}" destId="{F2380C6D-2897-46AE-84DB-E9976D3FFF85}" srcOrd="0" destOrd="0" presId="urn:microsoft.com/office/officeart/2005/8/layout/StepDownProcess"/>
    <dgm:cxn modelId="{37E35A7F-4FB9-46D4-A566-F2574C8F59D5}" type="presParOf" srcId="{8BCDBD61-5E67-43AB-B2A9-AC61CCD07075}" destId="{22E98A13-D3BA-4B45-B8F0-B37EC968FF7E}" srcOrd="1" destOrd="0" presId="urn:microsoft.com/office/officeart/2005/8/layout/StepDownProcess"/>
    <dgm:cxn modelId="{94BC6B88-8BAA-4E6C-BF1B-17F29E9B0E97}" type="presParOf" srcId="{8BCDBD61-5E67-43AB-B2A9-AC61CCD07075}" destId="{3A1378F1-C3BC-49EE-8158-B660BE3EF40A}" srcOrd="2" destOrd="0" presId="urn:microsoft.com/office/officeart/2005/8/layout/StepDownProcess"/>
    <dgm:cxn modelId="{023D9677-80B5-45E1-A38F-6A058F4F07F9}" type="presParOf" srcId="{A43A311A-B858-4BC0-B2A6-6DFD5580D4B4}" destId="{B37F71DB-80D5-4BD8-9BD3-96CA3C44D952}" srcOrd="1" destOrd="0" presId="urn:microsoft.com/office/officeart/2005/8/layout/StepDownProcess"/>
    <dgm:cxn modelId="{B2774AA7-9CF1-45E2-9328-00674CD29AA4}" type="presParOf" srcId="{A43A311A-B858-4BC0-B2A6-6DFD5580D4B4}" destId="{89D21A11-0CE4-41F3-91C4-B40F5E5E8871}" srcOrd="2" destOrd="0" presId="urn:microsoft.com/office/officeart/2005/8/layout/StepDownProcess"/>
    <dgm:cxn modelId="{1950A960-B9D8-44B4-8182-E379267739E4}" type="presParOf" srcId="{89D21A11-0CE4-41F3-91C4-B40F5E5E8871}" destId="{993BB19E-D689-4B7C-B16E-9AEF2EF1F4F8}" srcOrd="0" destOrd="0" presId="urn:microsoft.com/office/officeart/2005/8/layout/StepDownProcess"/>
    <dgm:cxn modelId="{BA88FE4B-C1A4-4195-8A9E-A7F7B87382B7}" type="presParOf" srcId="{89D21A11-0CE4-41F3-91C4-B40F5E5E8871}" destId="{B2499341-1C8B-4079-BBDC-900B24DF20B0}" srcOrd="1" destOrd="0" presId="urn:microsoft.com/office/officeart/2005/8/layout/StepDownProcess"/>
    <dgm:cxn modelId="{4E1621CA-C96B-4712-A683-F3E464514AF7}" type="presParOf" srcId="{89D21A11-0CE4-41F3-91C4-B40F5E5E8871}" destId="{65F1CA24-C08D-4A12-B93C-E0F6B911C806}" srcOrd="2" destOrd="0" presId="urn:microsoft.com/office/officeart/2005/8/layout/StepDownProcess"/>
    <dgm:cxn modelId="{B5CDD358-66A5-49A7-BF23-61B2BF6D714D}" type="presParOf" srcId="{A43A311A-B858-4BC0-B2A6-6DFD5580D4B4}" destId="{8BF76589-A77B-4BA3-B9E2-5AD144FF56A9}" srcOrd="3" destOrd="0" presId="urn:microsoft.com/office/officeart/2005/8/layout/StepDownProcess"/>
    <dgm:cxn modelId="{438567CB-92E1-4F54-BC58-BEF57C0025B9}" type="presParOf" srcId="{A43A311A-B858-4BC0-B2A6-6DFD5580D4B4}" destId="{14EDDCCD-F893-41BB-A390-D528F4CFA036}" srcOrd="4" destOrd="0" presId="urn:microsoft.com/office/officeart/2005/8/layout/StepDownProcess"/>
    <dgm:cxn modelId="{CAA9FD4C-1A3F-4AB6-95E6-B17FF5903BA4}" type="presParOf" srcId="{14EDDCCD-F893-41BB-A390-D528F4CFA036}" destId="{18D6CB17-D293-4541-99CF-58F43202F953}" srcOrd="0" destOrd="0" presId="urn:microsoft.com/office/officeart/2005/8/layout/StepDownProcess"/>
    <dgm:cxn modelId="{7F319006-7968-479A-8938-1E5AF98BDB32}" type="presParOf" srcId="{14EDDCCD-F893-41BB-A390-D528F4CFA036}" destId="{2675C8A3-CE0A-44CF-84EE-2B028EA85FE4}" srcOrd="1" destOrd="0" presId="urn:microsoft.com/office/officeart/2005/8/layout/StepDownProcess"/>
    <dgm:cxn modelId="{9A97134E-AC49-4E94-A51F-1B97A48457BD}" type="presParOf" srcId="{14EDDCCD-F893-41BB-A390-D528F4CFA036}" destId="{4F9E4F16-0553-4BFD-85E7-DD6E53F50211}" srcOrd="2" destOrd="0" presId="urn:microsoft.com/office/officeart/2005/8/layout/StepDownProcess"/>
    <dgm:cxn modelId="{8D4995A3-BFE0-462C-A6DF-4ACB881BFCED}" type="presParOf" srcId="{A43A311A-B858-4BC0-B2A6-6DFD5580D4B4}" destId="{D28284CB-E91F-4100-BA0C-EA7F77D06787}" srcOrd="5" destOrd="0" presId="urn:microsoft.com/office/officeart/2005/8/layout/StepDownProcess"/>
    <dgm:cxn modelId="{F53BF4E2-9A38-4D6B-BE85-71A036CB040A}" type="presParOf" srcId="{A43A311A-B858-4BC0-B2A6-6DFD5580D4B4}" destId="{C295B005-DEEE-4537-B51C-FAFEFD2044E1}" srcOrd="6" destOrd="0" presId="urn:microsoft.com/office/officeart/2005/8/layout/StepDownProcess"/>
    <dgm:cxn modelId="{C130FE88-CBE9-48D3-8FF1-9A811A3534EF}" type="presParOf" srcId="{C295B005-DEEE-4537-B51C-FAFEFD2044E1}" destId="{84BE6B89-D6D5-441A-B001-42D2EFD6C4C9}" srcOrd="0" destOrd="0" presId="urn:microsoft.com/office/officeart/2005/8/layout/StepDownProcess"/>
    <dgm:cxn modelId="{0299DA87-06CA-48F4-A4DF-D9B671BAC264}" type="presParOf" srcId="{C295B005-DEEE-4537-B51C-FAFEFD2044E1}" destId="{6D00E6E8-429D-404B-9187-D895B85A970F}" srcOrd="1" destOrd="0" presId="urn:microsoft.com/office/officeart/2005/8/layout/StepDownProcess"/>
    <dgm:cxn modelId="{0B119EC6-3E48-4A3B-98AC-2710F27EE572}" type="presParOf" srcId="{C295B005-DEEE-4537-B51C-FAFEFD2044E1}" destId="{7EF142D1-4931-4F0A-B31E-5EFEA75AE7A4}" srcOrd="2" destOrd="0" presId="urn:microsoft.com/office/officeart/2005/8/layout/StepDownProcess"/>
    <dgm:cxn modelId="{8DEB6E5E-8E98-4480-9DDA-1FB4FABC81B6}" type="presParOf" srcId="{A43A311A-B858-4BC0-B2A6-6DFD5580D4B4}" destId="{B10307CC-FEC5-4A00-85FF-2B95FF049401}" srcOrd="7" destOrd="0" presId="urn:microsoft.com/office/officeart/2005/8/layout/StepDownProcess"/>
    <dgm:cxn modelId="{0E4B9212-4F36-4AB1-818F-6004FE4A4D0C}" type="presParOf" srcId="{A43A311A-B858-4BC0-B2A6-6DFD5580D4B4}" destId="{6468614D-BF8F-4E42-88B1-7711B9C4D456}" srcOrd="8" destOrd="0" presId="urn:microsoft.com/office/officeart/2005/8/layout/StepDownProcess"/>
    <dgm:cxn modelId="{D1DB32D7-B3A5-439D-BFFC-6AFA88478D1D}" type="presParOf" srcId="{6468614D-BF8F-4E42-88B1-7711B9C4D456}" destId="{2E63DE53-6FAB-4258-A63E-736E9243731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F94DCF-BF13-45A0-9178-AD8709DD4E0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C8655B-3174-4105-890F-BEC8285E07AB}">
      <dgm:prSet phldrT="[Text]" custT="1"/>
      <dgm:spPr/>
      <dgm:t>
        <a:bodyPr/>
        <a:lstStyle/>
        <a:p>
          <a:r>
            <a:rPr lang="en-US" sz="1600" dirty="0" smtClean="0"/>
            <a:t>Mr. </a:t>
          </a:r>
          <a:r>
            <a:rPr lang="en-US" sz="1600" dirty="0" err="1" smtClean="0"/>
            <a:t>Phan</a:t>
          </a:r>
          <a:r>
            <a:rPr lang="en-US" sz="1600" dirty="0" smtClean="0"/>
            <a:t> Truong Lam (Supervisor)</a:t>
          </a:r>
          <a:endParaRPr lang="en-US" sz="1600" dirty="0"/>
        </a:p>
      </dgm:t>
    </dgm:pt>
    <dgm:pt modelId="{638D7D12-32C1-4C89-98FF-4536A8C0DF63}" type="parTrans" cxnId="{FDE838F0-13C0-4096-9C41-BB1003893E30}">
      <dgm:prSet/>
      <dgm:spPr/>
      <dgm:t>
        <a:bodyPr/>
        <a:lstStyle/>
        <a:p>
          <a:endParaRPr lang="en-US" sz="1600"/>
        </a:p>
      </dgm:t>
    </dgm:pt>
    <dgm:pt modelId="{E0065996-BFAA-4B4D-8CC3-B0126DF1FAC2}" type="sibTrans" cxnId="{FDE838F0-13C0-4096-9C41-BB1003893E30}">
      <dgm:prSet/>
      <dgm:spPr/>
      <dgm:t>
        <a:bodyPr/>
        <a:lstStyle/>
        <a:p>
          <a:endParaRPr lang="en-US" sz="1600"/>
        </a:p>
      </dgm:t>
    </dgm:pt>
    <dgm:pt modelId="{530E2F1D-F183-48C3-A1F1-D8BF63214131}">
      <dgm:prSet phldrT="[Text]" custT="1"/>
      <dgm:spPr/>
      <dgm:t>
        <a:bodyPr/>
        <a:lstStyle/>
        <a:p>
          <a:r>
            <a:rPr lang="en-US" sz="1600" dirty="0" smtClean="0"/>
            <a:t>Nguyen Xuan </a:t>
          </a:r>
          <a:r>
            <a:rPr lang="en-US" sz="1600" dirty="0" err="1" smtClean="0"/>
            <a:t>Toan</a:t>
          </a:r>
          <a:r>
            <a:rPr lang="en-US" sz="1600" dirty="0" smtClean="0"/>
            <a:t> (Project Manager)</a:t>
          </a:r>
          <a:endParaRPr lang="en-US" sz="1600" dirty="0"/>
        </a:p>
      </dgm:t>
    </dgm:pt>
    <dgm:pt modelId="{3169397A-9169-4EE7-A038-79D6D6882B12}" type="parTrans" cxnId="{B55F7ADF-4965-4D2B-BE2C-6774FA1393F6}">
      <dgm:prSet/>
      <dgm:spPr/>
      <dgm:t>
        <a:bodyPr/>
        <a:lstStyle/>
        <a:p>
          <a:endParaRPr lang="en-US" sz="1600"/>
        </a:p>
      </dgm:t>
    </dgm:pt>
    <dgm:pt modelId="{8229D766-67CA-4FE1-8AE7-E3E94E2BD370}" type="sibTrans" cxnId="{B55F7ADF-4965-4D2B-BE2C-6774FA1393F6}">
      <dgm:prSet/>
      <dgm:spPr/>
      <dgm:t>
        <a:bodyPr/>
        <a:lstStyle/>
        <a:p>
          <a:endParaRPr lang="en-US" sz="1600"/>
        </a:p>
      </dgm:t>
    </dgm:pt>
    <dgm:pt modelId="{AC5C43AD-B571-4EEB-A943-C00C027BF412}">
      <dgm:prSet phldrT="[Text]" custT="1"/>
      <dgm:spPr/>
      <dgm:t>
        <a:bodyPr/>
        <a:lstStyle/>
        <a:p>
          <a:r>
            <a:rPr lang="en-US" sz="1600" dirty="0" smtClean="0"/>
            <a:t>Le Ngoc Cong (Technical Leader)</a:t>
          </a:r>
          <a:endParaRPr lang="en-US" sz="1600" dirty="0"/>
        </a:p>
      </dgm:t>
    </dgm:pt>
    <dgm:pt modelId="{8640BEEB-FCF8-4573-A73C-0DBF3B8A046A}" type="parTrans" cxnId="{88522849-828B-45D4-A936-F199123FA2B9}">
      <dgm:prSet/>
      <dgm:spPr/>
      <dgm:t>
        <a:bodyPr/>
        <a:lstStyle/>
        <a:p>
          <a:endParaRPr lang="en-US" sz="1600"/>
        </a:p>
      </dgm:t>
    </dgm:pt>
    <dgm:pt modelId="{1F8C38EB-5BFB-4275-B3F0-E7DF3DB104A4}" type="sibTrans" cxnId="{88522849-828B-45D4-A936-F199123FA2B9}">
      <dgm:prSet/>
      <dgm:spPr/>
      <dgm:t>
        <a:bodyPr/>
        <a:lstStyle/>
        <a:p>
          <a:endParaRPr lang="en-US" sz="1600"/>
        </a:p>
      </dgm:t>
    </dgm:pt>
    <dgm:pt modelId="{AE3A48F0-12B3-493D-A98E-F26920ADD814}">
      <dgm:prSet phldrT="[Text]" custT="1"/>
      <dgm:spPr/>
      <dgm:t>
        <a:bodyPr/>
        <a:lstStyle/>
        <a:p>
          <a:r>
            <a:rPr lang="en-US" sz="1600" dirty="0" smtClean="0"/>
            <a:t>Vu The </a:t>
          </a:r>
          <a:r>
            <a:rPr lang="en-US" sz="1600" dirty="0" err="1" smtClean="0"/>
            <a:t>Anh</a:t>
          </a:r>
          <a:r>
            <a:rPr lang="en-US" sz="1600" dirty="0" smtClean="0"/>
            <a:t> (Developer)</a:t>
          </a:r>
          <a:endParaRPr lang="en-US" sz="1600" dirty="0"/>
        </a:p>
      </dgm:t>
    </dgm:pt>
    <dgm:pt modelId="{34477662-4920-4A97-83FF-F2DFCB6ECD53}" type="parTrans" cxnId="{D8DF4D40-CF13-4F9C-BB57-9A8C97C2B3A8}">
      <dgm:prSet/>
      <dgm:spPr/>
      <dgm:t>
        <a:bodyPr/>
        <a:lstStyle/>
        <a:p>
          <a:endParaRPr lang="en-US" sz="1600"/>
        </a:p>
      </dgm:t>
    </dgm:pt>
    <dgm:pt modelId="{E52B62CF-D2F8-4C0E-B304-90E8D4730538}" type="sibTrans" cxnId="{D8DF4D40-CF13-4F9C-BB57-9A8C97C2B3A8}">
      <dgm:prSet/>
      <dgm:spPr/>
      <dgm:t>
        <a:bodyPr/>
        <a:lstStyle/>
        <a:p>
          <a:endParaRPr lang="en-US" sz="1600"/>
        </a:p>
      </dgm:t>
    </dgm:pt>
    <dgm:pt modelId="{9509114C-186D-45AB-A3FD-3F1692B10F54}">
      <dgm:prSet phldrT="[Text]" custT="1"/>
      <dgm:spPr/>
      <dgm:t>
        <a:bodyPr/>
        <a:lstStyle/>
        <a:p>
          <a:r>
            <a:rPr lang="en-US" sz="1600" dirty="0" smtClean="0"/>
            <a:t>Nguyen Xuan </a:t>
          </a:r>
          <a:r>
            <a:rPr lang="en-US" sz="1600" dirty="0" err="1" smtClean="0"/>
            <a:t>Toan</a:t>
          </a:r>
          <a:r>
            <a:rPr lang="en-US" sz="1600" dirty="0" smtClean="0"/>
            <a:t> (Developer)</a:t>
          </a:r>
          <a:endParaRPr lang="en-US" sz="1600" dirty="0"/>
        </a:p>
      </dgm:t>
    </dgm:pt>
    <dgm:pt modelId="{4A10B3B0-A256-4470-A55F-EA76D1A276E6}" type="parTrans" cxnId="{2CF44553-57C9-4776-9CDE-D69312918BC1}">
      <dgm:prSet/>
      <dgm:spPr/>
      <dgm:t>
        <a:bodyPr/>
        <a:lstStyle/>
        <a:p>
          <a:endParaRPr lang="en-US" sz="1600"/>
        </a:p>
      </dgm:t>
    </dgm:pt>
    <dgm:pt modelId="{9FDB3389-7B43-42AD-9CD5-6F2C3AA2AB98}" type="sibTrans" cxnId="{2CF44553-57C9-4776-9CDE-D69312918BC1}">
      <dgm:prSet/>
      <dgm:spPr/>
      <dgm:t>
        <a:bodyPr/>
        <a:lstStyle/>
        <a:p>
          <a:endParaRPr lang="en-US" sz="1600"/>
        </a:p>
      </dgm:t>
    </dgm:pt>
    <dgm:pt modelId="{8F099D2A-6A09-422C-9AC9-8AB7C0841608}">
      <dgm:prSet phldrT="[Text]" custT="1"/>
      <dgm:spPr/>
      <dgm:t>
        <a:bodyPr/>
        <a:lstStyle/>
        <a:p>
          <a:r>
            <a:rPr lang="en-US" sz="1600" dirty="0" smtClean="0"/>
            <a:t>Nguyen Dai Duong (DBA, Test Leader)</a:t>
          </a:r>
          <a:endParaRPr lang="en-US" sz="1600" dirty="0"/>
        </a:p>
      </dgm:t>
    </dgm:pt>
    <dgm:pt modelId="{39129D15-7EA8-4195-AB34-BBB7C95E00E2}" type="parTrans" cxnId="{3E7DF866-16D7-4220-AC3C-AF25D787787D}">
      <dgm:prSet/>
      <dgm:spPr/>
      <dgm:t>
        <a:bodyPr/>
        <a:lstStyle/>
        <a:p>
          <a:endParaRPr lang="en-US" sz="1600"/>
        </a:p>
      </dgm:t>
    </dgm:pt>
    <dgm:pt modelId="{B676262F-D7EE-4B47-AFD6-E69717B381AC}" type="sibTrans" cxnId="{3E7DF866-16D7-4220-AC3C-AF25D787787D}">
      <dgm:prSet/>
      <dgm:spPr/>
      <dgm:t>
        <a:bodyPr/>
        <a:lstStyle/>
        <a:p>
          <a:endParaRPr lang="en-US" sz="1600"/>
        </a:p>
      </dgm:t>
    </dgm:pt>
    <dgm:pt modelId="{8F1A8E2F-CF9D-4E44-8400-06E05B22577F}">
      <dgm:prSet phldrT="[Text]" custT="1"/>
      <dgm:spPr/>
      <dgm:t>
        <a:bodyPr/>
        <a:lstStyle/>
        <a:p>
          <a:r>
            <a:rPr lang="en-US" sz="1600" dirty="0" err="1" smtClean="0"/>
            <a:t>Hoa</a:t>
          </a:r>
          <a:r>
            <a:rPr lang="en-US" sz="1600" dirty="0" smtClean="0"/>
            <a:t> Xuan Bach (QA, Tester)</a:t>
          </a:r>
          <a:endParaRPr lang="en-US" sz="1600" dirty="0"/>
        </a:p>
      </dgm:t>
    </dgm:pt>
    <dgm:pt modelId="{B2630880-4FD3-45A8-AE82-EEADC64CE770}" type="parTrans" cxnId="{5370B538-0F12-4FF6-ADEC-EF0204C750A6}">
      <dgm:prSet/>
      <dgm:spPr/>
      <dgm:t>
        <a:bodyPr/>
        <a:lstStyle/>
        <a:p>
          <a:endParaRPr lang="en-US"/>
        </a:p>
      </dgm:t>
    </dgm:pt>
    <dgm:pt modelId="{89AD997E-11EA-403F-8D55-5DCB0930531B}" type="sibTrans" cxnId="{5370B538-0F12-4FF6-ADEC-EF0204C750A6}">
      <dgm:prSet/>
      <dgm:spPr/>
      <dgm:t>
        <a:bodyPr/>
        <a:lstStyle/>
        <a:p>
          <a:endParaRPr lang="en-US"/>
        </a:p>
      </dgm:t>
    </dgm:pt>
    <dgm:pt modelId="{545EC907-3025-44C3-8E88-7F45D0A05E88}" type="pres">
      <dgm:prSet presAssocID="{83F94DCF-BF13-45A0-9178-AD8709DD4E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F0CE2D-8DF4-4880-BB6A-186353045484}" type="pres">
      <dgm:prSet presAssocID="{02C8655B-3174-4105-890F-BEC8285E07AB}" presName="hierRoot1" presStyleCnt="0"/>
      <dgm:spPr/>
    </dgm:pt>
    <dgm:pt modelId="{0402479C-1064-4572-B15A-CD94844DA6FC}" type="pres">
      <dgm:prSet presAssocID="{02C8655B-3174-4105-890F-BEC8285E07AB}" presName="composite" presStyleCnt="0"/>
      <dgm:spPr/>
    </dgm:pt>
    <dgm:pt modelId="{7F4F6C6E-B753-4B28-B501-49CAD8B4D50D}" type="pres">
      <dgm:prSet presAssocID="{02C8655B-3174-4105-890F-BEC8285E07AB}" presName="image" presStyleLbl="node0" presStyleIdx="0" presStyleCnt="1" custLinFactNeighborX="49984"/>
      <dgm:spPr/>
    </dgm:pt>
    <dgm:pt modelId="{85EE20F7-C39B-472C-B57A-3368CE676520}" type="pres">
      <dgm:prSet presAssocID="{02C8655B-3174-4105-890F-BEC8285E07AB}" presName="text" presStyleLbl="revTx" presStyleIdx="0" presStyleCnt="7" custScaleX="266353" custLinFactX="34079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6A7EB3-EFC1-432A-9E92-89B5925DE204}" type="pres">
      <dgm:prSet presAssocID="{02C8655B-3174-4105-890F-BEC8285E07AB}" presName="hierChild2" presStyleCnt="0"/>
      <dgm:spPr/>
    </dgm:pt>
    <dgm:pt modelId="{9AF442D7-48FD-45A1-A8A7-11AFD519976E}" type="pres">
      <dgm:prSet presAssocID="{3169397A-9169-4EE7-A038-79D6D6882B12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A5EB001-40A8-4B2C-A230-350B4DB9156D}" type="pres">
      <dgm:prSet presAssocID="{530E2F1D-F183-48C3-A1F1-D8BF63214131}" presName="hierRoot2" presStyleCnt="0"/>
      <dgm:spPr/>
    </dgm:pt>
    <dgm:pt modelId="{0A3EF985-6696-4238-A7F0-2B36AC51E881}" type="pres">
      <dgm:prSet presAssocID="{530E2F1D-F183-48C3-A1F1-D8BF63214131}" presName="composite2" presStyleCnt="0"/>
      <dgm:spPr/>
    </dgm:pt>
    <dgm:pt modelId="{92C27C88-39F8-48F0-A8DA-43C8E4B6C605}" type="pres">
      <dgm:prSet presAssocID="{530E2F1D-F183-48C3-A1F1-D8BF63214131}" presName="image2" presStyleLbl="node2" presStyleIdx="0" presStyleCnt="1" custLinFactNeighborX="50049"/>
      <dgm:spPr/>
    </dgm:pt>
    <dgm:pt modelId="{D3D22AC9-F21E-446D-97E9-C03477ACDA20}" type="pres">
      <dgm:prSet presAssocID="{530E2F1D-F183-48C3-A1F1-D8BF63214131}" presName="text2" presStyleLbl="revTx" presStyleIdx="1" presStyleCnt="7" custScaleX="281345" custLinFactX="39479" custLinFactNeighborX="100000" custLinFactNeighborY="-2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8AA06-4B7A-48BB-B0A5-0B09EF0B99AA}" type="pres">
      <dgm:prSet presAssocID="{530E2F1D-F183-48C3-A1F1-D8BF63214131}" presName="hierChild3" presStyleCnt="0"/>
      <dgm:spPr/>
    </dgm:pt>
    <dgm:pt modelId="{288C8549-A767-46C1-8645-C3D5B349E22E}" type="pres">
      <dgm:prSet presAssocID="{8640BEEB-FCF8-4573-A73C-0DBF3B8A046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F899FE5-E785-4453-ABDF-EE377165056D}" type="pres">
      <dgm:prSet presAssocID="{AC5C43AD-B571-4EEB-A943-C00C027BF412}" presName="hierRoot3" presStyleCnt="0"/>
      <dgm:spPr/>
    </dgm:pt>
    <dgm:pt modelId="{AC88C122-B400-4125-9E0C-5D730C07D2DA}" type="pres">
      <dgm:prSet presAssocID="{AC5C43AD-B571-4EEB-A943-C00C027BF412}" presName="composite3" presStyleCnt="0"/>
      <dgm:spPr/>
    </dgm:pt>
    <dgm:pt modelId="{AB7A5D01-7794-46BC-8EAF-89C978DBA050}" type="pres">
      <dgm:prSet presAssocID="{AC5C43AD-B571-4EEB-A943-C00C027BF412}" presName="image3" presStyleLbl="node3" presStyleIdx="0" presStyleCnt="3" custLinFactNeighborX="-51025" custLinFactNeighborY="-2977"/>
      <dgm:spPr/>
    </dgm:pt>
    <dgm:pt modelId="{F9DB3097-B1D3-448D-A62B-7C515C8402DD}" type="pres">
      <dgm:prSet presAssocID="{AC5C43AD-B571-4EEB-A943-C00C027BF412}" presName="text3" presStyleLbl="revTx" presStyleIdx="2" presStyleCnt="7" custScaleX="150112" custLinFactNeighborX="-7550" custLinFactNeighborY="30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01142-6418-409C-AF22-8C1812E538D4}" type="pres">
      <dgm:prSet presAssocID="{AC5C43AD-B571-4EEB-A943-C00C027BF412}" presName="hierChild4" presStyleCnt="0"/>
      <dgm:spPr/>
    </dgm:pt>
    <dgm:pt modelId="{11B1D17F-BBF7-45E8-A51D-FE9F405E5E1A}" type="pres">
      <dgm:prSet presAssocID="{34477662-4920-4A97-83FF-F2DFCB6ECD53}" presName="Name23" presStyleLbl="parChTrans1D4" presStyleIdx="0" presStyleCnt="2"/>
      <dgm:spPr/>
      <dgm:t>
        <a:bodyPr/>
        <a:lstStyle/>
        <a:p>
          <a:endParaRPr lang="en-US"/>
        </a:p>
      </dgm:t>
    </dgm:pt>
    <dgm:pt modelId="{D060E729-9599-4391-807D-94FE0077E339}" type="pres">
      <dgm:prSet presAssocID="{AE3A48F0-12B3-493D-A98E-F26920ADD814}" presName="hierRoot4" presStyleCnt="0"/>
      <dgm:spPr/>
    </dgm:pt>
    <dgm:pt modelId="{B1EDFB6A-1BE3-4CF3-A7ED-AE2C9BAFA88D}" type="pres">
      <dgm:prSet presAssocID="{AE3A48F0-12B3-493D-A98E-F26920ADD814}" presName="composite4" presStyleCnt="0"/>
      <dgm:spPr/>
    </dgm:pt>
    <dgm:pt modelId="{AD2D9379-C668-49EA-9B92-BE0BFBDCCEE7}" type="pres">
      <dgm:prSet presAssocID="{AE3A48F0-12B3-493D-A98E-F26920ADD814}" presName="image4" presStyleLbl="node4" presStyleIdx="0" presStyleCnt="2"/>
      <dgm:spPr/>
    </dgm:pt>
    <dgm:pt modelId="{4721AE3A-8243-4C09-996C-6DCDD294179D}" type="pres">
      <dgm:prSet presAssocID="{AE3A48F0-12B3-493D-A98E-F26920ADD814}" presName="text4" presStyleLbl="revTx" presStyleIdx="3" presStyleCnt="7" custLinFactNeighborY="8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D3B00-0274-43A9-9716-4A0C116F825F}" type="pres">
      <dgm:prSet presAssocID="{AE3A48F0-12B3-493D-A98E-F26920ADD814}" presName="hierChild5" presStyleCnt="0"/>
      <dgm:spPr/>
    </dgm:pt>
    <dgm:pt modelId="{FECBF1AB-0E54-4761-971E-1BB799F82DE2}" type="pres">
      <dgm:prSet presAssocID="{4A10B3B0-A256-4470-A55F-EA76D1A276E6}" presName="Name23" presStyleLbl="parChTrans1D4" presStyleIdx="1" presStyleCnt="2"/>
      <dgm:spPr/>
      <dgm:t>
        <a:bodyPr/>
        <a:lstStyle/>
        <a:p>
          <a:endParaRPr lang="en-US"/>
        </a:p>
      </dgm:t>
    </dgm:pt>
    <dgm:pt modelId="{AB0D64C6-4087-4C84-BB01-1A5264E7D184}" type="pres">
      <dgm:prSet presAssocID="{9509114C-186D-45AB-A3FD-3F1692B10F54}" presName="hierRoot4" presStyleCnt="0"/>
      <dgm:spPr/>
    </dgm:pt>
    <dgm:pt modelId="{F3898E98-4B2C-4C2F-9E7B-72CCCEB1AF30}" type="pres">
      <dgm:prSet presAssocID="{9509114C-186D-45AB-A3FD-3F1692B10F54}" presName="composite4" presStyleCnt="0"/>
      <dgm:spPr/>
    </dgm:pt>
    <dgm:pt modelId="{1481E7F4-4EFE-4AEC-9B3A-0CD3E285D474}" type="pres">
      <dgm:prSet presAssocID="{9509114C-186D-45AB-A3FD-3F1692B10F54}" presName="image4" presStyleLbl="node4" presStyleIdx="1" presStyleCnt="2"/>
      <dgm:spPr/>
    </dgm:pt>
    <dgm:pt modelId="{F9988585-254C-40F0-9A74-FFBEF0DA81F6}" type="pres">
      <dgm:prSet presAssocID="{9509114C-186D-45AB-A3FD-3F1692B10F54}" presName="text4" presStyleLbl="revTx" presStyleIdx="4" presStyleCnt="7" custScaleX="151257" custLinFactNeighborX="28300" custLinFactNeighborY="68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88334-D03E-4875-B765-0D1EB90FC003}" type="pres">
      <dgm:prSet presAssocID="{9509114C-186D-45AB-A3FD-3F1692B10F54}" presName="hierChild5" presStyleCnt="0"/>
      <dgm:spPr/>
    </dgm:pt>
    <dgm:pt modelId="{F5FE7A1E-FFA1-4EBD-A6B8-66F79F1FAF4E}" type="pres">
      <dgm:prSet presAssocID="{39129D15-7EA8-4195-AB34-BBB7C95E00E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5977DF0E-846E-41EC-BFB6-44DBEE242778}" type="pres">
      <dgm:prSet presAssocID="{8F099D2A-6A09-422C-9AC9-8AB7C0841608}" presName="hierRoot3" presStyleCnt="0"/>
      <dgm:spPr/>
    </dgm:pt>
    <dgm:pt modelId="{39DD1FA3-19C0-4157-91D9-3AD31FC43C73}" type="pres">
      <dgm:prSet presAssocID="{8F099D2A-6A09-422C-9AC9-8AB7C0841608}" presName="composite3" presStyleCnt="0"/>
      <dgm:spPr/>
    </dgm:pt>
    <dgm:pt modelId="{15F396C9-70CF-4E12-80D2-BF49A96FF014}" type="pres">
      <dgm:prSet presAssocID="{8F099D2A-6A09-422C-9AC9-8AB7C0841608}" presName="image3" presStyleLbl="node3" presStyleIdx="1" presStyleCnt="3" custLinFactNeighborX="-38187" custLinFactNeighborY="-3667"/>
      <dgm:spPr/>
    </dgm:pt>
    <dgm:pt modelId="{CF258FAF-59DC-42B9-8F7B-A7A87B3F6855}" type="pres">
      <dgm:prSet presAssocID="{8F099D2A-6A09-422C-9AC9-8AB7C0841608}" presName="text3" presStyleLbl="revTx" presStyleIdx="5" presStyleCnt="7" custScaleX="142117" custLinFactNeighborY="7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DF57A9-6836-43D1-84A1-3E1BB313FA7B}" type="pres">
      <dgm:prSet presAssocID="{8F099D2A-6A09-422C-9AC9-8AB7C0841608}" presName="hierChild4" presStyleCnt="0"/>
      <dgm:spPr/>
    </dgm:pt>
    <dgm:pt modelId="{AC36323A-CFE9-4036-9B45-40050820B0C9}" type="pres">
      <dgm:prSet presAssocID="{B2630880-4FD3-45A8-AE82-EEADC64CE770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BA92201-3B6F-4EAF-9A47-3A7BEF0D9FF1}" type="pres">
      <dgm:prSet presAssocID="{8F1A8E2F-CF9D-4E44-8400-06E05B22577F}" presName="hierRoot3" presStyleCnt="0"/>
      <dgm:spPr/>
    </dgm:pt>
    <dgm:pt modelId="{D50E6249-BA78-4CA3-B519-5A53F9D6ACFE}" type="pres">
      <dgm:prSet presAssocID="{8F1A8E2F-CF9D-4E44-8400-06E05B22577F}" presName="composite3" presStyleCnt="0"/>
      <dgm:spPr/>
    </dgm:pt>
    <dgm:pt modelId="{1F4F1929-05B0-4007-B445-3E05005385CA}" type="pres">
      <dgm:prSet presAssocID="{8F1A8E2F-CF9D-4E44-8400-06E05B22577F}" presName="image3" presStyleLbl="node3" presStyleIdx="2" presStyleCnt="3" custLinFactNeighborX="-16916" custLinFactNeighborY="-1467"/>
      <dgm:spPr/>
    </dgm:pt>
    <dgm:pt modelId="{402788A2-599E-48D2-BA85-9119CD3CB6CE}" type="pres">
      <dgm:prSet presAssocID="{8F1A8E2F-CF9D-4E44-8400-06E05B22577F}" presName="text3" presStyleLbl="revTx" presStyleIdx="6" presStyleCnt="7" custScaleX="122554" custLinFactNeighborY="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37E5C6-D43E-44B8-9922-77E7540FA41D}" type="pres">
      <dgm:prSet presAssocID="{8F1A8E2F-CF9D-4E44-8400-06E05B22577F}" presName="hierChild4" presStyleCnt="0"/>
      <dgm:spPr/>
    </dgm:pt>
  </dgm:ptLst>
  <dgm:cxnLst>
    <dgm:cxn modelId="{4003C0EC-0117-402D-8631-5C5F9D1A518C}" type="presOf" srcId="{8F099D2A-6A09-422C-9AC9-8AB7C0841608}" destId="{CF258FAF-59DC-42B9-8F7B-A7A87B3F6855}" srcOrd="0" destOrd="0" presId="urn:microsoft.com/office/officeart/2009/layout/CirclePictureHierarchy"/>
    <dgm:cxn modelId="{8088D5C4-8AF2-4B2A-8AEF-932EE9054F82}" type="presOf" srcId="{AC5C43AD-B571-4EEB-A943-C00C027BF412}" destId="{F9DB3097-B1D3-448D-A62B-7C515C8402DD}" srcOrd="0" destOrd="0" presId="urn:microsoft.com/office/officeart/2009/layout/CirclePictureHierarchy"/>
    <dgm:cxn modelId="{2CF44553-57C9-4776-9CDE-D69312918BC1}" srcId="{AC5C43AD-B571-4EEB-A943-C00C027BF412}" destId="{9509114C-186D-45AB-A3FD-3F1692B10F54}" srcOrd="1" destOrd="0" parTransId="{4A10B3B0-A256-4470-A55F-EA76D1A276E6}" sibTransId="{9FDB3389-7B43-42AD-9CD5-6F2C3AA2AB98}"/>
    <dgm:cxn modelId="{880FB967-2D41-4BF0-A1B1-08825B35574F}" type="presOf" srcId="{8F1A8E2F-CF9D-4E44-8400-06E05B22577F}" destId="{402788A2-599E-48D2-BA85-9119CD3CB6CE}" srcOrd="0" destOrd="0" presId="urn:microsoft.com/office/officeart/2009/layout/CirclePictureHierarchy"/>
    <dgm:cxn modelId="{4B65C2E8-C9FB-4C5A-B047-D4B5A7ADD883}" type="presOf" srcId="{4A10B3B0-A256-4470-A55F-EA76D1A276E6}" destId="{FECBF1AB-0E54-4761-971E-1BB799F82DE2}" srcOrd="0" destOrd="0" presId="urn:microsoft.com/office/officeart/2009/layout/CirclePictureHierarchy"/>
    <dgm:cxn modelId="{A4E3229A-AD95-469F-A260-B498D8482B6C}" type="presOf" srcId="{B2630880-4FD3-45A8-AE82-EEADC64CE770}" destId="{AC36323A-CFE9-4036-9B45-40050820B0C9}" srcOrd="0" destOrd="0" presId="urn:microsoft.com/office/officeart/2009/layout/CirclePictureHierarchy"/>
    <dgm:cxn modelId="{D8DF4D40-CF13-4F9C-BB57-9A8C97C2B3A8}" srcId="{AC5C43AD-B571-4EEB-A943-C00C027BF412}" destId="{AE3A48F0-12B3-493D-A98E-F26920ADD814}" srcOrd="0" destOrd="0" parTransId="{34477662-4920-4A97-83FF-F2DFCB6ECD53}" sibTransId="{E52B62CF-D2F8-4C0E-B304-90E8D4730538}"/>
    <dgm:cxn modelId="{9C1A9A75-42AC-4A17-B784-C66634937C52}" type="presOf" srcId="{AE3A48F0-12B3-493D-A98E-F26920ADD814}" destId="{4721AE3A-8243-4C09-996C-6DCDD294179D}" srcOrd="0" destOrd="0" presId="urn:microsoft.com/office/officeart/2009/layout/CirclePictureHierarchy"/>
    <dgm:cxn modelId="{D2641CC2-AEFE-4433-8247-6CF53F8A715B}" type="presOf" srcId="{83F94DCF-BF13-45A0-9178-AD8709DD4E02}" destId="{545EC907-3025-44C3-8E88-7F45D0A05E88}" srcOrd="0" destOrd="0" presId="urn:microsoft.com/office/officeart/2009/layout/CirclePictureHierarchy"/>
    <dgm:cxn modelId="{8B3669D9-44BA-496D-B30A-C264F93C911A}" type="presOf" srcId="{3169397A-9169-4EE7-A038-79D6D6882B12}" destId="{9AF442D7-48FD-45A1-A8A7-11AFD519976E}" srcOrd="0" destOrd="0" presId="urn:microsoft.com/office/officeart/2009/layout/CirclePictureHierarchy"/>
    <dgm:cxn modelId="{5B8EEB87-BF05-4C7B-8429-56B70F77DDB7}" type="presOf" srcId="{02C8655B-3174-4105-890F-BEC8285E07AB}" destId="{85EE20F7-C39B-472C-B57A-3368CE676520}" srcOrd="0" destOrd="0" presId="urn:microsoft.com/office/officeart/2009/layout/CirclePictureHierarchy"/>
    <dgm:cxn modelId="{3E7DF866-16D7-4220-AC3C-AF25D787787D}" srcId="{530E2F1D-F183-48C3-A1F1-D8BF63214131}" destId="{8F099D2A-6A09-422C-9AC9-8AB7C0841608}" srcOrd="1" destOrd="0" parTransId="{39129D15-7EA8-4195-AB34-BBB7C95E00E2}" sibTransId="{B676262F-D7EE-4B47-AFD6-E69717B381AC}"/>
    <dgm:cxn modelId="{3ECBF052-A467-4C4C-8A49-B40820A89B12}" type="presOf" srcId="{8640BEEB-FCF8-4573-A73C-0DBF3B8A046A}" destId="{288C8549-A767-46C1-8645-C3D5B349E22E}" srcOrd="0" destOrd="0" presId="urn:microsoft.com/office/officeart/2009/layout/CirclePictureHierarchy"/>
    <dgm:cxn modelId="{14050B25-A426-475F-8421-26E5BDC16561}" type="presOf" srcId="{39129D15-7EA8-4195-AB34-BBB7C95E00E2}" destId="{F5FE7A1E-FFA1-4EBD-A6B8-66F79F1FAF4E}" srcOrd="0" destOrd="0" presId="urn:microsoft.com/office/officeart/2009/layout/CirclePictureHierarchy"/>
    <dgm:cxn modelId="{FDE838F0-13C0-4096-9C41-BB1003893E30}" srcId="{83F94DCF-BF13-45A0-9178-AD8709DD4E02}" destId="{02C8655B-3174-4105-890F-BEC8285E07AB}" srcOrd="0" destOrd="0" parTransId="{638D7D12-32C1-4C89-98FF-4536A8C0DF63}" sibTransId="{E0065996-BFAA-4B4D-8CC3-B0126DF1FAC2}"/>
    <dgm:cxn modelId="{88522849-828B-45D4-A936-F199123FA2B9}" srcId="{530E2F1D-F183-48C3-A1F1-D8BF63214131}" destId="{AC5C43AD-B571-4EEB-A943-C00C027BF412}" srcOrd="0" destOrd="0" parTransId="{8640BEEB-FCF8-4573-A73C-0DBF3B8A046A}" sibTransId="{1F8C38EB-5BFB-4275-B3F0-E7DF3DB104A4}"/>
    <dgm:cxn modelId="{0A9FFB00-B38C-4331-9CDE-A55B7F30BF04}" type="presOf" srcId="{34477662-4920-4A97-83FF-F2DFCB6ECD53}" destId="{11B1D17F-BBF7-45E8-A51D-FE9F405E5E1A}" srcOrd="0" destOrd="0" presId="urn:microsoft.com/office/officeart/2009/layout/CirclePictureHierarchy"/>
    <dgm:cxn modelId="{B55F7ADF-4965-4D2B-BE2C-6774FA1393F6}" srcId="{02C8655B-3174-4105-890F-BEC8285E07AB}" destId="{530E2F1D-F183-48C3-A1F1-D8BF63214131}" srcOrd="0" destOrd="0" parTransId="{3169397A-9169-4EE7-A038-79D6D6882B12}" sibTransId="{8229D766-67CA-4FE1-8AE7-E3E94E2BD370}"/>
    <dgm:cxn modelId="{107CFE7E-5470-41C1-95AA-9D0DCABA2F2E}" type="presOf" srcId="{9509114C-186D-45AB-A3FD-3F1692B10F54}" destId="{F9988585-254C-40F0-9A74-FFBEF0DA81F6}" srcOrd="0" destOrd="0" presId="urn:microsoft.com/office/officeart/2009/layout/CirclePictureHierarchy"/>
    <dgm:cxn modelId="{5370B538-0F12-4FF6-ADEC-EF0204C750A6}" srcId="{530E2F1D-F183-48C3-A1F1-D8BF63214131}" destId="{8F1A8E2F-CF9D-4E44-8400-06E05B22577F}" srcOrd="2" destOrd="0" parTransId="{B2630880-4FD3-45A8-AE82-EEADC64CE770}" sibTransId="{89AD997E-11EA-403F-8D55-5DCB0930531B}"/>
    <dgm:cxn modelId="{CC8C981A-E4FF-4B1C-8517-3BDD3190D951}" type="presOf" srcId="{530E2F1D-F183-48C3-A1F1-D8BF63214131}" destId="{D3D22AC9-F21E-446D-97E9-C03477ACDA20}" srcOrd="0" destOrd="0" presId="urn:microsoft.com/office/officeart/2009/layout/CirclePictureHierarchy"/>
    <dgm:cxn modelId="{E4EFD8BC-A5EB-4824-A531-A5C45BDD26EF}" type="presParOf" srcId="{545EC907-3025-44C3-8E88-7F45D0A05E88}" destId="{2AF0CE2D-8DF4-4880-BB6A-186353045484}" srcOrd="0" destOrd="0" presId="urn:microsoft.com/office/officeart/2009/layout/CirclePictureHierarchy"/>
    <dgm:cxn modelId="{87C15C7F-99AE-4AE4-942E-007DC9DC9E35}" type="presParOf" srcId="{2AF0CE2D-8DF4-4880-BB6A-186353045484}" destId="{0402479C-1064-4572-B15A-CD94844DA6FC}" srcOrd="0" destOrd="0" presId="urn:microsoft.com/office/officeart/2009/layout/CirclePictureHierarchy"/>
    <dgm:cxn modelId="{91377EC1-64C5-4536-807A-0B7C44C440E0}" type="presParOf" srcId="{0402479C-1064-4572-B15A-CD94844DA6FC}" destId="{7F4F6C6E-B753-4B28-B501-49CAD8B4D50D}" srcOrd="0" destOrd="0" presId="urn:microsoft.com/office/officeart/2009/layout/CirclePictureHierarchy"/>
    <dgm:cxn modelId="{F470F71D-E39A-4A7A-A1AB-536AC810A1F1}" type="presParOf" srcId="{0402479C-1064-4572-B15A-CD94844DA6FC}" destId="{85EE20F7-C39B-472C-B57A-3368CE676520}" srcOrd="1" destOrd="0" presId="urn:microsoft.com/office/officeart/2009/layout/CirclePictureHierarchy"/>
    <dgm:cxn modelId="{D474A3A4-E263-449E-A010-3BD83ABC684F}" type="presParOf" srcId="{2AF0CE2D-8DF4-4880-BB6A-186353045484}" destId="{226A7EB3-EFC1-432A-9E92-89B5925DE204}" srcOrd="1" destOrd="0" presId="urn:microsoft.com/office/officeart/2009/layout/CirclePictureHierarchy"/>
    <dgm:cxn modelId="{644C0396-95A1-4948-B6DE-15897A2781D3}" type="presParOf" srcId="{226A7EB3-EFC1-432A-9E92-89B5925DE204}" destId="{9AF442D7-48FD-45A1-A8A7-11AFD519976E}" srcOrd="0" destOrd="0" presId="urn:microsoft.com/office/officeart/2009/layout/CirclePictureHierarchy"/>
    <dgm:cxn modelId="{5EF77311-E3FC-4DCC-8B29-8EEE94567C45}" type="presParOf" srcId="{226A7EB3-EFC1-432A-9E92-89B5925DE204}" destId="{DA5EB001-40A8-4B2C-A230-350B4DB9156D}" srcOrd="1" destOrd="0" presId="urn:microsoft.com/office/officeart/2009/layout/CirclePictureHierarchy"/>
    <dgm:cxn modelId="{3CB8C450-76D9-4A3B-851C-1B6DBCD1137F}" type="presParOf" srcId="{DA5EB001-40A8-4B2C-A230-350B4DB9156D}" destId="{0A3EF985-6696-4238-A7F0-2B36AC51E881}" srcOrd="0" destOrd="0" presId="urn:microsoft.com/office/officeart/2009/layout/CirclePictureHierarchy"/>
    <dgm:cxn modelId="{FD35EC3C-5E8F-49C4-8AB6-946807007937}" type="presParOf" srcId="{0A3EF985-6696-4238-A7F0-2B36AC51E881}" destId="{92C27C88-39F8-48F0-A8DA-43C8E4B6C605}" srcOrd="0" destOrd="0" presId="urn:microsoft.com/office/officeart/2009/layout/CirclePictureHierarchy"/>
    <dgm:cxn modelId="{0FE5DBF1-62E0-4380-8083-0731CA0F3BEF}" type="presParOf" srcId="{0A3EF985-6696-4238-A7F0-2B36AC51E881}" destId="{D3D22AC9-F21E-446D-97E9-C03477ACDA20}" srcOrd="1" destOrd="0" presId="urn:microsoft.com/office/officeart/2009/layout/CirclePictureHierarchy"/>
    <dgm:cxn modelId="{363A9384-1BAC-418E-9860-DA18C4CF8343}" type="presParOf" srcId="{DA5EB001-40A8-4B2C-A230-350B4DB9156D}" destId="{0558AA06-4B7A-48BB-B0A5-0B09EF0B99AA}" srcOrd="1" destOrd="0" presId="urn:microsoft.com/office/officeart/2009/layout/CirclePictureHierarchy"/>
    <dgm:cxn modelId="{F0760D71-9757-4B81-B423-23BF0B8BE76A}" type="presParOf" srcId="{0558AA06-4B7A-48BB-B0A5-0B09EF0B99AA}" destId="{288C8549-A767-46C1-8645-C3D5B349E22E}" srcOrd="0" destOrd="0" presId="urn:microsoft.com/office/officeart/2009/layout/CirclePictureHierarchy"/>
    <dgm:cxn modelId="{E5B9F5EB-95D7-4B46-837D-0DAD14ED6FE3}" type="presParOf" srcId="{0558AA06-4B7A-48BB-B0A5-0B09EF0B99AA}" destId="{8F899FE5-E785-4453-ABDF-EE377165056D}" srcOrd="1" destOrd="0" presId="urn:microsoft.com/office/officeart/2009/layout/CirclePictureHierarchy"/>
    <dgm:cxn modelId="{F77DBEE6-2E0F-4D43-8DEF-D835CCBFBF99}" type="presParOf" srcId="{8F899FE5-E785-4453-ABDF-EE377165056D}" destId="{AC88C122-B400-4125-9E0C-5D730C07D2DA}" srcOrd="0" destOrd="0" presId="urn:microsoft.com/office/officeart/2009/layout/CirclePictureHierarchy"/>
    <dgm:cxn modelId="{44622119-E98A-485D-9B01-FD234AA666A8}" type="presParOf" srcId="{AC88C122-B400-4125-9E0C-5D730C07D2DA}" destId="{AB7A5D01-7794-46BC-8EAF-89C978DBA050}" srcOrd="0" destOrd="0" presId="urn:microsoft.com/office/officeart/2009/layout/CirclePictureHierarchy"/>
    <dgm:cxn modelId="{CF8A89B1-839E-4A65-B266-A784D11F4B5B}" type="presParOf" srcId="{AC88C122-B400-4125-9E0C-5D730C07D2DA}" destId="{F9DB3097-B1D3-448D-A62B-7C515C8402DD}" srcOrd="1" destOrd="0" presId="urn:microsoft.com/office/officeart/2009/layout/CirclePictureHierarchy"/>
    <dgm:cxn modelId="{7E9C083B-9FA5-4166-862D-B786F2B91BE0}" type="presParOf" srcId="{8F899FE5-E785-4453-ABDF-EE377165056D}" destId="{F8C01142-6418-409C-AF22-8C1812E538D4}" srcOrd="1" destOrd="0" presId="urn:microsoft.com/office/officeart/2009/layout/CirclePictureHierarchy"/>
    <dgm:cxn modelId="{A79036F2-66CD-4C28-BF50-A82648E32A97}" type="presParOf" srcId="{F8C01142-6418-409C-AF22-8C1812E538D4}" destId="{11B1D17F-BBF7-45E8-A51D-FE9F405E5E1A}" srcOrd="0" destOrd="0" presId="urn:microsoft.com/office/officeart/2009/layout/CirclePictureHierarchy"/>
    <dgm:cxn modelId="{BBC0AB4F-85F3-4F03-8619-2D72B600F221}" type="presParOf" srcId="{F8C01142-6418-409C-AF22-8C1812E538D4}" destId="{D060E729-9599-4391-807D-94FE0077E339}" srcOrd="1" destOrd="0" presId="urn:microsoft.com/office/officeart/2009/layout/CirclePictureHierarchy"/>
    <dgm:cxn modelId="{7E1725DD-6CBE-4C46-8F8A-8F2E5389E50D}" type="presParOf" srcId="{D060E729-9599-4391-807D-94FE0077E339}" destId="{B1EDFB6A-1BE3-4CF3-A7ED-AE2C9BAFA88D}" srcOrd="0" destOrd="0" presId="urn:microsoft.com/office/officeart/2009/layout/CirclePictureHierarchy"/>
    <dgm:cxn modelId="{C9E03849-4235-4F8D-998E-BE07CF008160}" type="presParOf" srcId="{B1EDFB6A-1BE3-4CF3-A7ED-AE2C9BAFA88D}" destId="{AD2D9379-C668-49EA-9B92-BE0BFBDCCEE7}" srcOrd="0" destOrd="0" presId="urn:microsoft.com/office/officeart/2009/layout/CirclePictureHierarchy"/>
    <dgm:cxn modelId="{FBDE3924-7839-49F7-81CC-50AFD538C2B6}" type="presParOf" srcId="{B1EDFB6A-1BE3-4CF3-A7ED-AE2C9BAFA88D}" destId="{4721AE3A-8243-4C09-996C-6DCDD294179D}" srcOrd="1" destOrd="0" presId="urn:microsoft.com/office/officeart/2009/layout/CirclePictureHierarchy"/>
    <dgm:cxn modelId="{28314E9A-7957-44ED-B0BF-063911A4B54B}" type="presParOf" srcId="{D060E729-9599-4391-807D-94FE0077E339}" destId="{075D3B00-0274-43A9-9716-4A0C116F825F}" srcOrd="1" destOrd="0" presId="urn:microsoft.com/office/officeart/2009/layout/CirclePictureHierarchy"/>
    <dgm:cxn modelId="{1618C53C-F9D5-4C25-BC66-CD44C73FC379}" type="presParOf" srcId="{F8C01142-6418-409C-AF22-8C1812E538D4}" destId="{FECBF1AB-0E54-4761-971E-1BB799F82DE2}" srcOrd="2" destOrd="0" presId="urn:microsoft.com/office/officeart/2009/layout/CirclePictureHierarchy"/>
    <dgm:cxn modelId="{0C3A94BA-6686-4D9A-9768-79AAB06D7DA3}" type="presParOf" srcId="{F8C01142-6418-409C-AF22-8C1812E538D4}" destId="{AB0D64C6-4087-4C84-BB01-1A5264E7D184}" srcOrd="3" destOrd="0" presId="urn:microsoft.com/office/officeart/2009/layout/CirclePictureHierarchy"/>
    <dgm:cxn modelId="{D8D80365-FF3B-4266-A350-667EBDFD791E}" type="presParOf" srcId="{AB0D64C6-4087-4C84-BB01-1A5264E7D184}" destId="{F3898E98-4B2C-4C2F-9E7B-72CCCEB1AF30}" srcOrd="0" destOrd="0" presId="urn:microsoft.com/office/officeart/2009/layout/CirclePictureHierarchy"/>
    <dgm:cxn modelId="{103BCE68-E936-4BB1-8290-26B7073F3AB8}" type="presParOf" srcId="{F3898E98-4B2C-4C2F-9E7B-72CCCEB1AF30}" destId="{1481E7F4-4EFE-4AEC-9B3A-0CD3E285D474}" srcOrd="0" destOrd="0" presId="urn:microsoft.com/office/officeart/2009/layout/CirclePictureHierarchy"/>
    <dgm:cxn modelId="{1DDEDB91-DA30-4D1A-BF20-12436731DAE3}" type="presParOf" srcId="{F3898E98-4B2C-4C2F-9E7B-72CCCEB1AF30}" destId="{F9988585-254C-40F0-9A74-FFBEF0DA81F6}" srcOrd="1" destOrd="0" presId="urn:microsoft.com/office/officeart/2009/layout/CirclePictureHierarchy"/>
    <dgm:cxn modelId="{77C4E5D2-01F7-4151-8880-DD35EDAE8475}" type="presParOf" srcId="{AB0D64C6-4087-4C84-BB01-1A5264E7D184}" destId="{77088334-D03E-4875-B765-0D1EB90FC003}" srcOrd="1" destOrd="0" presId="urn:microsoft.com/office/officeart/2009/layout/CirclePictureHierarchy"/>
    <dgm:cxn modelId="{8485E61C-B647-43BC-BE34-A83689E7465B}" type="presParOf" srcId="{0558AA06-4B7A-48BB-B0A5-0B09EF0B99AA}" destId="{F5FE7A1E-FFA1-4EBD-A6B8-66F79F1FAF4E}" srcOrd="2" destOrd="0" presId="urn:microsoft.com/office/officeart/2009/layout/CirclePictureHierarchy"/>
    <dgm:cxn modelId="{EBBCDCE8-1F0D-4997-BB5A-0205C42D1197}" type="presParOf" srcId="{0558AA06-4B7A-48BB-B0A5-0B09EF0B99AA}" destId="{5977DF0E-846E-41EC-BFB6-44DBEE242778}" srcOrd="3" destOrd="0" presId="urn:microsoft.com/office/officeart/2009/layout/CirclePictureHierarchy"/>
    <dgm:cxn modelId="{D8BBB3C2-E8B5-4AA2-963A-E5A50CF29633}" type="presParOf" srcId="{5977DF0E-846E-41EC-BFB6-44DBEE242778}" destId="{39DD1FA3-19C0-4157-91D9-3AD31FC43C73}" srcOrd="0" destOrd="0" presId="urn:microsoft.com/office/officeart/2009/layout/CirclePictureHierarchy"/>
    <dgm:cxn modelId="{9A85D4CE-1F3B-4F7A-A2AA-A5849AAA1F5B}" type="presParOf" srcId="{39DD1FA3-19C0-4157-91D9-3AD31FC43C73}" destId="{15F396C9-70CF-4E12-80D2-BF49A96FF014}" srcOrd="0" destOrd="0" presId="urn:microsoft.com/office/officeart/2009/layout/CirclePictureHierarchy"/>
    <dgm:cxn modelId="{880CE0F1-5AB1-4DE7-865D-4268DF8D22F7}" type="presParOf" srcId="{39DD1FA3-19C0-4157-91D9-3AD31FC43C73}" destId="{CF258FAF-59DC-42B9-8F7B-A7A87B3F6855}" srcOrd="1" destOrd="0" presId="urn:microsoft.com/office/officeart/2009/layout/CirclePictureHierarchy"/>
    <dgm:cxn modelId="{D90D2797-1891-49B2-85BA-933B8AF78E82}" type="presParOf" srcId="{5977DF0E-846E-41EC-BFB6-44DBEE242778}" destId="{06DF57A9-6836-43D1-84A1-3E1BB313FA7B}" srcOrd="1" destOrd="0" presId="urn:microsoft.com/office/officeart/2009/layout/CirclePictureHierarchy"/>
    <dgm:cxn modelId="{D173111D-456A-4ADC-B4AD-497A54CF41CA}" type="presParOf" srcId="{0558AA06-4B7A-48BB-B0A5-0B09EF0B99AA}" destId="{AC36323A-CFE9-4036-9B45-40050820B0C9}" srcOrd="4" destOrd="0" presId="urn:microsoft.com/office/officeart/2009/layout/CirclePictureHierarchy"/>
    <dgm:cxn modelId="{13084251-99D2-43E6-990B-64D6970F522D}" type="presParOf" srcId="{0558AA06-4B7A-48BB-B0A5-0B09EF0B99AA}" destId="{8BA92201-3B6F-4EAF-9A47-3A7BEF0D9FF1}" srcOrd="5" destOrd="0" presId="urn:microsoft.com/office/officeart/2009/layout/CirclePictureHierarchy"/>
    <dgm:cxn modelId="{C6873082-903E-4736-96D9-4268183C419F}" type="presParOf" srcId="{8BA92201-3B6F-4EAF-9A47-3A7BEF0D9FF1}" destId="{D50E6249-BA78-4CA3-B519-5A53F9D6ACFE}" srcOrd="0" destOrd="0" presId="urn:microsoft.com/office/officeart/2009/layout/CirclePictureHierarchy"/>
    <dgm:cxn modelId="{BDCAFCBB-1E84-40A0-84E3-296B9C6C135E}" type="presParOf" srcId="{D50E6249-BA78-4CA3-B519-5A53F9D6ACFE}" destId="{1F4F1929-05B0-4007-B445-3E05005385CA}" srcOrd="0" destOrd="0" presId="urn:microsoft.com/office/officeart/2009/layout/CirclePictureHierarchy"/>
    <dgm:cxn modelId="{C91E88B9-40E6-40E5-B8D1-92EF1856FAB8}" type="presParOf" srcId="{D50E6249-BA78-4CA3-B519-5A53F9D6ACFE}" destId="{402788A2-599E-48D2-BA85-9119CD3CB6CE}" srcOrd="1" destOrd="0" presId="urn:microsoft.com/office/officeart/2009/layout/CirclePictureHierarchy"/>
    <dgm:cxn modelId="{1A0266B2-1EDE-41E3-A1E6-1132AE45C962}" type="presParOf" srcId="{8BA92201-3B6F-4EAF-9A47-3A7BEF0D9FF1}" destId="{8137E5C6-D43E-44B8-9922-77E7540FA41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176B4A-EEE6-4313-80EB-AD487EB88B16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</dgm:pt>
    <dgm:pt modelId="{B0D05C8F-5DAE-488F-B542-10529D9281B3}">
      <dgm:prSet phldrT="[Text]"/>
      <dgm:spPr/>
      <dgm:t>
        <a:bodyPr/>
        <a:lstStyle/>
        <a:p>
          <a:pPr algn="ctr"/>
          <a:r>
            <a:rPr lang="en-US" dirty="0"/>
            <a:t>View</a:t>
          </a:r>
        </a:p>
      </dgm:t>
    </dgm:pt>
    <dgm:pt modelId="{F7E64209-0D23-4C51-AD6A-DFB4D2F2774E}" type="parTrans" cxnId="{5D5F0503-C48B-4027-8518-917A38AD4374}">
      <dgm:prSet/>
      <dgm:spPr/>
      <dgm:t>
        <a:bodyPr/>
        <a:lstStyle/>
        <a:p>
          <a:pPr algn="ctr"/>
          <a:endParaRPr lang="en-US"/>
        </a:p>
      </dgm:t>
    </dgm:pt>
    <dgm:pt modelId="{63E77E92-50E1-4CFA-AA8D-0E05876FAAB4}" type="sibTrans" cxnId="{5D5F0503-C48B-4027-8518-917A38AD4374}">
      <dgm:prSet/>
      <dgm:spPr/>
      <dgm:t>
        <a:bodyPr/>
        <a:lstStyle/>
        <a:p>
          <a:pPr algn="ctr"/>
          <a:endParaRPr lang="en-US"/>
        </a:p>
      </dgm:t>
    </dgm:pt>
    <dgm:pt modelId="{969A1EED-4351-4EE8-AA74-D159483ACBA6}">
      <dgm:prSet phldrT="[Text]"/>
      <dgm:spPr/>
      <dgm:t>
        <a:bodyPr/>
        <a:lstStyle/>
        <a:p>
          <a:pPr algn="ctr"/>
          <a:r>
            <a:rPr lang="en-US"/>
            <a:t>Controller</a:t>
          </a:r>
        </a:p>
      </dgm:t>
    </dgm:pt>
    <dgm:pt modelId="{039FAB5A-B972-446F-B3E1-12440EFADE45}" type="parTrans" cxnId="{1C1D72E2-8C1A-4806-A10A-6689B78790FE}">
      <dgm:prSet/>
      <dgm:spPr/>
      <dgm:t>
        <a:bodyPr/>
        <a:lstStyle/>
        <a:p>
          <a:pPr algn="ctr"/>
          <a:endParaRPr lang="en-US"/>
        </a:p>
      </dgm:t>
    </dgm:pt>
    <dgm:pt modelId="{20773236-9005-4508-9CB7-82F3F5A126F8}" type="sibTrans" cxnId="{1C1D72E2-8C1A-4806-A10A-6689B78790FE}">
      <dgm:prSet/>
      <dgm:spPr/>
      <dgm:t>
        <a:bodyPr/>
        <a:lstStyle/>
        <a:p>
          <a:pPr algn="ctr"/>
          <a:endParaRPr lang="en-US"/>
        </a:p>
      </dgm:t>
    </dgm:pt>
    <dgm:pt modelId="{41438481-EFFE-436B-9705-C80BB660BE38}">
      <dgm:prSet phldrT="[Text]"/>
      <dgm:spPr/>
      <dgm:t>
        <a:bodyPr/>
        <a:lstStyle/>
        <a:p>
          <a:pPr algn="ctr"/>
          <a:r>
            <a:rPr lang="en-US"/>
            <a:t>Model</a:t>
          </a:r>
        </a:p>
      </dgm:t>
    </dgm:pt>
    <dgm:pt modelId="{D27B209F-BBD2-4AA7-B4E2-CB7833C0B454}" type="parTrans" cxnId="{66994DAA-244B-453D-AD25-F7878F71E024}">
      <dgm:prSet/>
      <dgm:spPr/>
      <dgm:t>
        <a:bodyPr/>
        <a:lstStyle/>
        <a:p>
          <a:pPr algn="ctr"/>
          <a:endParaRPr lang="en-US"/>
        </a:p>
      </dgm:t>
    </dgm:pt>
    <dgm:pt modelId="{F0107B8F-F853-4FB1-B94B-332BEDEAC360}" type="sibTrans" cxnId="{66994DAA-244B-453D-AD25-F7878F71E024}">
      <dgm:prSet/>
      <dgm:spPr/>
      <dgm:t>
        <a:bodyPr/>
        <a:lstStyle/>
        <a:p>
          <a:pPr algn="ctr"/>
          <a:endParaRPr lang="en-US"/>
        </a:p>
      </dgm:t>
    </dgm:pt>
    <dgm:pt modelId="{B4C3CD2B-D1F6-4019-84DD-B57B832655C0}" type="pres">
      <dgm:prSet presAssocID="{07176B4A-EEE6-4313-80EB-AD487EB88B16}" presName="compositeShape" presStyleCnt="0">
        <dgm:presLayoutVars>
          <dgm:chMax val="7"/>
          <dgm:dir/>
          <dgm:resizeHandles val="exact"/>
        </dgm:presLayoutVars>
      </dgm:prSet>
      <dgm:spPr/>
    </dgm:pt>
    <dgm:pt modelId="{277D5762-2FD3-4022-8D64-543440532291}" type="pres">
      <dgm:prSet presAssocID="{07176B4A-EEE6-4313-80EB-AD487EB88B16}" presName="wedge1" presStyleLbl="node1" presStyleIdx="0" presStyleCnt="3"/>
      <dgm:spPr/>
      <dgm:t>
        <a:bodyPr/>
        <a:lstStyle/>
        <a:p>
          <a:endParaRPr lang="en-US"/>
        </a:p>
      </dgm:t>
    </dgm:pt>
    <dgm:pt modelId="{6BD72ECE-8E5D-4802-B8AF-3BB8B430998E}" type="pres">
      <dgm:prSet presAssocID="{07176B4A-EEE6-4313-80EB-AD487EB88B16}" presName="dummy1a" presStyleCnt="0"/>
      <dgm:spPr/>
    </dgm:pt>
    <dgm:pt modelId="{60BA6B1A-8127-42DF-A017-392E16164FC6}" type="pres">
      <dgm:prSet presAssocID="{07176B4A-EEE6-4313-80EB-AD487EB88B16}" presName="dummy1b" presStyleCnt="0"/>
      <dgm:spPr/>
    </dgm:pt>
    <dgm:pt modelId="{2EF80277-88C0-4856-8ABD-9CBC9839BF83}" type="pres">
      <dgm:prSet presAssocID="{07176B4A-EEE6-4313-80EB-AD487EB88B1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5B770-0E1E-4F69-8210-FAC8043306A7}" type="pres">
      <dgm:prSet presAssocID="{07176B4A-EEE6-4313-80EB-AD487EB88B16}" presName="wedge2" presStyleLbl="node1" presStyleIdx="1" presStyleCnt="3"/>
      <dgm:spPr/>
      <dgm:t>
        <a:bodyPr/>
        <a:lstStyle/>
        <a:p>
          <a:endParaRPr lang="en-US"/>
        </a:p>
      </dgm:t>
    </dgm:pt>
    <dgm:pt modelId="{516A2561-4F37-483A-953B-7BBDB1B45277}" type="pres">
      <dgm:prSet presAssocID="{07176B4A-EEE6-4313-80EB-AD487EB88B16}" presName="dummy2a" presStyleCnt="0"/>
      <dgm:spPr/>
    </dgm:pt>
    <dgm:pt modelId="{F2F122E1-D7F6-4501-84B3-59E934442916}" type="pres">
      <dgm:prSet presAssocID="{07176B4A-EEE6-4313-80EB-AD487EB88B16}" presName="dummy2b" presStyleCnt="0"/>
      <dgm:spPr/>
    </dgm:pt>
    <dgm:pt modelId="{1EB104BE-B825-4F63-B9F6-E52A9AA42857}" type="pres">
      <dgm:prSet presAssocID="{07176B4A-EEE6-4313-80EB-AD487EB88B1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C2CA8-E69B-4F6B-8AF6-80A2BA607626}" type="pres">
      <dgm:prSet presAssocID="{07176B4A-EEE6-4313-80EB-AD487EB88B16}" presName="wedge3" presStyleLbl="node1" presStyleIdx="2" presStyleCnt="3"/>
      <dgm:spPr/>
      <dgm:t>
        <a:bodyPr/>
        <a:lstStyle/>
        <a:p>
          <a:endParaRPr lang="en-US"/>
        </a:p>
      </dgm:t>
    </dgm:pt>
    <dgm:pt modelId="{5AA5E01A-062F-4754-A918-9DF11AF27F8B}" type="pres">
      <dgm:prSet presAssocID="{07176B4A-EEE6-4313-80EB-AD487EB88B16}" presName="dummy3a" presStyleCnt="0"/>
      <dgm:spPr/>
    </dgm:pt>
    <dgm:pt modelId="{4E3277C6-5F2B-48DC-81A6-93BDB173900F}" type="pres">
      <dgm:prSet presAssocID="{07176B4A-EEE6-4313-80EB-AD487EB88B16}" presName="dummy3b" presStyleCnt="0"/>
      <dgm:spPr/>
    </dgm:pt>
    <dgm:pt modelId="{1A5B1086-81EF-464D-98FB-FBE7EF815034}" type="pres">
      <dgm:prSet presAssocID="{07176B4A-EEE6-4313-80EB-AD487EB88B1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907B6-BA81-44CE-8738-962FE8AC2779}" type="pres">
      <dgm:prSet presAssocID="{63E77E92-50E1-4CFA-AA8D-0E05876FAAB4}" presName="arrowWedge1" presStyleLbl="fgSibTrans2D1" presStyleIdx="0" presStyleCnt="3"/>
      <dgm:spPr/>
    </dgm:pt>
    <dgm:pt modelId="{720F0FAA-ADDA-4532-8DBD-66F285D3B995}" type="pres">
      <dgm:prSet presAssocID="{20773236-9005-4508-9CB7-82F3F5A126F8}" presName="arrowWedge2" presStyleLbl="fgSibTrans2D1" presStyleIdx="1" presStyleCnt="3"/>
      <dgm:spPr/>
    </dgm:pt>
    <dgm:pt modelId="{18018D32-8FC5-463C-A553-7F66B965C67D}" type="pres">
      <dgm:prSet presAssocID="{F0107B8F-F853-4FB1-B94B-332BEDEAC360}" presName="arrowWedge3" presStyleLbl="fgSibTrans2D1" presStyleIdx="2" presStyleCnt="3"/>
      <dgm:spPr/>
    </dgm:pt>
  </dgm:ptLst>
  <dgm:cxnLst>
    <dgm:cxn modelId="{E7A48CE5-0315-4D60-9E2A-142A64579883}" type="presOf" srcId="{07176B4A-EEE6-4313-80EB-AD487EB88B16}" destId="{B4C3CD2B-D1F6-4019-84DD-B57B832655C0}" srcOrd="0" destOrd="0" presId="urn:microsoft.com/office/officeart/2005/8/layout/cycle8"/>
    <dgm:cxn modelId="{A08F74AA-C66A-4D9F-B924-5B59E725FD98}" type="presOf" srcId="{969A1EED-4351-4EE8-AA74-D159483ACBA6}" destId="{4AE5B770-0E1E-4F69-8210-FAC8043306A7}" srcOrd="0" destOrd="0" presId="urn:microsoft.com/office/officeart/2005/8/layout/cycle8"/>
    <dgm:cxn modelId="{E44DA761-78A0-47BD-BD22-C15CB7C916FA}" type="presOf" srcId="{B0D05C8F-5DAE-488F-B542-10529D9281B3}" destId="{277D5762-2FD3-4022-8D64-543440532291}" srcOrd="0" destOrd="0" presId="urn:microsoft.com/office/officeart/2005/8/layout/cycle8"/>
    <dgm:cxn modelId="{5D5F0503-C48B-4027-8518-917A38AD4374}" srcId="{07176B4A-EEE6-4313-80EB-AD487EB88B16}" destId="{B0D05C8F-5DAE-488F-B542-10529D9281B3}" srcOrd="0" destOrd="0" parTransId="{F7E64209-0D23-4C51-AD6A-DFB4D2F2774E}" sibTransId="{63E77E92-50E1-4CFA-AA8D-0E05876FAAB4}"/>
    <dgm:cxn modelId="{8EDFE142-5F85-403C-B675-990D7135D433}" type="presOf" srcId="{41438481-EFFE-436B-9705-C80BB660BE38}" destId="{1A5B1086-81EF-464D-98FB-FBE7EF815034}" srcOrd="1" destOrd="0" presId="urn:microsoft.com/office/officeart/2005/8/layout/cycle8"/>
    <dgm:cxn modelId="{0D39A9E7-83CE-462A-9414-A1AEC4265810}" type="presOf" srcId="{41438481-EFFE-436B-9705-C80BB660BE38}" destId="{E9EC2CA8-E69B-4F6B-8AF6-80A2BA607626}" srcOrd="0" destOrd="0" presId="urn:microsoft.com/office/officeart/2005/8/layout/cycle8"/>
    <dgm:cxn modelId="{55620B1B-7134-4F1F-8C0D-5BD51B589F86}" type="presOf" srcId="{969A1EED-4351-4EE8-AA74-D159483ACBA6}" destId="{1EB104BE-B825-4F63-B9F6-E52A9AA42857}" srcOrd="1" destOrd="0" presId="urn:microsoft.com/office/officeart/2005/8/layout/cycle8"/>
    <dgm:cxn modelId="{1C1D72E2-8C1A-4806-A10A-6689B78790FE}" srcId="{07176B4A-EEE6-4313-80EB-AD487EB88B16}" destId="{969A1EED-4351-4EE8-AA74-D159483ACBA6}" srcOrd="1" destOrd="0" parTransId="{039FAB5A-B972-446F-B3E1-12440EFADE45}" sibTransId="{20773236-9005-4508-9CB7-82F3F5A126F8}"/>
    <dgm:cxn modelId="{66994DAA-244B-453D-AD25-F7878F71E024}" srcId="{07176B4A-EEE6-4313-80EB-AD487EB88B16}" destId="{41438481-EFFE-436B-9705-C80BB660BE38}" srcOrd="2" destOrd="0" parTransId="{D27B209F-BBD2-4AA7-B4E2-CB7833C0B454}" sibTransId="{F0107B8F-F853-4FB1-B94B-332BEDEAC360}"/>
    <dgm:cxn modelId="{6ED1B994-6238-48C7-8751-F36762662511}" type="presOf" srcId="{B0D05C8F-5DAE-488F-B542-10529D9281B3}" destId="{2EF80277-88C0-4856-8ABD-9CBC9839BF83}" srcOrd="1" destOrd="0" presId="urn:microsoft.com/office/officeart/2005/8/layout/cycle8"/>
    <dgm:cxn modelId="{8BCBF8C1-692C-4BA3-8FC7-02EB8DA2BAC8}" type="presParOf" srcId="{B4C3CD2B-D1F6-4019-84DD-B57B832655C0}" destId="{277D5762-2FD3-4022-8D64-543440532291}" srcOrd="0" destOrd="0" presId="urn:microsoft.com/office/officeart/2005/8/layout/cycle8"/>
    <dgm:cxn modelId="{252F733E-C720-479E-9D4C-DC3FD97E4C81}" type="presParOf" srcId="{B4C3CD2B-D1F6-4019-84DD-B57B832655C0}" destId="{6BD72ECE-8E5D-4802-B8AF-3BB8B430998E}" srcOrd="1" destOrd="0" presId="urn:microsoft.com/office/officeart/2005/8/layout/cycle8"/>
    <dgm:cxn modelId="{B23EF4E5-EAA9-43E3-9840-D3F638190667}" type="presParOf" srcId="{B4C3CD2B-D1F6-4019-84DD-B57B832655C0}" destId="{60BA6B1A-8127-42DF-A017-392E16164FC6}" srcOrd="2" destOrd="0" presId="urn:microsoft.com/office/officeart/2005/8/layout/cycle8"/>
    <dgm:cxn modelId="{B1E335A8-E50F-4117-B5EA-57B248AF84D0}" type="presParOf" srcId="{B4C3CD2B-D1F6-4019-84DD-B57B832655C0}" destId="{2EF80277-88C0-4856-8ABD-9CBC9839BF83}" srcOrd="3" destOrd="0" presId="urn:microsoft.com/office/officeart/2005/8/layout/cycle8"/>
    <dgm:cxn modelId="{3A6F9DE8-ABE1-4579-8303-000369D0E38F}" type="presParOf" srcId="{B4C3CD2B-D1F6-4019-84DD-B57B832655C0}" destId="{4AE5B770-0E1E-4F69-8210-FAC8043306A7}" srcOrd="4" destOrd="0" presId="urn:microsoft.com/office/officeart/2005/8/layout/cycle8"/>
    <dgm:cxn modelId="{D1C556AD-F761-45B9-8921-2968D46425C9}" type="presParOf" srcId="{B4C3CD2B-D1F6-4019-84DD-B57B832655C0}" destId="{516A2561-4F37-483A-953B-7BBDB1B45277}" srcOrd="5" destOrd="0" presId="urn:microsoft.com/office/officeart/2005/8/layout/cycle8"/>
    <dgm:cxn modelId="{B5A21127-C8C9-4C09-BA31-EC94E742CBCF}" type="presParOf" srcId="{B4C3CD2B-D1F6-4019-84DD-B57B832655C0}" destId="{F2F122E1-D7F6-4501-84B3-59E934442916}" srcOrd="6" destOrd="0" presId="urn:microsoft.com/office/officeart/2005/8/layout/cycle8"/>
    <dgm:cxn modelId="{FF2D302E-BD8C-492B-9148-9880313B5997}" type="presParOf" srcId="{B4C3CD2B-D1F6-4019-84DD-B57B832655C0}" destId="{1EB104BE-B825-4F63-B9F6-E52A9AA42857}" srcOrd="7" destOrd="0" presId="urn:microsoft.com/office/officeart/2005/8/layout/cycle8"/>
    <dgm:cxn modelId="{435C79F0-5CE8-42C8-A525-99CF5E99C914}" type="presParOf" srcId="{B4C3CD2B-D1F6-4019-84DD-B57B832655C0}" destId="{E9EC2CA8-E69B-4F6B-8AF6-80A2BA607626}" srcOrd="8" destOrd="0" presId="urn:microsoft.com/office/officeart/2005/8/layout/cycle8"/>
    <dgm:cxn modelId="{82217C39-F53C-4997-931C-C118C103638E}" type="presParOf" srcId="{B4C3CD2B-D1F6-4019-84DD-B57B832655C0}" destId="{5AA5E01A-062F-4754-A918-9DF11AF27F8B}" srcOrd="9" destOrd="0" presId="urn:microsoft.com/office/officeart/2005/8/layout/cycle8"/>
    <dgm:cxn modelId="{01E3547A-1D18-4FAE-9675-DF77B68B1885}" type="presParOf" srcId="{B4C3CD2B-D1F6-4019-84DD-B57B832655C0}" destId="{4E3277C6-5F2B-48DC-81A6-93BDB173900F}" srcOrd="10" destOrd="0" presId="urn:microsoft.com/office/officeart/2005/8/layout/cycle8"/>
    <dgm:cxn modelId="{018AF629-A8DA-4926-B1AC-932A93062204}" type="presParOf" srcId="{B4C3CD2B-D1F6-4019-84DD-B57B832655C0}" destId="{1A5B1086-81EF-464D-98FB-FBE7EF815034}" srcOrd="11" destOrd="0" presId="urn:microsoft.com/office/officeart/2005/8/layout/cycle8"/>
    <dgm:cxn modelId="{4EF6F4E0-CBD5-423E-84CF-D04F1C119721}" type="presParOf" srcId="{B4C3CD2B-D1F6-4019-84DD-B57B832655C0}" destId="{FEB907B6-BA81-44CE-8738-962FE8AC2779}" srcOrd="12" destOrd="0" presId="urn:microsoft.com/office/officeart/2005/8/layout/cycle8"/>
    <dgm:cxn modelId="{D3657353-BB89-4061-9536-30C5942D87B9}" type="presParOf" srcId="{B4C3CD2B-D1F6-4019-84DD-B57B832655C0}" destId="{720F0FAA-ADDA-4532-8DBD-66F285D3B995}" srcOrd="13" destOrd="0" presId="urn:microsoft.com/office/officeart/2005/8/layout/cycle8"/>
    <dgm:cxn modelId="{E7345F88-E1A7-4980-B4A7-839E548EAC0D}" type="presParOf" srcId="{B4C3CD2B-D1F6-4019-84DD-B57B832655C0}" destId="{18018D32-8FC5-463C-A553-7F66B965C67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31CEA9-F20F-45A4-974B-63CCB529FEF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63D68F-23B6-4512-B26B-B77494FAB656}">
      <dgm:prSet phldrT="[Text]"/>
      <dgm:spPr/>
      <dgm:t>
        <a:bodyPr/>
        <a:lstStyle/>
        <a:p>
          <a:r>
            <a:rPr lang="en-US" dirty="0" smtClean="0"/>
            <a:t>Requirement Analysis	</a:t>
          </a:r>
        </a:p>
      </dgm:t>
    </dgm:pt>
    <dgm:pt modelId="{3A2215D9-63DE-4C0E-98D9-F7C59E8F4985}" type="parTrans" cxnId="{06A10DD3-F8E0-4D9E-9960-3B94DC81C2B0}">
      <dgm:prSet/>
      <dgm:spPr/>
      <dgm:t>
        <a:bodyPr/>
        <a:lstStyle/>
        <a:p>
          <a:endParaRPr lang="en-US"/>
        </a:p>
      </dgm:t>
    </dgm:pt>
    <dgm:pt modelId="{AEFC0378-63D2-4F65-A9E2-82D93A699F39}" type="sibTrans" cxnId="{06A10DD3-F8E0-4D9E-9960-3B94DC81C2B0}">
      <dgm:prSet/>
      <dgm:spPr/>
      <dgm:t>
        <a:bodyPr/>
        <a:lstStyle/>
        <a:p>
          <a:endParaRPr lang="en-US"/>
        </a:p>
      </dgm:t>
    </dgm:pt>
    <dgm:pt modelId="{2A3C6E37-4478-4993-8E8E-2631B91C385A}">
      <dgm:prSet phldrT="[Text]"/>
      <dgm:spPr/>
      <dgm:t>
        <a:bodyPr/>
        <a:lstStyle/>
        <a:p>
          <a:r>
            <a:rPr lang="en-US" dirty="0" smtClean="0"/>
            <a:t>Test Planning</a:t>
          </a:r>
          <a:endParaRPr lang="en-US" dirty="0"/>
        </a:p>
      </dgm:t>
    </dgm:pt>
    <dgm:pt modelId="{C029B05A-3511-4850-A504-4E99D73B3C7A}" type="parTrans" cxnId="{B1F3F32E-FAA8-4197-86FA-B7FECDCB411A}">
      <dgm:prSet/>
      <dgm:spPr/>
      <dgm:t>
        <a:bodyPr/>
        <a:lstStyle/>
        <a:p>
          <a:endParaRPr lang="en-US"/>
        </a:p>
      </dgm:t>
    </dgm:pt>
    <dgm:pt modelId="{E9F60984-7AB2-4D1D-A9F1-FAAB7F2B6AE0}" type="sibTrans" cxnId="{B1F3F32E-FAA8-4197-86FA-B7FECDCB411A}">
      <dgm:prSet/>
      <dgm:spPr/>
      <dgm:t>
        <a:bodyPr/>
        <a:lstStyle/>
        <a:p>
          <a:endParaRPr lang="en-US"/>
        </a:p>
      </dgm:t>
    </dgm:pt>
    <dgm:pt modelId="{A971A571-72CF-4D53-8674-A3A7C0CB5FF0}">
      <dgm:prSet phldrT="[Text]"/>
      <dgm:spPr/>
      <dgm:t>
        <a:bodyPr/>
        <a:lstStyle/>
        <a:p>
          <a:r>
            <a:rPr lang="en-US" dirty="0" smtClean="0"/>
            <a:t>Test Case Development</a:t>
          </a:r>
        </a:p>
      </dgm:t>
    </dgm:pt>
    <dgm:pt modelId="{DFFBA115-E8FB-4131-97F0-B551C108B8B3}" type="parTrans" cxnId="{685F6FD7-B176-4158-A7CC-C0B19D2CD7CE}">
      <dgm:prSet/>
      <dgm:spPr/>
      <dgm:t>
        <a:bodyPr/>
        <a:lstStyle/>
        <a:p>
          <a:endParaRPr lang="en-US"/>
        </a:p>
      </dgm:t>
    </dgm:pt>
    <dgm:pt modelId="{AE4F713B-6308-42A7-A25D-15DD543D0205}" type="sibTrans" cxnId="{685F6FD7-B176-4158-A7CC-C0B19D2CD7CE}">
      <dgm:prSet/>
      <dgm:spPr/>
      <dgm:t>
        <a:bodyPr/>
        <a:lstStyle/>
        <a:p>
          <a:endParaRPr lang="en-US"/>
        </a:p>
      </dgm:t>
    </dgm:pt>
    <dgm:pt modelId="{9D0C8D04-E2FA-4F23-AD63-CB43F92B3673}">
      <dgm:prSet phldrT="[Text]"/>
      <dgm:spPr/>
      <dgm:t>
        <a:bodyPr/>
        <a:lstStyle/>
        <a:p>
          <a:r>
            <a:rPr lang="en-US" dirty="0" smtClean="0"/>
            <a:t>Test Execution</a:t>
          </a:r>
        </a:p>
      </dgm:t>
    </dgm:pt>
    <dgm:pt modelId="{99EB4FF3-9741-4B77-9DA3-84E7A88848D7}" type="parTrans" cxnId="{681369E9-4206-4CFF-8358-8A22877DF933}">
      <dgm:prSet/>
      <dgm:spPr/>
      <dgm:t>
        <a:bodyPr/>
        <a:lstStyle/>
        <a:p>
          <a:endParaRPr lang="en-US"/>
        </a:p>
      </dgm:t>
    </dgm:pt>
    <dgm:pt modelId="{A7D8B908-3970-4455-80D7-78CA428A94A0}" type="sibTrans" cxnId="{681369E9-4206-4CFF-8358-8A22877DF933}">
      <dgm:prSet/>
      <dgm:spPr/>
      <dgm:t>
        <a:bodyPr/>
        <a:lstStyle/>
        <a:p>
          <a:endParaRPr lang="en-US"/>
        </a:p>
      </dgm:t>
    </dgm:pt>
    <dgm:pt modelId="{3EFE679A-8372-4A25-9407-8AB0D0BF6A3B}">
      <dgm:prSet phldrT="[Text]"/>
      <dgm:spPr/>
      <dgm:t>
        <a:bodyPr/>
        <a:lstStyle/>
        <a:p>
          <a:r>
            <a:rPr lang="en-US" dirty="0" smtClean="0"/>
            <a:t>Test Circle Closure</a:t>
          </a:r>
        </a:p>
      </dgm:t>
    </dgm:pt>
    <dgm:pt modelId="{CE324848-46E0-442A-B11A-E38A3B7AD551}" type="parTrans" cxnId="{4A98AB49-B39D-4003-93DA-6A946E3C551B}">
      <dgm:prSet/>
      <dgm:spPr/>
      <dgm:t>
        <a:bodyPr/>
        <a:lstStyle/>
        <a:p>
          <a:endParaRPr lang="en-US"/>
        </a:p>
      </dgm:t>
    </dgm:pt>
    <dgm:pt modelId="{F95E2FD4-7D58-495A-AA6C-83490678C1CE}" type="sibTrans" cxnId="{4A98AB49-B39D-4003-93DA-6A946E3C551B}">
      <dgm:prSet/>
      <dgm:spPr/>
      <dgm:t>
        <a:bodyPr/>
        <a:lstStyle/>
        <a:p>
          <a:endParaRPr lang="en-US"/>
        </a:p>
      </dgm:t>
    </dgm:pt>
    <dgm:pt modelId="{18B10DE3-818A-4E68-AB07-CCD3A0FBDE65}" type="pres">
      <dgm:prSet presAssocID="{6B31CEA9-F20F-45A4-974B-63CCB529F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37D0C-EAFF-41F0-A89C-22A89F73C11B}" type="pres">
      <dgm:prSet presAssocID="{6B31CEA9-F20F-45A4-974B-63CCB529FEFB}" presName="dummyMaxCanvas" presStyleCnt="0">
        <dgm:presLayoutVars/>
      </dgm:prSet>
      <dgm:spPr/>
    </dgm:pt>
    <dgm:pt modelId="{73338553-8F2E-4949-8A5C-E268C6B405E8}" type="pres">
      <dgm:prSet presAssocID="{6B31CEA9-F20F-45A4-974B-63CCB529FEF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29872-4659-418F-87DE-1B6EAAEFA0DD}" type="pres">
      <dgm:prSet presAssocID="{6B31CEA9-F20F-45A4-974B-63CCB529FEF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89114-EF70-4673-8B31-AD6D41FBCFC5}" type="pres">
      <dgm:prSet presAssocID="{6B31CEA9-F20F-45A4-974B-63CCB529FEF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87509-F32B-4A1E-B874-C35BA095F0C8}" type="pres">
      <dgm:prSet presAssocID="{6B31CEA9-F20F-45A4-974B-63CCB529FEF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CE2F0-C263-45F4-9565-0147F28B1597}" type="pres">
      <dgm:prSet presAssocID="{6B31CEA9-F20F-45A4-974B-63CCB529FEF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6A0A9-6AEA-4CF7-8088-07BC10C34489}" type="pres">
      <dgm:prSet presAssocID="{6B31CEA9-F20F-45A4-974B-63CCB529FEF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588FB-3DB2-4E2D-B927-5659574E1EDA}" type="pres">
      <dgm:prSet presAssocID="{6B31CEA9-F20F-45A4-974B-63CCB529FEF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9C67A-71F0-41EB-904B-0A61F57F4EA7}" type="pres">
      <dgm:prSet presAssocID="{6B31CEA9-F20F-45A4-974B-63CCB529FEF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5F9D9-07D3-49BF-8F52-54F6433A4C38}" type="pres">
      <dgm:prSet presAssocID="{6B31CEA9-F20F-45A4-974B-63CCB529FEF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C0FBF-4A5C-425E-8533-313822F3D816}" type="pres">
      <dgm:prSet presAssocID="{6B31CEA9-F20F-45A4-974B-63CCB529FEF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4680B-7FC6-41B3-AB4D-F675DD68BC0F}" type="pres">
      <dgm:prSet presAssocID="{6B31CEA9-F20F-45A4-974B-63CCB529FEF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953EE-5DB9-4EF0-B02B-68091E1C3884}" type="pres">
      <dgm:prSet presAssocID="{6B31CEA9-F20F-45A4-974B-63CCB529FEF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693E0-38CC-464E-9027-0BCEC217999E}" type="pres">
      <dgm:prSet presAssocID="{6B31CEA9-F20F-45A4-974B-63CCB529FEF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86B73-BD84-406C-BF0E-793F01529942}" type="pres">
      <dgm:prSet presAssocID="{6B31CEA9-F20F-45A4-974B-63CCB529FEF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B6D93-AD3E-4A2B-B88C-1A4CCFABE44F}" type="presOf" srcId="{AE4F713B-6308-42A7-A25D-15DD543D0205}" destId="{D619C67A-71F0-41EB-904B-0A61F57F4EA7}" srcOrd="0" destOrd="0" presId="urn:microsoft.com/office/officeart/2005/8/layout/vProcess5"/>
    <dgm:cxn modelId="{A97EEA48-6372-41BF-9BE4-9F479BDDF697}" type="presOf" srcId="{2A3C6E37-4478-4993-8E8E-2631B91C385A}" destId="{E3E29872-4659-418F-87DE-1B6EAAEFA0DD}" srcOrd="0" destOrd="0" presId="urn:microsoft.com/office/officeart/2005/8/layout/vProcess5"/>
    <dgm:cxn modelId="{4A98AB49-B39D-4003-93DA-6A946E3C551B}" srcId="{6B31CEA9-F20F-45A4-974B-63CCB529FEFB}" destId="{3EFE679A-8372-4A25-9407-8AB0D0BF6A3B}" srcOrd="4" destOrd="0" parTransId="{CE324848-46E0-442A-B11A-E38A3B7AD551}" sibTransId="{F95E2FD4-7D58-495A-AA6C-83490678C1CE}"/>
    <dgm:cxn modelId="{389318AC-A0E0-429C-9CBB-EEAB462513E4}" type="presOf" srcId="{9D0C8D04-E2FA-4F23-AD63-CB43F92B3673}" destId="{5A8693E0-38CC-464E-9027-0BCEC217999E}" srcOrd="1" destOrd="0" presId="urn:microsoft.com/office/officeart/2005/8/layout/vProcess5"/>
    <dgm:cxn modelId="{88488553-D3A3-46A9-8321-CAEE60AC932D}" type="presOf" srcId="{E9F60984-7AB2-4D1D-A9F1-FAAB7F2B6AE0}" destId="{CE2588FB-3DB2-4E2D-B927-5659574E1EDA}" srcOrd="0" destOrd="0" presId="urn:microsoft.com/office/officeart/2005/8/layout/vProcess5"/>
    <dgm:cxn modelId="{335A86C2-7CA1-44AD-89C8-783F61D7C800}" type="presOf" srcId="{A971A571-72CF-4D53-8674-A3A7C0CB5FF0}" destId="{10189114-EF70-4673-8B31-AD6D41FBCFC5}" srcOrd="0" destOrd="0" presId="urn:microsoft.com/office/officeart/2005/8/layout/vProcess5"/>
    <dgm:cxn modelId="{06A10DD3-F8E0-4D9E-9960-3B94DC81C2B0}" srcId="{6B31CEA9-F20F-45A4-974B-63CCB529FEFB}" destId="{7063D68F-23B6-4512-B26B-B77494FAB656}" srcOrd="0" destOrd="0" parTransId="{3A2215D9-63DE-4C0E-98D9-F7C59E8F4985}" sibTransId="{AEFC0378-63D2-4F65-A9E2-82D93A699F39}"/>
    <dgm:cxn modelId="{534BF75F-024E-4C2D-BE2E-27AE78F7AA90}" type="presOf" srcId="{3EFE679A-8372-4A25-9407-8AB0D0BF6A3B}" destId="{E5186B73-BD84-406C-BF0E-793F01529942}" srcOrd="1" destOrd="0" presId="urn:microsoft.com/office/officeart/2005/8/layout/vProcess5"/>
    <dgm:cxn modelId="{685F6FD7-B176-4158-A7CC-C0B19D2CD7CE}" srcId="{6B31CEA9-F20F-45A4-974B-63CCB529FEFB}" destId="{A971A571-72CF-4D53-8674-A3A7C0CB5FF0}" srcOrd="2" destOrd="0" parTransId="{DFFBA115-E8FB-4131-97F0-B551C108B8B3}" sibTransId="{AE4F713B-6308-42A7-A25D-15DD543D0205}"/>
    <dgm:cxn modelId="{D4710CA7-9775-4448-8E83-0DB6A0D39478}" type="presOf" srcId="{7063D68F-23B6-4512-B26B-B77494FAB656}" destId="{41BC0FBF-4A5C-425E-8533-313822F3D816}" srcOrd="1" destOrd="0" presId="urn:microsoft.com/office/officeart/2005/8/layout/vProcess5"/>
    <dgm:cxn modelId="{2420A421-AF2F-4816-A488-1FBAE74DDFFA}" type="presOf" srcId="{A971A571-72CF-4D53-8674-A3A7C0CB5FF0}" destId="{351953EE-5DB9-4EF0-B02B-68091E1C3884}" srcOrd="1" destOrd="0" presId="urn:microsoft.com/office/officeart/2005/8/layout/vProcess5"/>
    <dgm:cxn modelId="{B1F3F32E-FAA8-4197-86FA-B7FECDCB411A}" srcId="{6B31CEA9-F20F-45A4-974B-63CCB529FEFB}" destId="{2A3C6E37-4478-4993-8E8E-2631B91C385A}" srcOrd="1" destOrd="0" parTransId="{C029B05A-3511-4850-A504-4E99D73B3C7A}" sibTransId="{E9F60984-7AB2-4D1D-A9F1-FAAB7F2B6AE0}"/>
    <dgm:cxn modelId="{712C31FB-9D3B-41D6-9CDA-FBF17E8A5FF5}" type="presOf" srcId="{3EFE679A-8372-4A25-9407-8AB0D0BF6A3B}" destId="{6C8CE2F0-C263-45F4-9565-0147F28B1597}" srcOrd="0" destOrd="0" presId="urn:microsoft.com/office/officeart/2005/8/layout/vProcess5"/>
    <dgm:cxn modelId="{4B6ECDAF-0D84-4BEB-BFDA-6A116CFDB795}" type="presOf" srcId="{6B31CEA9-F20F-45A4-974B-63CCB529FEFB}" destId="{18B10DE3-818A-4E68-AB07-CCD3A0FBDE65}" srcOrd="0" destOrd="0" presId="urn:microsoft.com/office/officeart/2005/8/layout/vProcess5"/>
    <dgm:cxn modelId="{98EC2959-A255-4FA1-90AB-0FE586470819}" type="presOf" srcId="{7063D68F-23B6-4512-B26B-B77494FAB656}" destId="{73338553-8F2E-4949-8A5C-E268C6B405E8}" srcOrd="0" destOrd="0" presId="urn:microsoft.com/office/officeart/2005/8/layout/vProcess5"/>
    <dgm:cxn modelId="{F36FF98F-845D-4A38-9666-DBA15815E2DC}" type="presOf" srcId="{9D0C8D04-E2FA-4F23-AD63-CB43F92B3673}" destId="{18587509-F32B-4A1E-B874-C35BA095F0C8}" srcOrd="0" destOrd="0" presId="urn:microsoft.com/office/officeart/2005/8/layout/vProcess5"/>
    <dgm:cxn modelId="{0FECE714-3DE2-44BF-B94D-9276A420D558}" type="presOf" srcId="{2A3C6E37-4478-4993-8E8E-2631B91C385A}" destId="{33C4680B-7FC6-41B3-AB4D-F675DD68BC0F}" srcOrd="1" destOrd="0" presId="urn:microsoft.com/office/officeart/2005/8/layout/vProcess5"/>
    <dgm:cxn modelId="{CAEDEC3E-15B7-4C1A-9EF2-C4D080B1570B}" type="presOf" srcId="{AEFC0378-63D2-4F65-A9E2-82D93A699F39}" destId="{C5C6A0A9-6AEA-4CF7-8088-07BC10C34489}" srcOrd="0" destOrd="0" presId="urn:microsoft.com/office/officeart/2005/8/layout/vProcess5"/>
    <dgm:cxn modelId="{681369E9-4206-4CFF-8358-8A22877DF933}" srcId="{6B31CEA9-F20F-45A4-974B-63CCB529FEFB}" destId="{9D0C8D04-E2FA-4F23-AD63-CB43F92B3673}" srcOrd="3" destOrd="0" parTransId="{99EB4FF3-9741-4B77-9DA3-84E7A88848D7}" sibTransId="{A7D8B908-3970-4455-80D7-78CA428A94A0}"/>
    <dgm:cxn modelId="{1BD39AC2-834F-4B05-9AA0-702FC22662E3}" type="presOf" srcId="{A7D8B908-3970-4455-80D7-78CA428A94A0}" destId="{AFC5F9D9-07D3-49BF-8F52-54F6433A4C38}" srcOrd="0" destOrd="0" presId="urn:microsoft.com/office/officeart/2005/8/layout/vProcess5"/>
    <dgm:cxn modelId="{8B0183AB-6480-45F5-A704-3E29BE5808E3}" type="presParOf" srcId="{18B10DE3-818A-4E68-AB07-CCD3A0FBDE65}" destId="{7A237D0C-EAFF-41F0-A89C-22A89F73C11B}" srcOrd="0" destOrd="0" presId="urn:microsoft.com/office/officeart/2005/8/layout/vProcess5"/>
    <dgm:cxn modelId="{28B2714E-8F6F-4420-900C-51272CB475E5}" type="presParOf" srcId="{18B10DE3-818A-4E68-AB07-CCD3A0FBDE65}" destId="{73338553-8F2E-4949-8A5C-E268C6B405E8}" srcOrd="1" destOrd="0" presId="urn:microsoft.com/office/officeart/2005/8/layout/vProcess5"/>
    <dgm:cxn modelId="{A87B3685-F619-4471-BE96-C6DBE84C1C0F}" type="presParOf" srcId="{18B10DE3-818A-4E68-AB07-CCD3A0FBDE65}" destId="{E3E29872-4659-418F-87DE-1B6EAAEFA0DD}" srcOrd="2" destOrd="0" presId="urn:microsoft.com/office/officeart/2005/8/layout/vProcess5"/>
    <dgm:cxn modelId="{96F17EB0-299F-4F51-9F09-C29C1EEB48CC}" type="presParOf" srcId="{18B10DE3-818A-4E68-AB07-CCD3A0FBDE65}" destId="{10189114-EF70-4673-8B31-AD6D41FBCFC5}" srcOrd="3" destOrd="0" presId="urn:microsoft.com/office/officeart/2005/8/layout/vProcess5"/>
    <dgm:cxn modelId="{5215F9B8-CD1B-43BF-95AD-3191A2BFF84F}" type="presParOf" srcId="{18B10DE3-818A-4E68-AB07-CCD3A0FBDE65}" destId="{18587509-F32B-4A1E-B874-C35BA095F0C8}" srcOrd="4" destOrd="0" presId="urn:microsoft.com/office/officeart/2005/8/layout/vProcess5"/>
    <dgm:cxn modelId="{9AF1D4E7-C43E-499B-A814-3B392D81AC6B}" type="presParOf" srcId="{18B10DE3-818A-4E68-AB07-CCD3A0FBDE65}" destId="{6C8CE2F0-C263-45F4-9565-0147F28B1597}" srcOrd="5" destOrd="0" presId="urn:microsoft.com/office/officeart/2005/8/layout/vProcess5"/>
    <dgm:cxn modelId="{B237EB63-F269-4EF1-8D97-E15BEDC058E9}" type="presParOf" srcId="{18B10DE3-818A-4E68-AB07-CCD3A0FBDE65}" destId="{C5C6A0A9-6AEA-4CF7-8088-07BC10C34489}" srcOrd="6" destOrd="0" presId="urn:microsoft.com/office/officeart/2005/8/layout/vProcess5"/>
    <dgm:cxn modelId="{544AF20E-EDFD-453C-91D9-E0AE82CF5984}" type="presParOf" srcId="{18B10DE3-818A-4E68-AB07-CCD3A0FBDE65}" destId="{CE2588FB-3DB2-4E2D-B927-5659574E1EDA}" srcOrd="7" destOrd="0" presId="urn:microsoft.com/office/officeart/2005/8/layout/vProcess5"/>
    <dgm:cxn modelId="{AD749443-6E3B-47BC-9378-A1B744C4D53E}" type="presParOf" srcId="{18B10DE3-818A-4E68-AB07-CCD3A0FBDE65}" destId="{D619C67A-71F0-41EB-904B-0A61F57F4EA7}" srcOrd="8" destOrd="0" presId="urn:microsoft.com/office/officeart/2005/8/layout/vProcess5"/>
    <dgm:cxn modelId="{26684384-2941-4315-974E-E6618C9B12A3}" type="presParOf" srcId="{18B10DE3-818A-4E68-AB07-CCD3A0FBDE65}" destId="{AFC5F9D9-07D3-49BF-8F52-54F6433A4C38}" srcOrd="9" destOrd="0" presId="urn:microsoft.com/office/officeart/2005/8/layout/vProcess5"/>
    <dgm:cxn modelId="{25C07EB1-E9DF-4408-A652-5BE539AB0248}" type="presParOf" srcId="{18B10DE3-818A-4E68-AB07-CCD3A0FBDE65}" destId="{41BC0FBF-4A5C-425E-8533-313822F3D816}" srcOrd="10" destOrd="0" presId="urn:microsoft.com/office/officeart/2005/8/layout/vProcess5"/>
    <dgm:cxn modelId="{29498100-D11C-4192-AD84-FF1FF9F932AD}" type="presParOf" srcId="{18B10DE3-818A-4E68-AB07-CCD3A0FBDE65}" destId="{33C4680B-7FC6-41B3-AB4D-F675DD68BC0F}" srcOrd="11" destOrd="0" presId="urn:microsoft.com/office/officeart/2005/8/layout/vProcess5"/>
    <dgm:cxn modelId="{0416BEAA-A4B6-43E0-8954-99C34FC57842}" type="presParOf" srcId="{18B10DE3-818A-4E68-AB07-CCD3A0FBDE65}" destId="{351953EE-5DB9-4EF0-B02B-68091E1C3884}" srcOrd="12" destOrd="0" presId="urn:microsoft.com/office/officeart/2005/8/layout/vProcess5"/>
    <dgm:cxn modelId="{4C19E2BC-09B5-4673-9149-4C87C263F4CE}" type="presParOf" srcId="{18B10DE3-818A-4E68-AB07-CCD3A0FBDE65}" destId="{5A8693E0-38CC-464E-9027-0BCEC217999E}" srcOrd="13" destOrd="0" presId="urn:microsoft.com/office/officeart/2005/8/layout/vProcess5"/>
    <dgm:cxn modelId="{86011DB0-3E54-470E-8ECB-B1AB591E3594}" type="presParOf" srcId="{18B10DE3-818A-4E68-AB07-CCD3A0FBDE65}" destId="{E5186B73-BD84-406C-BF0E-793F0152994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8264E-0017-4D64-972F-E13FAA1F67DC}">
      <dsp:nvSpPr>
        <dsp:cNvPr id="0" name=""/>
        <dsp:cNvSpPr/>
      </dsp:nvSpPr>
      <dsp:spPr>
        <a:xfrm>
          <a:off x="0" y="31481"/>
          <a:ext cx="4966952" cy="1576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Laptop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RAM: 4 GB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HDD: 100 GB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Core i5 2.4 GHz</a:t>
          </a:r>
          <a:endParaRPr lang="en-US" sz="1900" kern="1200" dirty="0"/>
        </a:p>
      </dsp:txBody>
      <dsp:txXfrm>
        <a:off x="1151032" y="31481"/>
        <a:ext cx="3815919" cy="1576425"/>
      </dsp:txXfrm>
    </dsp:sp>
    <dsp:sp modelId="{334C177F-B36C-4A20-B220-558A423E9B51}">
      <dsp:nvSpPr>
        <dsp:cNvPr id="0" name=""/>
        <dsp:cNvSpPr/>
      </dsp:nvSpPr>
      <dsp:spPr>
        <a:xfrm>
          <a:off x="157642" y="157642"/>
          <a:ext cx="993390" cy="1261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38940-B07A-4008-8E4F-62B068ECDACA}">
      <dsp:nvSpPr>
        <dsp:cNvPr id="0" name=""/>
        <dsp:cNvSpPr/>
      </dsp:nvSpPr>
      <dsp:spPr>
        <a:xfrm>
          <a:off x="0" y="1734067"/>
          <a:ext cx="4966952" cy="1576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HTC One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RAM: 2 GB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Display: 4.7 inch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HDSPA, </a:t>
          </a:r>
          <a:r>
            <a:rPr lang="en-US" sz="1900" kern="1200" dirty="0" err="1" smtClean="0"/>
            <a:t>Wifi</a:t>
          </a:r>
          <a:r>
            <a:rPr lang="en-US" sz="1900" kern="1200" dirty="0" smtClean="0"/>
            <a:t>, GPS</a:t>
          </a:r>
          <a:endParaRPr lang="en-US" sz="1900" kern="1200" dirty="0"/>
        </a:p>
      </dsp:txBody>
      <dsp:txXfrm>
        <a:off x="1151032" y="1734067"/>
        <a:ext cx="3815919" cy="1576425"/>
      </dsp:txXfrm>
    </dsp:sp>
    <dsp:sp modelId="{3001982D-DCEC-42E8-8440-699A7F46B90B}">
      <dsp:nvSpPr>
        <dsp:cNvPr id="0" name=""/>
        <dsp:cNvSpPr/>
      </dsp:nvSpPr>
      <dsp:spPr>
        <a:xfrm>
          <a:off x="157642" y="1891710"/>
          <a:ext cx="993390" cy="1261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80C6D-2897-46AE-84DB-E9976D3FFF85}">
      <dsp:nvSpPr>
        <dsp:cNvPr id="0" name=""/>
        <dsp:cNvSpPr/>
      </dsp:nvSpPr>
      <dsp:spPr>
        <a:xfrm rot="5400000">
          <a:off x="849764" y="581577"/>
          <a:ext cx="506138" cy="57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E98A13-D3BA-4B45-B8F0-B37EC968FF7E}">
      <dsp:nvSpPr>
        <dsp:cNvPr id="0" name=""/>
        <dsp:cNvSpPr/>
      </dsp:nvSpPr>
      <dsp:spPr>
        <a:xfrm>
          <a:off x="586073" y="20513"/>
          <a:ext cx="1111229" cy="596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Requirement</a:t>
          </a:r>
        </a:p>
      </dsp:txBody>
      <dsp:txXfrm>
        <a:off x="615192" y="49632"/>
        <a:ext cx="1052991" cy="538161"/>
      </dsp:txXfrm>
    </dsp:sp>
    <dsp:sp modelId="{3A1378F1-C3BC-49EE-8158-B660BE3EF40A}">
      <dsp:nvSpPr>
        <dsp:cNvPr id="0" name=""/>
        <dsp:cNvSpPr/>
      </dsp:nvSpPr>
      <dsp:spPr>
        <a:xfrm>
          <a:off x="1567707" y="77393"/>
          <a:ext cx="619691" cy="48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BB19E-D689-4B7C-B16E-9AEF2EF1F4F8}">
      <dsp:nvSpPr>
        <dsp:cNvPr id="0" name=""/>
        <dsp:cNvSpPr/>
      </dsp:nvSpPr>
      <dsp:spPr>
        <a:xfrm rot="5400000">
          <a:off x="1593299" y="1251531"/>
          <a:ext cx="506138" cy="57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019912"/>
            <a:satOff val="8042"/>
            <a:lumOff val="340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499341-1C8B-4079-BBDC-900B24DF20B0}">
      <dsp:nvSpPr>
        <dsp:cNvPr id="0" name=""/>
        <dsp:cNvSpPr/>
      </dsp:nvSpPr>
      <dsp:spPr>
        <a:xfrm>
          <a:off x="1354709" y="690466"/>
          <a:ext cx="1061026" cy="596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Design</a:t>
          </a:r>
        </a:p>
      </dsp:txBody>
      <dsp:txXfrm>
        <a:off x="1383828" y="719585"/>
        <a:ext cx="1002788" cy="538161"/>
      </dsp:txXfrm>
    </dsp:sp>
    <dsp:sp modelId="{65F1CA24-C08D-4A12-B93C-E0F6B911C806}">
      <dsp:nvSpPr>
        <dsp:cNvPr id="0" name=""/>
        <dsp:cNvSpPr/>
      </dsp:nvSpPr>
      <dsp:spPr>
        <a:xfrm>
          <a:off x="2311242" y="747346"/>
          <a:ext cx="619691" cy="48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6CB17-D293-4541-99CF-58F43202F953}">
      <dsp:nvSpPr>
        <dsp:cNvPr id="0" name=""/>
        <dsp:cNvSpPr/>
      </dsp:nvSpPr>
      <dsp:spPr>
        <a:xfrm rot="5400000">
          <a:off x="2512853" y="1921484"/>
          <a:ext cx="506138" cy="57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039823"/>
            <a:satOff val="16083"/>
            <a:lumOff val="681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75C8A3-CE0A-44CF-84EE-2B028EA85FE4}">
      <dsp:nvSpPr>
        <dsp:cNvPr id="0" name=""/>
        <dsp:cNvSpPr/>
      </dsp:nvSpPr>
      <dsp:spPr>
        <a:xfrm>
          <a:off x="2123345" y="1360420"/>
          <a:ext cx="1362861" cy="596399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Implementation</a:t>
          </a:r>
        </a:p>
      </dsp:txBody>
      <dsp:txXfrm>
        <a:off x="2152464" y="1389539"/>
        <a:ext cx="1304623" cy="538161"/>
      </dsp:txXfrm>
    </dsp:sp>
    <dsp:sp modelId="{4F9E4F16-0553-4BFD-85E7-DD6E53F50211}">
      <dsp:nvSpPr>
        <dsp:cNvPr id="0" name=""/>
        <dsp:cNvSpPr/>
      </dsp:nvSpPr>
      <dsp:spPr>
        <a:xfrm>
          <a:off x="3230796" y="1417300"/>
          <a:ext cx="619691" cy="48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E6B89-D6D5-441A-B001-42D2EFD6C4C9}">
      <dsp:nvSpPr>
        <dsp:cNvPr id="0" name=""/>
        <dsp:cNvSpPr/>
      </dsp:nvSpPr>
      <dsp:spPr>
        <a:xfrm rot="5400000">
          <a:off x="3203025" y="2591438"/>
          <a:ext cx="506138" cy="57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00E6E8-429D-404B-9187-D895B85A970F}">
      <dsp:nvSpPr>
        <dsp:cNvPr id="0" name=""/>
        <dsp:cNvSpPr/>
      </dsp:nvSpPr>
      <dsp:spPr>
        <a:xfrm>
          <a:off x="2891982" y="2030373"/>
          <a:ext cx="1205933" cy="596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Verification</a:t>
          </a:r>
        </a:p>
      </dsp:txBody>
      <dsp:txXfrm>
        <a:off x="2921101" y="2059492"/>
        <a:ext cx="1147695" cy="538161"/>
      </dsp:txXfrm>
    </dsp:sp>
    <dsp:sp modelId="{7EF142D1-4931-4F0A-B31E-5EFEA75AE7A4}">
      <dsp:nvSpPr>
        <dsp:cNvPr id="0" name=""/>
        <dsp:cNvSpPr/>
      </dsp:nvSpPr>
      <dsp:spPr>
        <a:xfrm>
          <a:off x="3920968" y="2087254"/>
          <a:ext cx="619691" cy="48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DE53-6FAB-4258-A63E-736E9243731F}">
      <dsp:nvSpPr>
        <dsp:cNvPr id="0" name=""/>
        <dsp:cNvSpPr/>
      </dsp:nvSpPr>
      <dsp:spPr>
        <a:xfrm>
          <a:off x="3660618" y="2700327"/>
          <a:ext cx="1239708" cy="596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Maintenance</a:t>
          </a:r>
        </a:p>
      </dsp:txBody>
      <dsp:txXfrm>
        <a:off x="3689737" y="2729446"/>
        <a:ext cx="1181470" cy="538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323A-CFE9-4036-9B45-40050820B0C9}">
      <dsp:nvSpPr>
        <dsp:cNvPr id="0" name=""/>
        <dsp:cNvSpPr/>
      </dsp:nvSpPr>
      <dsp:spPr>
        <a:xfrm>
          <a:off x="4385908" y="2438517"/>
          <a:ext cx="2460511" cy="26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5"/>
              </a:lnTo>
              <a:lnTo>
                <a:pt x="2460511" y="124755"/>
              </a:lnTo>
              <a:lnTo>
                <a:pt x="2460511" y="260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E7A1E-FFA1-4EBD-A6B8-66F79F1FAF4E}">
      <dsp:nvSpPr>
        <dsp:cNvPr id="0" name=""/>
        <dsp:cNvSpPr/>
      </dsp:nvSpPr>
      <dsp:spPr>
        <a:xfrm>
          <a:off x="4007557" y="2438517"/>
          <a:ext cx="378351" cy="241000"/>
        </a:xfrm>
        <a:custGeom>
          <a:avLst/>
          <a:gdLst/>
          <a:ahLst/>
          <a:cxnLst/>
          <a:rect l="0" t="0" r="0" b="0"/>
          <a:pathLst>
            <a:path>
              <a:moveTo>
                <a:pt x="378351" y="0"/>
              </a:moveTo>
              <a:lnTo>
                <a:pt x="378351" y="105706"/>
              </a:lnTo>
              <a:lnTo>
                <a:pt x="0" y="105706"/>
              </a:lnTo>
              <a:lnTo>
                <a:pt x="0" y="241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BF1AB-0E54-4761-971E-1BB799F82DE2}">
      <dsp:nvSpPr>
        <dsp:cNvPr id="0" name=""/>
        <dsp:cNvSpPr/>
      </dsp:nvSpPr>
      <dsp:spPr>
        <a:xfrm>
          <a:off x="1189793" y="3551372"/>
          <a:ext cx="1628682" cy="29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5"/>
              </a:lnTo>
              <a:lnTo>
                <a:pt x="1628682" y="163235"/>
              </a:lnTo>
              <a:lnTo>
                <a:pt x="1628682" y="2985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1D17F-BBF7-45E8-A51D-FE9F405E5E1A}">
      <dsp:nvSpPr>
        <dsp:cNvPr id="0" name=""/>
        <dsp:cNvSpPr/>
      </dsp:nvSpPr>
      <dsp:spPr>
        <a:xfrm>
          <a:off x="437305" y="3551372"/>
          <a:ext cx="752487" cy="298529"/>
        </a:xfrm>
        <a:custGeom>
          <a:avLst/>
          <a:gdLst/>
          <a:ahLst/>
          <a:cxnLst/>
          <a:rect l="0" t="0" r="0" b="0"/>
          <a:pathLst>
            <a:path>
              <a:moveTo>
                <a:pt x="752487" y="0"/>
              </a:moveTo>
              <a:lnTo>
                <a:pt x="752487" y="163235"/>
              </a:lnTo>
              <a:lnTo>
                <a:pt x="0" y="163235"/>
              </a:lnTo>
              <a:lnTo>
                <a:pt x="0" y="2985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C8549-A767-46C1-8645-C3D5B349E22E}">
      <dsp:nvSpPr>
        <dsp:cNvPr id="0" name=""/>
        <dsp:cNvSpPr/>
      </dsp:nvSpPr>
      <dsp:spPr>
        <a:xfrm>
          <a:off x="1189793" y="2438517"/>
          <a:ext cx="3196115" cy="246974"/>
        </a:xfrm>
        <a:custGeom>
          <a:avLst/>
          <a:gdLst/>
          <a:ahLst/>
          <a:cxnLst/>
          <a:rect l="0" t="0" r="0" b="0"/>
          <a:pathLst>
            <a:path>
              <a:moveTo>
                <a:pt x="3196115" y="0"/>
              </a:moveTo>
              <a:lnTo>
                <a:pt x="3196115" y="111681"/>
              </a:lnTo>
              <a:lnTo>
                <a:pt x="0" y="111681"/>
              </a:lnTo>
              <a:lnTo>
                <a:pt x="0" y="2469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442D7-48FD-45A1-A8A7-11AFD519976E}">
      <dsp:nvSpPr>
        <dsp:cNvPr id="0" name=""/>
        <dsp:cNvSpPr/>
      </dsp:nvSpPr>
      <dsp:spPr>
        <a:xfrm>
          <a:off x="4339625" y="1299885"/>
          <a:ext cx="91440" cy="272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458"/>
              </a:lnTo>
              <a:lnTo>
                <a:pt x="46282" y="137458"/>
              </a:lnTo>
              <a:lnTo>
                <a:pt x="46282" y="2727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F6C6E-B753-4B28-B501-49CAD8B4D50D}">
      <dsp:nvSpPr>
        <dsp:cNvPr id="0" name=""/>
        <dsp:cNvSpPr/>
      </dsp:nvSpPr>
      <dsp:spPr>
        <a:xfrm>
          <a:off x="3952405" y="434005"/>
          <a:ext cx="865879" cy="8658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E20F7-C39B-472C-B57A-3368CE676520}">
      <dsp:nvSpPr>
        <dsp:cNvPr id="0" name=""/>
        <dsp:cNvSpPr/>
      </dsp:nvSpPr>
      <dsp:spPr>
        <a:xfrm>
          <a:off x="5046616" y="431840"/>
          <a:ext cx="3459445" cy="8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Mr. </a:t>
          </a:r>
          <a:r>
            <a:rPr lang="en-US" sz="1600" kern="1200" dirty="0" err="1" smtClean="0"/>
            <a:t>Phan</a:t>
          </a:r>
          <a:r>
            <a:rPr lang="en-US" sz="1600" kern="1200" dirty="0" smtClean="0"/>
            <a:t> Truong Lam (Supervisor)</a:t>
          </a:r>
          <a:endParaRPr lang="en-US" sz="1600" kern="1200" dirty="0"/>
        </a:p>
      </dsp:txBody>
      <dsp:txXfrm>
        <a:off x="5046616" y="431840"/>
        <a:ext cx="3459445" cy="865879"/>
      </dsp:txXfrm>
    </dsp:sp>
    <dsp:sp modelId="{92C27C88-39F8-48F0-A8DA-43C8E4B6C605}">
      <dsp:nvSpPr>
        <dsp:cNvPr id="0" name=""/>
        <dsp:cNvSpPr/>
      </dsp:nvSpPr>
      <dsp:spPr>
        <a:xfrm>
          <a:off x="3952968" y="1572637"/>
          <a:ext cx="865879" cy="8658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22AC9-F21E-446D-97E9-C03477ACDA20}">
      <dsp:nvSpPr>
        <dsp:cNvPr id="0" name=""/>
        <dsp:cNvSpPr/>
      </dsp:nvSpPr>
      <dsp:spPr>
        <a:xfrm>
          <a:off x="5019392" y="1551908"/>
          <a:ext cx="3654164" cy="8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Nguyen Xuan </a:t>
          </a:r>
          <a:r>
            <a:rPr lang="en-US" sz="1600" kern="1200" dirty="0" err="1" smtClean="0"/>
            <a:t>Toan</a:t>
          </a:r>
          <a:r>
            <a:rPr lang="en-US" sz="1600" kern="1200" dirty="0" smtClean="0"/>
            <a:t> (Project Manager)</a:t>
          </a:r>
          <a:endParaRPr lang="en-US" sz="1600" kern="1200" dirty="0"/>
        </a:p>
      </dsp:txBody>
      <dsp:txXfrm>
        <a:off x="5019392" y="1551908"/>
        <a:ext cx="3654164" cy="865879"/>
      </dsp:txXfrm>
    </dsp:sp>
    <dsp:sp modelId="{AB7A5D01-7794-46BC-8EAF-89C978DBA050}">
      <dsp:nvSpPr>
        <dsp:cNvPr id="0" name=""/>
        <dsp:cNvSpPr/>
      </dsp:nvSpPr>
      <dsp:spPr>
        <a:xfrm>
          <a:off x="756853" y="2685492"/>
          <a:ext cx="865879" cy="8658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B3097-B1D3-448D-A62B-7C515C8402DD}">
      <dsp:nvSpPr>
        <dsp:cNvPr id="0" name=""/>
        <dsp:cNvSpPr/>
      </dsp:nvSpPr>
      <dsp:spPr>
        <a:xfrm>
          <a:off x="1641055" y="2735592"/>
          <a:ext cx="1949684" cy="8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 Ngoc Cong (Technical Leader)</a:t>
          </a:r>
          <a:endParaRPr lang="en-US" sz="1600" kern="1200" dirty="0"/>
        </a:p>
      </dsp:txBody>
      <dsp:txXfrm>
        <a:off x="1641055" y="2735592"/>
        <a:ext cx="1949684" cy="865879"/>
      </dsp:txXfrm>
    </dsp:sp>
    <dsp:sp modelId="{AD2D9379-C668-49EA-9B92-BE0BFBDCCEE7}">
      <dsp:nvSpPr>
        <dsp:cNvPr id="0" name=""/>
        <dsp:cNvSpPr/>
      </dsp:nvSpPr>
      <dsp:spPr>
        <a:xfrm>
          <a:off x="4365" y="3849901"/>
          <a:ext cx="865879" cy="865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1AE3A-8243-4C09-996C-6DCDD294179D}">
      <dsp:nvSpPr>
        <dsp:cNvPr id="0" name=""/>
        <dsp:cNvSpPr/>
      </dsp:nvSpPr>
      <dsp:spPr>
        <a:xfrm>
          <a:off x="870245" y="3923934"/>
          <a:ext cx="1298819" cy="8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Vu The </a:t>
          </a:r>
          <a:r>
            <a:rPr lang="en-US" sz="1600" kern="1200" dirty="0" err="1" smtClean="0"/>
            <a:t>Anh</a:t>
          </a:r>
          <a:r>
            <a:rPr lang="en-US" sz="1600" kern="1200" dirty="0" smtClean="0"/>
            <a:t> (Developer)</a:t>
          </a:r>
          <a:endParaRPr lang="en-US" sz="1600" kern="1200" dirty="0"/>
        </a:p>
      </dsp:txBody>
      <dsp:txXfrm>
        <a:off x="870245" y="3923934"/>
        <a:ext cx="1298819" cy="865879"/>
      </dsp:txXfrm>
    </dsp:sp>
    <dsp:sp modelId="{1481E7F4-4EFE-4AEC-9B3A-0CD3E285D474}">
      <dsp:nvSpPr>
        <dsp:cNvPr id="0" name=""/>
        <dsp:cNvSpPr/>
      </dsp:nvSpPr>
      <dsp:spPr>
        <a:xfrm>
          <a:off x="2385535" y="3849901"/>
          <a:ext cx="865879" cy="865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88585-254C-40F0-9A74-FFBEF0DA81F6}">
      <dsp:nvSpPr>
        <dsp:cNvPr id="0" name=""/>
        <dsp:cNvSpPr/>
      </dsp:nvSpPr>
      <dsp:spPr>
        <a:xfrm>
          <a:off x="3286113" y="3907023"/>
          <a:ext cx="1964556" cy="8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Nguyen Xuan </a:t>
          </a:r>
          <a:r>
            <a:rPr lang="en-US" sz="1600" kern="1200" dirty="0" err="1" smtClean="0"/>
            <a:t>Toan</a:t>
          </a:r>
          <a:r>
            <a:rPr lang="en-US" sz="1600" kern="1200" dirty="0" smtClean="0"/>
            <a:t> (Developer)</a:t>
          </a:r>
          <a:endParaRPr lang="en-US" sz="1600" kern="1200" dirty="0"/>
        </a:p>
      </dsp:txBody>
      <dsp:txXfrm>
        <a:off x="3286113" y="3907023"/>
        <a:ext cx="1964556" cy="865879"/>
      </dsp:txXfrm>
    </dsp:sp>
    <dsp:sp modelId="{15F396C9-70CF-4E12-80D2-BF49A96FF014}">
      <dsp:nvSpPr>
        <dsp:cNvPr id="0" name=""/>
        <dsp:cNvSpPr/>
      </dsp:nvSpPr>
      <dsp:spPr>
        <a:xfrm>
          <a:off x="3574617" y="2679517"/>
          <a:ext cx="865879" cy="8658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58FAF-59DC-42B9-8F7B-A7A87B3F6855}">
      <dsp:nvSpPr>
        <dsp:cNvPr id="0" name=""/>
        <dsp:cNvSpPr/>
      </dsp:nvSpPr>
      <dsp:spPr>
        <a:xfrm>
          <a:off x="4497638" y="2770339"/>
          <a:ext cx="1845843" cy="8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Nguyen Dai Duong (DBA, Test Leader)</a:t>
          </a:r>
          <a:endParaRPr lang="en-US" sz="1600" kern="1200" dirty="0"/>
        </a:p>
      </dsp:txBody>
      <dsp:txXfrm>
        <a:off x="4497638" y="2770339"/>
        <a:ext cx="1845843" cy="865879"/>
      </dsp:txXfrm>
    </dsp:sp>
    <dsp:sp modelId="{1F4F1929-05B0-4007-B445-3E05005385CA}">
      <dsp:nvSpPr>
        <dsp:cNvPr id="0" name=""/>
        <dsp:cNvSpPr/>
      </dsp:nvSpPr>
      <dsp:spPr>
        <a:xfrm>
          <a:off x="6413480" y="2698566"/>
          <a:ext cx="865879" cy="8658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788A2-599E-48D2-BA85-9119CD3CB6CE}">
      <dsp:nvSpPr>
        <dsp:cNvPr id="0" name=""/>
        <dsp:cNvSpPr/>
      </dsp:nvSpPr>
      <dsp:spPr>
        <a:xfrm>
          <a:off x="7279364" y="2747203"/>
          <a:ext cx="1591755" cy="86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Hoa</a:t>
          </a:r>
          <a:r>
            <a:rPr lang="en-US" sz="1600" kern="1200" dirty="0" smtClean="0"/>
            <a:t> Xuan Bach (QA, Tester)</a:t>
          </a:r>
          <a:endParaRPr lang="en-US" sz="1600" kern="1200" dirty="0"/>
        </a:p>
      </dsp:txBody>
      <dsp:txXfrm>
        <a:off x="7279364" y="2747203"/>
        <a:ext cx="1591755" cy="865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5762-2FD3-4022-8D64-543440532291}">
      <dsp:nvSpPr>
        <dsp:cNvPr id="0" name=""/>
        <dsp:cNvSpPr/>
      </dsp:nvSpPr>
      <dsp:spPr>
        <a:xfrm>
          <a:off x="1454398" y="208025"/>
          <a:ext cx="2688336" cy="268833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View</a:t>
          </a:r>
        </a:p>
      </dsp:txBody>
      <dsp:txXfrm>
        <a:off x="2871216" y="777697"/>
        <a:ext cx="960120" cy="800100"/>
      </dsp:txXfrm>
    </dsp:sp>
    <dsp:sp modelId="{4AE5B770-0E1E-4F69-8210-FAC8043306A7}">
      <dsp:nvSpPr>
        <dsp:cNvPr id="0" name=""/>
        <dsp:cNvSpPr/>
      </dsp:nvSpPr>
      <dsp:spPr>
        <a:xfrm>
          <a:off x="1399032" y="304037"/>
          <a:ext cx="2688336" cy="268833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Controller</a:t>
          </a:r>
        </a:p>
      </dsp:txBody>
      <dsp:txXfrm>
        <a:off x="2039112" y="2048256"/>
        <a:ext cx="1440180" cy="704088"/>
      </dsp:txXfrm>
    </dsp:sp>
    <dsp:sp modelId="{E9EC2CA8-E69B-4F6B-8AF6-80A2BA607626}">
      <dsp:nvSpPr>
        <dsp:cNvPr id="0" name=""/>
        <dsp:cNvSpPr/>
      </dsp:nvSpPr>
      <dsp:spPr>
        <a:xfrm>
          <a:off x="1343665" y="208025"/>
          <a:ext cx="2688336" cy="268833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Model</a:t>
          </a:r>
        </a:p>
      </dsp:txBody>
      <dsp:txXfrm>
        <a:off x="1655064" y="777697"/>
        <a:ext cx="960120" cy="800100"/>
      </dsp:txXfrm>
    </dsp:sp>
    <dsp:sp modelId="{FEB907B6-BA81-44CE-8738-962FE8AC2779}">
      <dsp:nvSpPr>
        <dsp:cNvPr id="0" name=""/>
        <dsp:cNvSpPr/>
      </dsp:nvSpPr>
      <dsp:spPr>
        <a:xfrm>
          <a:off x="1288200" y="41605"/>
          <a:ext cx="3021177" cy="302117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0F0FAA-ADDA-4532-8DBD-66F285D3B995}">
      <dsp:nvSpPr>
        <dsp:cNvPr id="0" name=""/>
        <dsp:cNvSpPr/>
      </dsp:nvSpPr>
      <dsp:spPr>
        <a:xfrm>
          <a:off x="1232611" y="137447"/>
          <a:ext cx="3021177" cy="302117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018D32-8FC5-463C-A553-7F66B965C67D}">
      <dsp:nvSpPr>
        <dsp:cNvPr id="0" name=""/>
        <dsp:cNvSpPr/>
      </dsp:nvSpPr>
      <dsp:spPr>
        <a:xfrm>
          <a:off x="1177022" y="41605"/>
          <a:ext cx="3021177" cy="302117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5E25-B6CC-4F3A-A18D-47569AF9476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244E6-AD72-46A1-9C38-14B223E0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1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4F5F-A04F-4222-8DB4-F498D6887E9A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F0358-9BE0-4C75-8E3E-72D49AC83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0358-9BE0-4C75-8E3E-72D49AC83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8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0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1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6824" y="1111250"/>
            <a:ext cx="1527415" cy="2413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Capstone Project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8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2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1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4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3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8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8841" y="132618"/>
            <a:ext cx="1794260" cy="640200"/>
            <a:chOff x="850604" y="0"/>
            <a:chExt cx="3914775" cy="1217042"/>
          </a:xfrm>
        </p:grpSpPr>
        <p:sp>
          <p:nvSpPr>
            <p:cNvPr id="8" name="Rectangle 7"/>
            <p:cNvSpPr/>
            <p:nvPr userDrawn="1"/>
          </p:nvSpPr>
          <p:spPr>
            <a:xfrm>
              <a:off x="1856105" y="0"/>
              <a:ext cx="42143" cy="189937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/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850604" y="16892"/>
              <a:ext cx="3914775" cy="12001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47" y="658296"/>
            <a:ext cx="2782175" cy="5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673" r:id="rId12"/>
    <p:sldLayoutId id="214748367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33" y="3172206"/>
            <a:ext cx="6620968" cy="1605174"/>
          </a:xfrm>
        </p:spPr>
        <p:txBody>
          <a:bodyPr/>
          <a:lstStyle/>
          <a:p>
            <a:pPr algn="l"/>
            <a:r>
              <a:rPr lang="en-US" sz="4800" dirty="0" smtClean="0"/>
              <a:t>Smart Navigator Application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10516" y="4773309"/>
            <a:ext cx="6858000" cy="16557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Supervisor: Mr. </a:t>
            </a:r>
            <a:r>
              <a:rPr lang="en-US" sz="1800" dirty="0" err="1" smtClean="0"/>
              <a:t>Phan</a:t>
            </a:r>
            <a:r>
              <a:rPr lang="en-US" sz="1800" dirty="0" smtClean="0"/>
              <a:t> Truong Lam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69" y="1524587"/>
            <a:ext cx="2522881" cy="490041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7700" y="2335701"/>
            <a:ext cx="2868000" cy="3759206"/>
          </a:xfrm>
        </p:spPr>
        <p:txBody>
          <a:bodyPr/>
          <a:lstStyle/>
          <a:p>
            <a:r>
              <a:rPr lang="en-US" dirty="0" smtClean="0"/>
              <a:t>Big market share</a:t>
            </a:r>
          </a:p>
          <a:p>
            <a:r>
              <a:rPr lang="en-US" dirty="0" smtClean="0"/>
              <a:t>Java technique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78" y="2335701"/>
            <a:ext cx="5255122" cy="4522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3173" y="1966369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https://blog.surfnet.nl/?p=2918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700" y="1904106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android?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26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7700" y="2326801"/>
            <a:ext cx="2868000" cy="37592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7700" y="1666015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Existing systems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1" y="2628520"/>
            <a:ext cx="2443381" cy="4069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50" y="2628519"/>
            <a:ext cx="2441896" cy="406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28519"/>
            <a:ext cx="2282760" cy="4060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5509" y="230159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Nokia drive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8563" y="225918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Sygic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57213" y="2187419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VOV </a:t>
            </a:r>
            <a:r>
              <a:rPr lang="en-US" dirty="0" err="1" smtClean="0"/>
              <a:t>Bản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6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8551"/>
            <a:ext cx="7886700" cy="727074"/>
          </a:xfrm>
        </p:spPr>
        <p:txBody>
          <a:bodyPr>
            <a:norm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2500" dirty="0">
                <a:latin typeface="+mj-lt"/>
              </a:rPr>
              <a:t>Proposed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navigator </a:t>
            </a:r>
            <a:r>
              <a:rPr lang="en-US" dirty="0" smtClean="0"/>
              <a:t>with voice-guide application </a:t>
            </a:r>
            <a:r>
              <a:rPr lang="en-US" dirty="0"/>
              <a:t>that runs on </a:t>
            </a:r>
            <a:r>
              <a:rPr lang="en-US" dirty="0" smtClean="0"/>
              <a:t>smartphones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smtClean="0"/>
              <a:t>Run </a:t>
            </a:r>
            <a:r>
              <a:rPr lang="en-US" dirty="0"/>
              <a:t>on an Android smartphone </a:t>
            </a:r>
            <a:endParaRPr lang="en-US" dirty="0" smtClean="0"/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 smtClean="0"/>
              <a:t>Save </a:t>
            </a:r>
            <a:r>
              <a:rPr lang="en-US" dirty="0"/>
              <a:t>device cost </a:t>
            </a:r>
            <a:endParaRPr lang="en-US" dirty="0" smtClean="0"/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lways up-to-date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5379917" cy="520893"/>
          </a:xfrm>
        </p:spPr>
        <p:txBody>
          <a:bodyPr/>
          <a:lstStyle/>
          <a:p>
            <a:r>
              <a:rPr lang="en-US" sz="2800" dirty="0"/>
              <a:t>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285299"/>
            <a:ext cx="6711654" cy="3963107"/>
          </a:xfrm>
        </p:spPr>
        <p:txBody>
          <a:bodyPr/>
          <a:lstStyle/>
          <a:p>
            <a:r>
              <a:rPr lang="en-US" dirty="0" smtClean="0"/>
              <a:t>Hardware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764406"/>
            <a:ext cx="328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Development Environment </a:t>
            </a: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9255603"/>
              </p:ext>
            </p:extLst>
          </p:nvPr>
        </p:nvGraphicFramePr>
        <p:xfrm>
          <a:off x="2150772" y="2699153"/>
          <a:ext cx="4966952" cy="331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5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5379917" cy="520893"/>
          </a:xfrm>
        </p:spPr>
        <p:txBody>
          <a:bodyPr/>
          <a:lstStyle/>
          <a:p>
            <a:r>
              <a:rPr lang="en-US" sz="2800" dirty="0"/>
              <a:t>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285299"/>
            <a:ext cx="6711654" cy="3963107"/>
          </a:xfrm>
        </p:spPr>
        <p:txBody>
          <a:bodyPr/>
          <a:lstStyle/>
          <a:p>
            <a:r>
              <a:rPr lang="en-US" dirty="0" smtClean="0"/>
              <a:t>Software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764406"/>
            <a:ext cx="328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Development Environment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78373"/>
              </p:ext>
            </p:extLst>
          </p:nvPr>
        </p:nvGraphicFramePr>
        <p:xfrm>
          <a:off x="827699" y="2865192"/>
          <a:ext cx="7710993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70331"/>
                <a:gridCol w="2570331"/>
                <a:gridCol w="25703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Version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Operating System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Windows 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Professional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Android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4.3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IDE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Netbean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7.4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Eclipse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effectLst/>
                        </a:rPr>
                        <a:t>4.3.1.v20130911-1000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UML Tool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http://creately.com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9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5379917" cy="520893"/>
          </a:xfrm>
        </p:spPr>
        <p:txBody>
          <a:bodyPr/>
          <a:lstStyle/>
          <a:p>
            <a:r>
              <a:rPr lang="en-US" sz="2800" dirty="0"/>
              <a:t>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285299"/>
            <a:ext cx="6711654" cy="396310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764406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Process Model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5715627"/>
              </p:ext>
            </p:extLst>
          </p:nvPr>
        </p:nvGraphicFramePr>
        <p:xfrm>
          <a:off x="1738648" y="2401445"/>
          <a:ext cx="5486400" cy="331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7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5379917" cy="520893"/>
          </a:xfrm>
        </p:spPr>
        <p:txBody>
          <a:bodyPr/>
          <a:lstStyle/>
          <a:p>
            <a:r>
              <a:rPr lang="en-US" sz="2800" dirty="0"/>
              <a:t>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285299"/>
            <a:ext cx="6711654" cy="396310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764406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Project Organization</a:t>
            </a:r>
            <a:endParaRPr lang="en-US" sz="2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01338823"/>
              </p:ext>
            </p:extLst>
          </p:nvPr>
        </p:nvGraphicFramePr>
        <p:xfrm>
          <a:off x="268514" y="1570684"/>
          <a:ext cx="8875486" cy="514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1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5379917" cy="520893"/>
          </a:xfrm>
        </p:spPr>
        <p:txBody>
          <a:bodyPr/>
          <a:lstStyle/>
          <a:p>
            <a:r>
              <a:rPr lang="en-US" sz="2800" dirty="0"/>
              <a:t>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285299"/>
            <a:ext cx="6711654" cy="396310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764406"/>
            <a:ext cx="284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Project Communication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700" y="2285299"/>
            <a:ext cx="6711654" cy="375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Works 8h per day, 6 days per week</a:t>
            </a:r>
          </a:p>
          <a:p>
            <a:r>
              <a:rPr lang="en-US" dirty="0" smtClean="0"/>
              <a:t>Meeting with project’s supervisor every week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0" y="4164902"/>
            <a:ext cx="158115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42" y="4324350"/>
            <a:ext cx="1266006" cy="1266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30" y="4324349"/>
            <a:ext cx="1276009" cy="1276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12" y="4324349"/>
            <a:ext cx="1266007" cy="12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/>
              <a:t>Project management Plan</a:t>
            </a:r>
            <a:endParaRPr lang="en-US" sz="2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25145"/>
              </p:ext>
            </p:extLst>
          </p:nvPr>
        </p:nvGraphicFramePr>
        <p:xfrm>
          <a:off x="927100" y="2152597"/>
          <a:ext cx="7632699" cy="393904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59798"/>
                <a:gridCol w="3765031"/>
                <a:gridCol w="3207870"/>
              </a:tblGrid>
              <a:tr h="417770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 dirty="0">
                          <a:effectLst/>
                        </a:rPr>
                        <a:t>ID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10223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 dirty="0">
                          <a:effectLst/>
                        </a:rPr>
                        <a:t>Risk Description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</a:pPr>
                      <a:r>
                        <a:rPr lang="en-US" sz="1300" dirty="0">
                          <a:effectLst/>
                        </a:rPr>
                        <a:t>Solutions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21574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10223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>
                          <a:effectLst/>
                        </a:rPr>
                        <a:t>Conflicting between team members 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</a:pPr>
                      <a:r>
                        <a:rPr lang="en-US" sz="1300" dirty="0">
                          <a:effectLst/>
                        </a:rPr>
                        <a:t>- PM has responsibility to find the root cause and help to solve conflict between individuals. </a:t>
                      </a:r>
                      <a:endParaRPr lang="en-US" sz="1100" dirty="0">
                        <a:effectLst/>
                      </a:endParaRPr>
                    </a:p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 dirty="0">
                          <a:effectLst/>
                        </a:rPr>
                        <a:t>- Team-building is also an essential activity.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605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  <a:tabLst>
                          <a:tab pos="42545" algn="l"/>
                        </a:tabLst>
                      </a:pPr>
                      <a:r>
                        <a:rPr lang="en-US" sz="1300">
                          <a:effectLst/>
                        </a:rPr>
                        <a:t>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10223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>
                          <a:effectLst/>
                        </a:rPr>
                        <a:t>Project duration is too short so it is difficult to complete all tasks on time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 dirty="0">
                          <a:effectLst/>
                        </a:rPr>
                        <a:t>- Works over time to meet the deadline.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6655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  <a:tabLst>
                          <a:tab pos="42545" algn="l"/>
                        </a:tabLst>
                      </a:pPr>
                      <a:r>
                        <a:rPr lang="en-US" sz="1300">
                          <a:effectLst/>
                        </a:rPr>
                        <a:t>3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10223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>
                          <a:effectLst/>
                        </a:rPr>
                        <a:t>Project Manager lacks of project management skill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 dirty="0">
                          <a:effectLst/>
                        </a:rPr>
                        <a:t>- Ask for help from project’s supervisor when needed.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2443"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  <a:tabLst>
                          <a:tab pos="42545" algn="l"/>
                        </a:tabLst>
                      </a:pPr>
                      <a:r>
                        <a:rPr lang="en-US" sz="1300">
                          <a:effectLst/>
                        </a:rPr>
                        <a:t>4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102235" indent="-635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230"/>
                        </a:spcAft>
                      </a:pPr>
                      <a:r>
                        <a:rPr lang="en-US" sz="1300" dirty="0">
                          <a:effectLst/>
                        </a:rPr>
                        <a:t>Team members do not have experience with new technologies (Android, </a:t>
                      </a:r>
                      <a:r>
                        <a:rPr lang="en-US" sz="1300" dirty="0" smtClean="0">
                          <a:effectLst/>
                        </a:rPr>
                        <a:t>Google </a:t>
                      </a:r>
                      <a:r>
                        <a:rPr lang="en-US" sz="1300" dirty="0">
                          <a:effectLst/>
                        </a:rPr>
                        <a:t>API…) 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0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300" dirty="0">
                          <a:effectLst/>
                        </a:rPr>
                        <a:t>Take time to study new technologies before project start.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700" y="1652815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Project Risk 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17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Requirement Specification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10614"/>
            <a:ext cx="7055380" cy="642634"/>
          </a:xfrm>
        </p:spPr>
        <p:txBody>
          <a:bodyPr/>
          <a:lstStyle/>
          <a:p>
            <a:r>
              <a:rPr lang="en-US" sz="2500" dirty="0" smtClean="0"/>
              <a:t>Team member</a:t>
            </a: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0" y="2884867"/>
            <a:ext cx="1404485" cy="17148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3509251" y="4599692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Nguyen Xuan Toan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4" y="3696769"/>
            <a:ext cx="1164912" cy="180584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1821829" y="550261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 Ngoc Cong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95" y="3696769"/>
            <a:ext cx="1249645" cy="180584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5635154" y="550261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Vu The </a:t>
            </a:r>
            <a:r>
              <a:rPr lang="en-US" dirty="0" err="1" smtClean="0"/>
              <a:t>Anh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14477" y="3667819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Nguyen Dai Duong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38" y="1210614"/>
            <a:ext cx="1351914" cy="18889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6871019" y="3099878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Hoa</a:t>
            </a:r>
            <a:r>
              <a:rPr lang="en-US" dirty="0" smtClean="0"/>
              <a:t> Xuan Bach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3" y="1853248"/>
            <a:ext cx="1688523" cy="16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/>
              <a:t>Requirement Specification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324100"/>
            <a:ext cx="6711654" cy="3924306"/>
          </a:xfrm>
        </p:spPr>
        <p:txBody>
          <a:bodyPr/>
          <a:lstStyle/>
          <a:p>
            <a:r>
              <a:rPr lang="en-US" dirty="0" smtClean="0"/>
              <a:t>Download the latest data from server</a:t>
            </a:r>
          </a:p>
          <a:p>
            <a:r>
              <a:rPr lang="en-US" dirty="0" smtClean="0"/>
              <a:t>Search location</a:t>
            </a:r>
          </a:p>
          <a:p>
            <a:r>
              <a:rPr lang="en-US" dirty="0" smtClean="0"/>
              <a:t>Find the routes</a:t>
            </a:r>
          </a:p>
          <a:p>
            <a:r>
              <a:rPr lang="en-US" dirty="0" smtClean="0"/>
              <a:t>Voice-guided navigation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652815"/>
            <a:ext cx="755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Functional requirement – Android Application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/>
              <a:t>Requirement Specification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324100"/>
            <a:ext cx="6711654" cy="3924306"/>
          </a:xfrm>
        </p:spPr>
        <p:txBody>
          <a:bodyPr/>
          <a:lstStyle/>
          <a:p>
            <a:r>
              <a:rPr lang="en-US" dirty="0" smtClean="0"/>
              <a:t>City management</a:t>
            </a:r>
          </a:p>
          <a:p>
            <a:r>
              <a:rPr lang="en-US" dirty="0" smtClean="0"/>
              <a:t>Street management</a:t>
            </a:r>
          </a:p>
          <a:p>
            <a:r>
              <a:rPr lang="en-US" dirty="0" smtClean="0"/>
              <a:t>Voice management</a:t>
            </a:r>
          </a:p>
          <a:p>
            <a:r>
              <a:rPr lang="en-US" dirty="0" smtClean="0"/>
              <a:t>Build data for Android application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652815"/>
            <a:ext cx="539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Functional requirement – Desktop application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43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/>
              <a:t>Requirement Specification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324100"/>
            <a:ext cx="6711654" cy="3924306"/>
          </a:xfrm>
        </p:spPr>
        <p:txBody>
          <a:bodyPr/>
          <a:lstStyle/>
          <a:p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Easy to use</a:t>
            </a:r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Accuracy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Response time</a:t>
            </a:r>
          </a:p>
          <a:p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Coding standards and naming conventions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700" y="1652815"/>
            <a:ext cx="337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Non-functional requirement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12" y="1652815"/>
            <a:ext cx="2256666" cy="225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04" y="3909481"/>
            <a:ext cx="3426226" cy="27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Software Design Description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92" y="1825625"/>
            <a:ext cx="5036216" cy="4351338"/>
          </a:xfrm>
        </p:spPr>
      </p:pic>
      <p:sp>
        <p:nvSpPr>
          <p:cNvPr id="4" name="TextBox 3"/>
          <p:cNvSpPr txBox="1"/>
          <p:nvPr/>
        </p:nvSpPr>
        <p:spPr>
          <a:xfrm>
            <a:off x="827700" y="1652815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Design overview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41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Software Design Description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652815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System architecture design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4624394"/>
              </p:ext>
            </p:extLst>
          </p:nvPr>
        </p:nvGraphicFramePr>
        <p:xfrm>
          <a:off x="1717323" y="2052925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3053" y="5422006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MVC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Software Design Description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263507"/>
            <a:ext cx="7886700" cy="4351338"/>
          </a:xfrm>
        </p:spPr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/>
              <a:t>Model objects are the part of the application that implement the logic for the application’s data domain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View</a:t>
            </a:r>
          </a:p>
          <a:p>
            <a:pPr lvl="1"/>
            <a:r>
              <a:rPr lang="en-US" dirty="0"/>
              <a:t>Are the components that display the application’s user interface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Controller</a:t>
            </a:r>
          </a:p>
          <a:p>
            <a:pPr lvl="1"/>
            <a:r>
              <a:rPr lang="en-US" dirty="0"/>
              <a:t>Are the components that handle user interaction, work with the model, and ultimately select a view to render that displays UI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652815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System architecture design</a:t>
            </a:r>
          </a:p>
        </p:txBody>
      </p:sp>
    </p:spTree>
    <p:extLst>
      <p:ext uri="{BB962C8B-B14F-4D97-AF65-F5344CB8AC3E}">
        <p14:creationId xmlns:p14="http://schemas.microsoft.com/office/powerpoint/2010/main" val="2394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Software Design Description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7790"/>
            <a:ext cx="7886700" cy="3127007"/>
          </a:xfrm>
        </p:spPr>
      </p:pic>
      <p:sp>
        <p:nvSpPr>
          <p:cNvPr id="4" name="TextBox 3"/>
          <p:cNvSpPr txBox="1"/>
          <p:nvPr/>
        </p:nvSpPr>
        <p:spPr>
          <a:xfrm>
            <a:off x="827700" y="1652815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Component Diagram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29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Software Design Description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33" y="2287016"/>
            <a:ext cx="6711950" cy="2619424"/>
          </a:xfrm>
        </p:spPr>
      </p:pic>
      <p:sp>
        <p:nvSpPr>
          <p:cNvPr id="4" name="TextBox 3"/>
          <p:cNvSpPr txBox="1"/>
          <p:nvPr/>
        </p:nvSpPr>
        <p:spPr>
          <a:xfrm>
            <a:off x="827700" y="1652815"/>
            <a:ext cx="3626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Class diagram for search route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9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Implementation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Implementation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45" y="1954414"/>
            <a:ext cx="4774760" cy="4351338"/>
          </a:xfrm>
        </p:spPr>
      </p:pic>
      <p:sp>
        <p:nvSpPr>
          <p:cNvPr id="4" name="TextBox 3"/>
          <p:cNvSpPr txBox="1"/>
          <p:nvPr/>
        </p:nvSpPr>
        <p:spPr>
          <a:xfrm>
            <a:off x="827700" y="1652815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Pseudo-code</a:t>
            </a:r>
          </a:p>
        </p:txBody>
      </p:sp>
    </p:spTree>
    <p:extLst>
      <p:ext uri="{BB962C8B-B14F-4D97-AF65-F5344CB8AC3E}">
        <p14:creationId xmlns:p14="http://schemas.microsoft.com/office/powerpoint/2010/main" val="23687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38329"/>
            <a:ext cx="2205786" cy="486130"/>
          </a:xfrm>
        </p:spPr>
        <p:txBody>
          <a:bodyPr/>
          <a:lstStyle/>
          <a:p>
            <a:r>
              <a:rPr lang="en-US" sz="2500" dirty="0" smtClean="0"/>
              <a:t>Content</a:t>
            </a:r>
            <a:endParaRPr lang="en-US" sz="2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4" b="100000" l="0" r="98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393">
            <a:off x="636769" y="2274120"/>
            <a:ext cx="3288792" cy="186537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55546" y="1724459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management Plan</a:t>
            </a:r>
          </a:p>
          <a:p>
            <a:r>
              <a:rPr lang="en-US" dirty="0" smtClean="0"/>
              <a:t>Requirement Specification</a:t>
            </a:r>
          </a:p>
          <a:p>
            <a:r>
              <a:rPr lang="en-US" dirty="0" smtClean="0"/>
              <a:t>Design Description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Lesson Learned</a:t>
            </a:r>
          </a:p>
          <a:p>
            <a:r>
              <a:rPr lang="en-US" dirty="0" smtClean="0"/>
              <a:t>Demo and 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Testing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2" y="2052925"/>
            <a:ext cx="6788369" cy="4351338"/>
          </a:xfrm>
        </p:spPr>
      </p:pic>
      <p:sp>
        <p:nvSpPr>
          <p:cNvPr id="4" name="TextBox 3"/>
          <p:cNvSpPr txBox="1"/>
          <p:nvPr/>
        </p:nvSpPr>
        <p:spPr>
          <a:xfrm>
            <a:off x="827700" y="1652815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 model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7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Testing</a:t>
            </a:r>
            <a:endParaRPr lang="en-US" sz="2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924296"/>
              </p:ext>
            </p:extLst>
          </p:nvPr>
        </p:nvGraphicFramePr>
        <p:xfrm>
          <a:off x="1368000" y="2271579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700" y="1652815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Testing process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63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Software Design Description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700" y="1652815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 to be tested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81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Software Design Description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305318"/>
            <a:ext cx="6711654" cy="3943088"/>
          </a:xfrm>
        </p:spPr>
        <p:txBody>
          <a:bodyPr>
            <a:normAutofit/>
          </a:bodyPr>
          <a:lstStyle/>
          <a:p>
            <a:r>
              <a:rPr lang="en-US" dirty="0" smtClean="0"/>
              <a:t>Android application</a:t>
            </a:r>
          </a:p>
          <a:p>
            <a:pPr lvl="1"/>
            <a:r>
              <a:rPr lang="en-US" dirty="0" smtClean="0"/>
              <a:t>HTC One</a:t>
            </a:r>
          </a:p>
          <a:p>
            <a:pPr lvl="2"/>
            <a:r>
              <a:rPr lang="en-US" dirty="0" smtClean="0"/>
              <a:t>OS: Android </a:t>
            </a:r>
            <a:r>
              <a:rPr lang="en-US" dirty="0" err="1" smtClean="0"/>
              <a:t>JellyBean</a:t>
            </a:r>
            <a:r>
              <a:rPr lang="en-US" dirty="0" smtClean="0"/>
              <a:t> 4.3</a:t>
            </a:r>
          </a:p>
          <a:p>
            <a:pPr lvl="2"/>
            <a:r>
              <a:rPr lang="en-US" dirty="0" smtClean="0"/>
              <a:t>RAM: 2 GB</a:t>
            </a:r>
          </a:p>
          <a:p>
            <a:pPr lvl="2"/>
            <a:r>
              <a:rPr lang="en-US" dirty="0" smtClean="0"/>
              <a:t>Processor: Snapdragon 600 1.7 GHz</a:t>
            </a:r>
          </a:p>
          <a:p>
            <a:pPr lvl="2"/>
            <a:r>
              <a:rPr lang="en-US" dirty="0" smtClean="0"/>
              <a:t>Screen: 4.7 inch</a:t>
            </a:r>
            <a:endParaRPr lang="en-US" dirty="0"/>
          </a:p>
          <a:p>
            <a:r>
              <a:rPr lang="en-US" dirty="0" smtClean="0"/>
              <a:t>Desktop application</a:t>
            </a:r>
          </a:p>
          <a:p>
            <a:pPr lvl="1"/>
            <a:r>
              <a:rPr lang="en-US" dirty="0" smtClean="0"/>
              <a:t>Asus K53SV Notebook</a:t>
            </a:r>
          </a:p>
          <a:p>
            <a:pPr lvl="2"/>
            <a:r>
              <a:rPr lang="en-US" dirty="0" smtClean="0"/>
              <a:t>OS: Windows 7 Professional x64</a:t>
            </a:r>
          </a:p>
          <a:p>
            <a:pPr lvl="2"/>
            <a:r>
              <a:rPr lang="en-US" dirty="0" smtClean="0"/>
              <a:t>RAM: 4 GB</a:t>
            </a:r>
          </a:p>
          <a:p>
            <a:pPr lvl="2"/>
            <a:r>
              <a:rPr lang="en-US" dirty="0" smtClean="0"/>
              <a:t>Processor: Intel Core i5 2.4 GHz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700" y="1652815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Testing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4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195668"/>
            <a:ext cx="4220640" cy="499782"/>
          </a:xfrm>
        </p:spPr>
        <p:txBody>
          <a:bodyPr/>
          <a:lstStyle/>
          <a:p>
            <a:r>
              <a:rPr lang="en-US" sz="2400" dirty="0" smtClean="0"/>
              <a:t>Demo and Q&amp;A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0992"/>
            <a:ext cx="9144000" cy="4997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Thank 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45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new cities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72" y="2527300"/>
            <a:ext cx="6097128" cy="3858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ways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" y="2492680"/>
            <a:ext cx="6080760" cy="40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navigation devices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455862"/>
            <a:ext cx="6000750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489200"/>
            <a:ext cx="6711654" cy="3759206"/>
          </a:xfrm>
        </p:spPr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Not up-to-date</a:t>
            </a:r>
          </a:p>
          <a:p>
            <a:r>
              <a:rPr lang="en-US" dirty="0" smtClean="0"/>
              <a:t>None voice-guided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700" y="1904106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Disadvantage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38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79" y="1825625"/>
            <a:ext cx="523004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7700" y="1904106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290445" y="3225800"/>
            <a:ext cx="2946400" cy="1600200"/>
          </a:xfrm>
          <a:prstGeom prst="wedgeRoundRectCallout">
            <a:avLst>
              <a:gd name="adj1" fmla="val 69253"/>
              <a:gd name="adj2" fmla="val -121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android application that help to find route easily and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243513"/>
            <a:ext cx="2314745" cy="520893"/>
          </a:xfrm>
        </p:spPr>
        <p:txBody>
          <a:bodyPr/>
          <a:lstStyle/>
          <a:p>
            <a:r>
              <a:rPr lang="en-US" sz="2500" dirty="0" smtClean="0"/>
              <a:t>Introduction</a:t>
            </a: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611</Words>
  <Application>Microsoft Office PowerPoint</Application>
  <PresentationFormat>On-screen Show (4:3)</PresentationFormat>
  <Paragraphs>200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 3</vt:lpstr>
      <vt:lpstr>Office Theme</vt:lpstr>
      <vt:lpstr>Smart Navigator Application</vt:lpstr>
      <vt:lpstr>Team member</vt:lpstr>
      <vt:lpstr>Content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Proposed System </vt:lpstr>
      <vt:lpstr>Project management Plan</vt:lpstr>
      <vt:lpstr>Project management Plan</vt:lpstr>
      <vt:lpstr>Project management Plan</vt:lpstr>
      <vt:lpstr>Project management Plan</vt:lpstr>
      <vt:lpstr>Project management Plan</vt:lpstr>
      <vt:lpstr>Project management Plan</vt:lpstr>
      <vt:lpstr>Requirement Specification</vt:lpstr>
      <vt:lpstr>Requirement Specification</vt:lpstr>
      <vt:lpstr>Requirement Specification</vt:lpstr>
      <vt:lpstr>Requirement Specification</vt:lpstr>
      <vt:lpstr>Software Design Description</vt:lpstr>
      <vt:lpstr>Software Design Description</vt:lpstr>
      <vt:lpstr>Software Design Description</vt:lpstr>
      <vt:lpstr>Software Design Description</vt:lpstr>
      <vt:lpstr>Software Design Description</vt:lpstr>
      <vt:lpstr>Implementation</vt:lpstr>
      <vt:lpstr>Implementation</vt:lpstr>
      <vt:lpstr>Testing</vt:lpstr>
      <vt:lpstr>Testing</vt:lpstr>
      <vt:lpstr>Software Design Description</vt:lpstr>
      <vt:lpstr>Software Design Description</vt:lpstr>
      <vt:lpstr>Demo and Q&amp;A</vt:lpstr>
      <vt:lpstr>Thank 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Navigator Application</dc:title>
  <dc:creator>Nguyen Xuan Toan</dc:creator>
  <cp:lastModifiedBy>Real Action</cp:lastModifiedBy>
  <cp:revision>100</cp:revision>
  <dcterms:created xsi:type="dcterms:W3CDTF">2014-04-08T18:03:25Z</dcterms:created>
  <dcterms:modified xsi:type="dcterms:W3CDTF">2014-04-17T08:23:26Z</dcterms:modified>
</cp:coreProperties>
</file>