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56"/>
  </p:notesMasterIdLst>
  <p:sldIdLst>
    <p:sldId id="331" r:id="rId2"/>
    <p:sldId id="257" r:id="rId3"/>
    <p:sldId id="258" r:id="rId4"/>
    <p:sldId id="260" r:id="rId5"/>
    <p:sldId id="278" r:id="rId6"/>
    <p:sldId id="279" r:id="rId7"/>
    <p:sldId id="261" r:id="rId8"/>
    <p:sldId id="262" r:id="rId9"/>
    <p:sldId id="263" r:id="rId10"/>
    <p:sldId id="264" r:id="rId11"/>
    <p:sldId id="280" r:id="rId12"/>
    <p:sldId id="266" r:id="rId13"/>
    <p:sldId id="282" r:id="rId14"/>
    <p:sldId id="284" r:id="rId15"/>
    <p:sldId id="285" r:id="rId16"/>
    <p:sldId id="288" r:id="rId17"/>
    <p:sldId id="289" r:id="rId18"/>
    <p:sldId id="291" r:id="rId19"/>
    <p:sldId id="286" r:id="rId20"/>
    <p:sldId id="293" r:id="rId21"/>
    <p:sldId id="294" r:id="rId22"/>
    <p:sldId id="329" r:id="rId23"/>
    <p:sldId id="330" r:id="rId24"/>
    <p:sldId id="296" r:id="rId25"/>
    <p:sldId id="297" r:id="rId26"/>
    <p:sldId id="299" r:id="rId27"/>
    <p:sldId id="300" r:id="rId28"/>
    <p:sldId id="301" r:id="rId29"/>
    <p:sldId id="302" r:id="rId30"/>
    <p:sldId id="304" r:id="rId31"/>
    <p:sldId id="276" r:id="rId32"/>
    <p:sldId id="319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4" r:id="rId41"/>
    <p:sldId id="321" r:id="rId42"/>
    <p:sldId id="315" r:id="rId43"/>
    <p:sldId id="316" r:id="rId44"/>
    <p:sldId id="317" r:id="rId45"/>
    <p:sldId id="318" r:id="rId46"/>
    <p:sldId id="320" r:id="rId47"/>
    <p:sldId id="322" r:id="rId48"/>
    <p:sldId id="323" r:id="rId49"/>
    <p:sldId id="324" r:id="rId50"/>
    <p:sldId id="325" r:id="rId51"/>
    <p:sldId id="326" r:id="rId52"/>
    <p:sldId id="327" r:id="rId53"/>
    <p:sldId id="259" r:id="rId54"/>
    <p:sldId id="328" r:id="rId5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7A713A-3006-424B-A5E9-3D8FB3F367B2}">
          <p14:sldIdLst>
            <p14:sldId id="331"/>
            <p14:sldId id="257"/>
            <p14:sldId id="258"/>
            <p14:sldId id="260"/>
            <p14:sldId id="278"/>
            <p14:sldId id="279"/>
            <p14:sldId id="261"/>
            <p14:sldId id="262"/>
            <p14:sldId id="263"/>
            <p14:sldId id="264"/>
            <p14:sldId id="280"/>
            <p14:sldId id="266"/>
            <p14:sldId id="282"/>
            <p14:sldId id="284"/>
            <p14:sldId id="285"/>
            <p14:sldId id="288"/>
            <p14:sldId id="289"/>
            <p14:sldId id="291"/>
            <p14:sldId id="286"/>
            <p14:sldId id="293"/>
            <p14:sldId id="294"/>
            <p14:sldId id="329"/>
            <p14:sldId id="330"/>
            <p14:sldId id="296"/>
            <p14:sldId id="297"/>
            <p14:sldId id="299"/>
            <p14:sldId id="300"/>
            <p14:sldId id="301"/>
            <p14:sldId id="302"/>
            <p14:sldId id="304"/>
            <p14:sldId id="276"/>
            <p14:sldId id="319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21"/>
            <p14:sldId id="315"/>
            <p14:sldId id="316"/>
            <p14:sldId id="317"/>
            <p14:sldId id="318"/>
            <p14:sldId id="320"/>
            <p14:sldId id="322"/>
            <p14:sldId id="323"/>
            <p14:sldId id="324"/>
            <p14:sldId id="325"/>
            <p14:sldId id="326"/>
            <p14:sldId id="327"/>
            <p14:sldId id="259"/>
            <p14:sldId id="3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6913" autoAdjust="0"/>
  </p:normalViewPr>
  <p:slideViewPr>
    <p:cSldViewPr>
      <p:cViewPr>
        <p:scale>
          <a:sx n="100" d="100"/>
          <a:sy n="100" d="100"/>
        </p:scale>
        <p:origin x="-52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807F8-4D23-465B-92E3-806A852E41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CCF32C0-90B0-4B63-89D8-557DDC355042}" type="pres">
      <dgm:prSet presAssocID="{357807F8-4D23-465B-92E3-806A852E41D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69A97-4FB2-47FF-9E67-DED5BADBBB4C}" type="presOf" srcId="{357807F8-4D23-465B-92E3-806A852E41D5}" destId="{5CCF32C0-90B0-4B63-89D8-557DDC355042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26DAF-FAF5-42F1-855A-F3775910C155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</dgm:pt>
    <dgm:pt modelId="{7B6D7064-E569-4D80-A4C7-BF644A5E7F5C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Project Management</a:t>
          </a:r>
        </a:p>
      </dgm:t>
    </dgm:pt>
    <dgm:pt modelId="{C67E72A1-95B8-41EA-BD8B-B0455721B70C}" type="parTrans" cxnId="{CCDE5544-C387-425A-9144-1D84223FA642}">
      <dgm:prSet/>
      <dgm:spPr/>
      <dgm:t>
        <a:bodyPr/>
        <a:lstStyle/>
        <a:p>
          <a:endParaRPr lang="en-US"/>
        </a:p>
      </dgm:t>
    </dgm:pt>
    <dgm:pt modelId="{D56A5270-DCE5-42C0-B8F8-EA02E995140B}" type="sibTrans" cxnId="{CCDE5544-C387-425A-9144-1D84223FA642}">
      <dgm:prSet/>
      <dgm:spPr/>
      <dgm:t>
        <a:bodyPr/>
        <a:lstStyle/>
        <a:p>
          <a:endParaRPr lang="en-US"/>
        </a:p>
      </dgm:t>
    </dgm:pt>
    <dgm:pt modelId="{D631B88F-D693-41DC-9DB7-392219BF56D7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Software Specification</a:t>
          </a:r>
        </a:p>
      </dgm:t>
    </dgm:pt>
    <dgm:pt modelId="{E90A660A-4A3A-4F30-B1A8-96090D824241}" type="parTrans" cxnId="{D7744B3A-8F8B-476C-8E72-151213EF5D02}">
      <dgm:prSet/>
      <dgm:spPr/>
      <dgm:t>
        <a:bodyPr/>
        <a:lstStyle/>
        <a:p>
          <a:endParaRPr lang="en-US"/>
        </a:p>
      </dgm:t>
    </dgm:pt>
    <dgm:pt modelId="{9DDE8888-4790-4739-8950-03290CCD0EF2}" type="sibTrans" cxnId="{D7744B3A-8F8B-476C-8E72-151213EF5D02}">
      <dgm:prSet/>
      <dgm:spPr/>
      <dgm:t>
        <a:bodyPr/>
        <a:lstStyle/>
        <a:p>
          <a:endParaRPr lang="en-US"/>
        </a:p>
      </dgm:t>
    </dgm:pt>
    <dgm:pt modelId="{991DBF4A-3F67-454E-9D89-B883C0050FF6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Software Design</a:t>
          </a:r>
        </a:p>
      </dgm:t>
    </dgm:pt>
    <dgm:pt modelId="{4ED5F635-0E3D-4FE5-BBAC-A7693E763C3C}" type="parTrans" cxnId="{2CCBC272-A671-48DF-9605-35815868B8EB}">
      <dgm:prSet/>
      <dgm:spPr/>
      <dgm:t>
        <a:bodyPr/>
        <a:lstStyle/>
        <a:p>
          <a:endParaRPr lang="en-US"/>
        </a:p>
      </dgm:t>
    </dgm:pt>
    <dgm:pt modelId="{A993CB01-147C-4DD5-BF5D-4D70F5FE2513}" type="sibTrans" cxnId="{2CCBC272-A671-48DF-9605-35815868B8EB}">
      <dgm:prSet/>
      <dgm:spPr/>
      <dgm:t>
        <a:bodyPr/>
        <a:lstStyle/>
        <a:p>
          <a:endParaRPr lang="en-US"/>
        </a:p>
      </dgm:t>
    </dgm:pt>
    <dgm:pt modelId="{7ACE6F18-49D2-48DA-8C5F-39790BB9007B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Testing </a:t>
          </a:r>
        </a:p>
      </dgm:t>
    </dgm:pt>
    <dgm:pt modelId="{C01D5CDF-C685-4677-8FC4-9CEA24D8703E}" type="parTrans" cxnId="{33C208DA-EA66-4F3C-9897-D2A0180EEF84}">
      <dgm:prSet/>
      <dgm:spPr/>
      <dgm:t>
        <a:bodyPr/>
        <a:lstStyle/>
        <a:p>
          <a:endParaRPr lang="en-US"/>
        </a:p>
      </dgm:t>
    </dgm:pt>
    <dgm:pt modelId="{AD5DAFF5-E3BF-4E49-AA48-36B1D7D83D5C}" type="sibTrans" cxnId="{33C208DA-EA66-4F3C-9897-D2A0180EEF84}">
      <dgm:prSet/>
      <dgm:spPr/>
      <dgm:t>
        <a:bodyPr/>
        <a:lstStyle/>
        <a:p>
          <a:endParaRPr lang="en-US"/>
        </a:p>
      </dgm:t>
    </dgm:pt>
    <dgm:pt modelId="{048FD22E-8680-4682-BEC9-35112BBD17B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Project Overview</a:t>
          </a:r>
          <a:endParaRPr lang="en-US" dirty="0"/>
        </a:p>
      </dgm:t>
    </dgm:pt>
    <dgm:pt modelId="{E1E4A2D2-8426-409D-ADFE-678239BCB3C5}" type="sibTrans" cxnId="{F2EFD323-F805-4FA1-A968-28D62A2EE180}">
      <dgm:prSet/>
      <dgm:spPr/>
      <dgm:t>
        <a:bodyPr/>
        <a:lstStyle/>
        <a:p>
          <a:endParaRPr lang="en-US"/>
        </a:p>
      </dgm:t>
    </dgm:pt>
    <dgm:pt modelId="{A6C45B2A-31F6-4FEB-A268-92AAE8279741}" type="parTrans" cxnId="{F2EFD323-F805-4FA1-A968-28D62A2EE180}">
      <dgm:prSet/>
      <dgm:spPr/>
      <dgm:t>
        <a:bodyPr/>
        <a:lstStyle/>
        <a:p>
          <a:endParaRPr lang="en-US"/>
        </a:p>
      </dgm:t>
    </dgm:pt>
    <dgm:pt modelId="{1BD5B7CB-321B-4E6C-A3D2-3C7045DAD2D4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Project Result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6E4809B-7912-40C7-B976-475AFAE0524E}" type="parTrans" cxnId="{1FF3BAF3-228E-41FB-B74C-1378974A19B6}">
      <dgm:prSet/>
      <dgm:spPr/>
      <dgm:t>
        <a:bodyPr/>
        <a:lstStyle/>
        <a:p>
          <a:endParaRPr lang="en-US"/>
        </a:p>
      </dgm:t>
    </dgm:pt>
    <dgm:pt modelId="{16D281AD-BBB4-4D92-B693-284B61346D39}" type="sibTrans" cxnId="{1FF3BAF3-228E-41FB-B74C-1378974A19B6}">
      <dgm:prSet/>
      <dgm:spPr/>
      <dgm:t>
        <a:bodyPr/>
        <a:lstStyle/>
        <a:p>
          <a:endParaRPr lang="en-US"/>
        </a:p>
      </dgm:t>
    </dgm:pt>
    <dgm:pt modelId="{A8175E2B-5A4D-4D7A-B289-C7663E9D9431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Demo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49673E86-6023-4542-863D-025B921586A8}" type="parTrans" cxnId="{4E2A6491-DABD-4D00-97E8-D9143DE1E016}">
      <dgm:prSet/>
      <dgm:spPr/>
      <dgm:t>
        <a:bodyPr/>
        <a:lstStyle/>
        <a:p>
          <a:endParaRPr lang="en-US"/>
        </a:p>
      </dgm:t>
    </dgm:pt>
    <dgm:pt modelId="{19737E64-2404-4131-9FBC-1FE8F59AEA93}" type="sibTrans" cxnId="{4E2A6491-DABD-4D00-97E8-D9143DE1E016}">
      <dgm:prSet/>
      <dgm:spPr/>
      <dgm:t>
        <a:bodyPr/>
        <a:lstStyle/>
        <a:p>
          <a:endParaRPr lang="en-US"/>
        </a:p>
      </dgm:t>
    </dgm:pt>
    <dgm:pt modelId="{538BF454-6214-476E-BAF2-8987C1872099}" type="pres">
      <dgm:prSet presAssocID="{73F26DAF-FAF5-42F1-855A-F3775910C155}" presName="Name0" presStyleCnt="0">
        <dgm:presLayoutVars>
          <dgm:chMax val="7"/>
          <dgm:chPref val="7"/>
          <dgm:dir/>
        </dgm:presLayoutVars>
      </dgm:prSet>
      <dgm:spPr/>
    </dgm:pt>
    <dgm:pt modelId="{F57CF64F-7583-4948-B7ED-12129B5EB7A9}" type="pres">
      <dgm:prSet presAssocID="{73F26DAF-FAF5-42F1-855A-F3775910C155}" presName="Name1" presStyleCnt="0"/>
      <dgm:spPr/>
    </dgm:pt>
    <dgm:pt modelId="{A498D11A-DA12-4EFD-A8DD-74FF0BD7F596}" type="pres">
      <dgm:prSet presAssocID="{73F26DAF-FAF5-42F1-855A-F3775910C155}" presName="cycle" presStyleCnt="0"/>
      <dgm:spPr/>
    </dgm:pt>
    <dgm:pt modelId="{E88C3499-A717-4990-9DD1-418414D1B4FD}" type="pres">
      <dgm:prSet presAssocID="{73F26DAF-FAF5-42F1-855A-F3775910C155}" presName="srcNode" presStyleLbl="node1" presStyleIdx="0" presStyleCnt="7"/>
      <dgm:spPr/>
    </dgm:pt>
    <dgm:pt modelId="{2E685BB9-F08D-47C4-B0FF-5418C9913C5B}" type="pres">
      <dgm:prSet presAssocID="{73F26DAF-FAF5-42F1-855A-F3775910C15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84694D-C76F-43D3-AAE6-884AF0979763}" type="pres">
      <dgm:prSet presAssocID="{73F26DAF-FAF5-42F1-855A-F3775910C155}" presName="extraNode" presStyleLbl="node1" presStyleIdx="0" presStyleCnt="7"/>
      <dgm:spPr/>
    </dgm:pt>
    <dgm:pt modelId="{D63D32FB-13B1-4CD1-8B81-2213F8CE8CD5}" type="pres">
      <dgm:prSet presAssocID="{73F26DAF-FAF5-42F1-855A-F3775910C155}" presName="dstNode" presStyleLbl="node1" presStyleIdx="0" presStyleCnt="7"/>
      <dgm:spPr/>
    </dgm:pt>
    <dgm:pt modelId="{974D47E2-CDF5-4502-9B44-BBBA7D2DFE20}" type="pres">
      <dgm:prSet presAssocID="{048FD22E-8680-4682-BEC9-35112BBD17B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FAE6E-425F-4AB8-A3B6-97B625F42245}" type="pres">
      <dgm:prSet presAssocID="{048FD22E-8680-4682-BEC9-35112BBD17BD}" presName="accent_1" presStyleCnt="0"/>
      <dgm:spPr/>
    </dgm:pt>
    <dgm:pt modelId="{22275854-660C-4EFE-8A3B-C0EF880A2DF3}" type="pres">
      <dgm:prSet presAssocID="{048FD22E-8680-4682-BEC9-35112BBD17BD}" presName="accentRepeatNode" presStyleLbl="solidFgAcc1" presStyleIdx="0" presStyleCnt="7"/>
      <dgm:spPr/>
    </dgm:pt>
    <dgm:pt modelId="{858F6421-CC48-4ED0-89AC-ED87DD4C6C1D}" type="pres">
      <dgm:prSet presAssocID="{7B6D7064-E569-4D80-A4C7-BF644A5E7F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7877F-70E3-4032-BF52-169492310AA0}" type="pres">
      <dgm:prSet presAssocID="{7B6D7064-E569-4D80-A4C7-BF644A5E7F5C}" presName="accent_2" presStyleCnt="0"/>
      <dgm:spPr/>
    </dgm:pt>
    <dgm:pt modelId="{9DC5D177-8787-4226-B108-9382AFD9F2C5}" type="pres">
      <dgm:prSet presAssocID="{7B6D7064-E569-4D80-A4C7-BF644A5E7F5C}" presName="accentRepeatNode" presStyleLbl="solidFgAcc1" presStyleIdx="1" presStyleCnt="7"/>
      <dgm:spPr/>
    </dgm:pt>
    <dgm:pt modelId="{EC52809E-5CD3-4E6B-816E-F9E69D9DFF59}" type="pres">
      <dgm:prSet presAssocID="{D631B88F-D693-41DC-9DB7-392219BF56D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D3D86-0AA0-4557-BE7F-2BA7EC0EB277}" type="pres">
      <dgm:prSet presAssocID="{D631B88F-D693-41DC-9DB7-392219BF56D7}" presName="accent_3" presStyleCnt="0"/>
      <dgm:spPr/>
    </dgm:pt>
    <dgm:pt modelId="{F8AFA209-CE8B-4EAF-B7D6-BA66E4CE7294}" type="pres">
      <dgm:prSet presAssocID="{D631B88F-D693-41DC-9DB7-392219BF56D7}" presName="accentRepeatNode" presStyleLbl="solidFgAcc1" presStyleIdx="2" presStyleCnt="7"/>
      <dgm:spPr/>
    </dgm:pt>
    <dgm:pt modelId="{72128F8F-FFB0-4F37-B67D-705F22C6EA19}" type="pres">
      <dgm:prSet presAssocID="{991DBF4A-3F67-454E-9D89-B883C0050FF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CD10-30A0-47BE-8D69-E3C293BC5173}" type="pres">
      <dgm:prSet presAssocID="{991DBF4A-3F67-454E-9D89-B883C0050FF6}" presName="accent_4" presStyleCnt="0"/>
      <dgm:spPr/>
    </dgm:pt>
    <dgm:pt modelId="{0D4A0555-4617-4EF0-BF53-925353372EA8}" type="pres">
      <dgm:prSet presAssocID="{991DBF4A-3F67-454E-9D89-B883C0050FF6}" presName="accentRepeatNode" presStyleLbl="solidFgAcc1" presStyleIdx="3" presStyleCnt="7"/>
      <dgm:spPr/>
    </dgm:pt>
    <dgm:pt modelId="{9339FEDE-CA98-4CB3-8430-D20F2F1BFA30}" type="pres">
      <dgm:prSet presAssocID="{7ACE6F18-49D2-48DA-8C5F-39790BB9007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BD66D-DD79-46C4-977E-EE76C88756CE}" type="pres">
      <dgm:prSet presAssocID="{7ACE6F18-49D2-48DA-8C5F-39790BB9007B}" presName="accent_5" presStyleCnt="0"/>
      <dgm:spPr/>
    </dgm:pt>
    <dgm:pt modelId="{0A624474-B189-411B-9EA1-EC3C3D9BEDA8}" type="pres">
      <dgm:prSet presAssocID="{7ACE6F18-49D2-48DA-8C5F-39790BB9007B}" presName="accentRepeatNode" presStyleLbl="solidFgAcc1" presStyleIdx="4" presStyleCnt="7"/>
      <dgm:spPr/>
    </dgm:pt>
    <dgm:pt modelId="{9F71265D-2F7E-479D-954E-0C4E0E73003D}" type="pres">
      <dgm:prSet presAssocID="{1BD5B7CB-321B-4E6C-A3D2-3C7045DAD2D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B1418-C2CD-430E-A370-23EEF5D430A2}" type="pres">
      <dgm:prSet presAssocID="{1BD5B7CB-321B-4E6C-A3D2-3C7045DAD2D4}" presName="accent_6" presStyleCnt="0"/>
      <dgm:spPr/>
    </dgm:pt>
    <dgm:pt modelId="{09698B4A-AB47-477F-8968-0E16AF1191A1}" type="pres">
      <dgm:prSet presAssocID="{1BD5B7CB-321B-4E6C-A3D2-3C7045DAD2D4}" presName="accentRepeatNode" presStyleLbl="solidFgAcc1" presStyleIdx="5" presStyleCnt="7"/>
      <dgm:spPr/>
    </dgm:pt>
    <dgm:pt modelId="{FB78588A-9D56-411D-8C08-6947D253BDCF}" type="pres">
      <dgm:prSet presAssocID="{A8175E2B-5A4D-4D7A-B289-C7663E9D943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34F55-E3E2-46E0-8ACB-7E56648DB7AB}" type="pres">
      <dgm:prSet presAssocID="{A8175E2B-5A4D-4D7A-B289-C7663E9D9431}" presName="accent_7" presStyleCnt="0"/>
      <dgm:spPr/>
    </dgm:pt>
    <dgm:pt modelId="{304708A2-B1B7-415D-832A-27303B454E86}" type="pres">
      <dgm:prSet presAssocID="{A8175E2B-5A4D-4D7A-B289-C7663E9D9431}" presName="accentRepeatNode" presStyleLbl="solidFgAcc1" presStyleIdx="6" presStyleCnt="7"/>
      <dgm:spPr/>
    </dgm:pt>
  </dgm:ptLst>
  <dgm:cxnLst>
    <dgm:cxn modelId="{EFC705DF-D843-4933-9C6E-B26BD416DDE9}" type="presOf" srcId="{1BD5B7CB-321B-4E6C-A3D2-3C7045DAD2D4}" destId="{9F71265D-2F7E-479D-954E-0C4E0E73003D}" srcOrd="0" destOrd="0" presId="urn:microsoft.com/office/officeart/2008/layout/VerticalCurvedList"/>
    <dgm:cxn modelId="{4E2A6491-DABD-4D00-97E8-D9143DE1E016}" srcId="{73F26DAF-FAF5-42F1-855A-F3775910C155}" destId="{A8175E2B-5A4D-4D7A-B289-C7663E9D9431}" srcOrd="6" destOrd="0" parTransId="{49673E86-6023-4542-863D-025B921586A8}" sibTransId="{19737E64-2404-4131-9FBC-1FE8F59AEA93}"/>
    <dgm:cxn modelId="{460025D2-9D73-44F6-A1BB-B89F97622A3B}" type="presOf" srcId="{991DBF4A-3F67-454E-9D89-B883C0050FF6}" destId="{72128F8F-FFB0-4F37-B67D-705F22C6EA19}" srcOrd="0" destOrd="0" presId="urn:microsoft.com/office/officeart/2008/layout/VerticalCurvedList"/>
    <dgm:cxn modelId="{F2EFD323-F805-4FA1-A968-28D62A2EE180}" srcId="{73F26DAF-FAF5-42F1-855A-F3775910C155}" destId="{048FD22E-8680-4682-BEC9-35112BBD17BD}" srcOrd="0" destOrd="0" parTransId="{A6C45B2A-31F6-4FEB-A268-92AAE8279741}" sibTransId="{E1E4A2D2-8426-409D-ADFE-678239BCB3C5}"/>
    <dgm:cxn modelId="{33C208DA-EA66-4F3C-9897-D2A0180EEF84}" srcId="{73F26DAF-FAF5-42F1-855A-F3775910C155}" destId="{7ACE6F18-49D2-48DA-8C5F-39790BB9007B}" srcOrd="4" destOrd="0" parTransId="{C01D5CDF-C685-4677-8FC4-9CEA24D8703E}" sibTransId="{AD5DAFF5-E3BF-4E49-AA48-36B1D7D83D5C}"/>
    <dgm:cxn modelId="{CCDE5544-C387-425A-9144-1D84223FA642}" srcId="{73F26DAF-FAF5-42F1-855A-F3775910C155}" destId="{7B6D7064-E569-4D80-A4C7-BF644A5E7F5C}" srcOrd="1" destOrd="0" parTransId="{C67E72A1-95B8-41EA-BD8B-B0455721B70C}" sibTransId="{D56A5270-DCE5-42C0-B8F8-EA02E995140B}"/>
    <dgm:cxn modelId="{2CCBC272-A671-48DF-9605-35815868B8EB}" srcId="{73F26DAF-FAF5-42F1-855A-F3775910C155}" destId="{991DBF4A-3F67-454E-9D89-B883C0050FF6}" srcOrd="3" destOrd="0" parTransId="{4ED5F635-0E3D-4FE5-BBAC-A7693E763C3C}" sibTransId="{A993CB01-147C-4DD5-BF5D-4D70F5FE2513}"/>
    <dgm:cxn modelId="{D85C92CC-4A97-4D20-B16E-D93BE7CF3B56}" type="presOf" srcId="{D631B88F-D693-41DC-9DB7-392219BF56D7}" destId="{EC52809E-5CD3-4E6B-816E-F9E69D9DFF59}" srcOrd="0" destOrd="0" presId="urn:microsoft.com/office/officeart/2008/layout/VerticalCurvedList"/>
    <dgm:cxn modelId="{02DFF844-8C24-4E52-BE3A-3C265A6A7E10}" type="presOf" srcId="{7ACE6F18-49D2-48DA-8C5F-39790BB9007B}" destId="{9339FEDE-CA98-4CB3-8430-D20F2F1BFA30}" srcOrd="0" destOrd="0" presId="urn:microsoft.com/office/officeart/2008/layout/VerticalCurvedList"/>
    <dgm:cxn modelId="{04D5BB8D-3567-4C98-AD63-A05A903ED094}" type="presOf" srcId="{048FD22E-8680-4682-BEC9-35112BBD17BD}" destId="{974D47E2-CDF5-4502-9B44-BBBA7D2DFE20}" srcOrd="0" destOrd="0" presId="urn:microsoft.com/office/officeart/2008/layout/VerticalCurvedList"/>
    <dgm:cxn modelId="{D7744B3A-8F8B-476C-8E72-151213EF5D02}" srcId="{73F26DAF-FAF5-42F1-855A-F3775910C155}" destId="{D631B88F-D693-41DC-9DB7-392219BF56D7}" srcOrd="2" destOrd="0" parTransId="{E90A660A-4A3A-4F30-B1A8-96090D824241}" sibTransId="{9DDE8888-4790-4739-8950-03290CCD0EF2}"/>
    <dgm:cxn modelId="{2F0438A3-0833-4E9B-AD90-F0ECEA5E68BA}" type="presOf" srcId="{7B6D7064-E569-4D80-A4C7-BF644A5E7F5C}" destId="{858F6421-CC48-4ED0-89AC-ED87DD4C6C1D}" srcOrd="0" destOrd="0" presId="urn:microsoft.com/office/officeart/2008/layout/VerticalCurvedList"/>
    <dgm:cxn modelId="{1FF3BAF3-228E-41FB-B74C-1378974A19B6}" srcId="{73F26DAF-FAF5-42F1-855A-F3775910C155}" destId="{1BD5B7CB-321B-4E6C-A3D2-3C7045DAD2D4}" srcOrd="5" destOrd="0" parTransId="{76E4809B-7912-40C7-B976-475AFAE0524E}" sibTransId="{16D281AD-BBB4-4D92-B693-284B61346D39}"/>
    <dgm:cxn modelId="{CDA8CF82-1D1C-48F3-AFF2-D75CD4E838BF}" type="presOf" srcId="{A8175E2B-5A4D-4D7A-B289-C7663E9D9431}" destId="{FB78588A-9D56-411D-8C08-6947D253BDCF}" srcOrd="0" destOrd="0" presId="urn:microsoft.com/office/officeart/2008/layout/VerticalCurvedList"/>
    <dgm:cxn modelId="{200D7FC6-0D03-43A6-B0EF-CC5DC53A5E1B}" type="presOf" srcId="{E1E4A2D2-8426-409D-ADFE-678239BCB3C5}" destId="{2E685BB9-F08D-47C4-B0FF-5418C9913C5B}" srcOrd="0" destOrd="0" presId="urn:microsoft.com/office/officeart/2008/layout/VerticalCurvedList"/>
    <dgm:cxn modelId="{D991B185-83E0-4819-B1FF-92461C1FB828}" type="presOf" srcId="{73F26DAF-FAF5-42F1-855A-F3775910C155}" destId="{538BF454-6214-476E-BAF2-8987C1872099}" srcOrd="0" destOrd="0" presId="urn:microsoft.com/office/officeart/2008/layout/VerticalCurvedList"/>
    <dgm:cxn modelId="{46AE096E-76C4-43A9-A057-00E1F98A7E24}" type="presParOf" srcId="{538BF454-6214-476E-BAF2-8987C1872099}" destId="{F57CF64F-7583-4948-B7ED-12129B5EB7A9}" srcOrd="0" destOrd="0" presId="urn:microsoft.com/office/officeart/2008/layout/VerticalCurvedList"/>
    <dgm:cxn modelId="{D140CBDA-A97C-4DD3-8412-C1210EA2ECB8}" type="presParOf" srcId="{F57CF64F-7583-4948-B7ED-12129B5EB7A9}" destId="{A498D11A-DA12-4EFD-A8DD-74FF0BD7F596}" srcOrd="0" destOrd="0" presId="urn:microsoft.com/office/officeart/2008/layout/VerticalCurvedList"/>
    <dgm:cxn modelId="{CE3DB3AF-8348-411E-8FB0-7424BD752F38}" type="presParOf" srcId="{A498D11A-DA12-4EFD-A8DD-74FF0BD7F596}" destId="{E88C3499-A717-4990-9DD1-418414D1B4FD}" srcOrd="0" destOrd="0" presId="urn:microsoft.com/office/officeart/2008/layout/VerticalCurvedList"/>
    <dgm:cxn modelId="{2EFE408C-ED31-4C86-A891-C548615A8056}" type="presParOf" srcId="{A498D11A-DA12-4EFD-A8DD-74FF0BD7F596}" destId="{2E685BB9-F08D-47C4-B0FF-5418C9913C5B}" srcOrd="1" destOrd="0" presId="urn:microsoft.com/office/officeart/2008/layout/VerticalCurvedList"/>
    <dgm:cxn modelId="{80B7677F-0D37-42B6-839E-66FB6673E729}" type="presParOf" srcId="{A498D11A-DA12-4EFD-A8DD-74FF0BD7F596}" destId="{D184694D-C76F-43D3-AAE6-884AF0979763}" srcOrd="2" destOrd="0" presId="urn:microsoft.com/office/officeart/2008/layout/VerticalCurvedList"/>
    <dgm:cxn modelId="{71E1C7AB-A779-4A34-ABD6-C308D0409993}" type="presParOf" srcId="{A498D11A-DA12-4EFD-A8DD-74FF0BD7F596}" destId="{D63D32FB-13B1-4CD1-8B81-2213F8CE8CD5}" srcOrd="3" destOrd="0" presId="urn:microsoft.com/office/officeart/2008/layout/VerticalCurvedList"/>
    <dgm:cxn modelId="{6E04D28A-D7F9-4FEE-934C-32C611A4138F}" type="presParOf" srcId="{F57CF64F-7583-4948-B7ED-12129B5EB7A9}" destId="{974D47E2-CDF5-4502-9B44-BBBA7D2DFE20}" srcOrd="1" destOrd="0" presId="urn:microsoft.com/office/officeart/2008/layout/VerticalCurvedList"/>
    <dgm:cxn modelId="{89880AC4-22C9-4414-AB64-E73C493FCF77}" type="presParOf" srcId="{F57CF64F-7583-4948-B7ED-12129B5EB7A9}" destId="{AB9FAE6E-425F-4AB8-A3B6-97B625F42245}" srcOrd="2" destOrd="0" presId="urn:microsoft.com/office/officeart/2008/layout/VerticalCurvedList"/>
    <dgm:cxn modelId="{C22712CC-6283-48C6-934D-83D84D17063B}" type="presParOf" srcId="{AB9FAE6E-425F-4AB8-A3B6-97B625F42245}" destId="{22275854-660C-4EFE-8A3B-C0EF880A2DF3}" srcOrd="0" destOrd="0" presId="urn:microsoft.com/office/officeart/2008/layout/VerticalCurvedList"/>
    <dgm:cxn modelId="{49636031-9C3B-410A-8BBA-9B1893FD02F9}" type="presParOf" srcId="{F57CF64F-7583-4948-B7ED-12129B5EB7A9}" destId="{858F6421-CC48-4ED0-89AC-ED87DD4C6C1D}" srcOrd="3" destOrd="0" presId="urn:microsoft.com/office/officeart/2008/layout/VerticalCurvedList"/>
    <dgm:cxn modelId="{68C6EA5D-69EB-43A0-9B5A-F8AD58EFF947}" type="presParOf" srcId="{F57CF64F-7583-4948-B7ED-12129B5EB7A9}" destId="{5D87877F-70E3-4032-BF52-169492310AA0}" srcOrd="4" destOrd="0" presId="urn:microsoft.com/office/officeart/2008/layout/VerticalCurvedList"/>
    <dgm:cxn modelId="{0B0338CF-14C5-49CE-B52F-A6ABB68F95B1}" type="presParOf" srcId="{5D87877F-70E3-4032-BF52-169492310AA0}" destId="{9DC5D177-8787-4226-B108-9382AFD9F2C5}" srcOrd="0" destOrd="0" presId="urn:microsoft.com/office/officeart/2008/layout/VerticalCurvedList"/>
    <dgm:cxn modelId="{9B921115-EFFA-4E87-A68B-8AF807909645}" type="presParOf" srcId="{F57CF64F-7583-4948-B7ED-12129B5EB7A9}" destId="{EC52809E-5CD3-4E6B-816E-F9E69D9DFF59}" srcOrd="5" destOrd="0" presId="urn:microsoft.com/office/officeart/2008/layout/VerticalCurvedList"/>
    <dgm:cxn modelId="{A3EB22B6-402C-42BF-9FB0-CA94B47CE1F1}" type="presParOf" srcId="{F57CF64F-7583-4948-B7ED-12129B5EB7A9}" destId="{22BD3D86-0AA0-4557-BE7F-2BA7EC0EB277}" srcOrd="6" destOrd="0" presId="urn:microsoft.com/office/officeart/2008/layout/VerticalCurvedList"/>
    <dgm:cxn modelId="{EBEB219A-06ED-4E8A-993B-D492BBD31652}" type="presParOf" srcId="{22BD3D86-0AA0-4557-BE7F-2BA7EC0EB277}" destId="{F8AFA209-CE8B-4EAF-B7D6-BA66E4CE7294}" srcOrd="0" destOrd="0" presId="urn:microsoft.com/office/officeart/2008/layout/VerticalCurvedList"/>
    <dgm:cxn modelId="{AC7820DE-4BC2-4D60-AB32-3143ACADD320}" type="presParOf" srcId="{F57CF64F-7583-4948-B7ED-12129B5EB7A9}" destId="{72128F8F-FFB0-4F37-B67D-705F22C6EA19}" srcOrd="7" destOrd="0" presId="urn:microsoft.com/office/officeart/2008/layout/VerticalCurvedList"/>
    <dgm:cxn modelId="{30AFE5D4-9CAC-48CF-BA9B-00614F34C862}" type="presParOf" srcId="{F57CF64F-7583-4948-B7ED-12129B5EB7A9}" destId="{5492CD10-30A0-47BE-8D69-E3C293BC5173}" srcOrd="8" destOrd="0" presId="urn:microsoft.com/office/officeart/2008/layout/VerticalCurvedList"/>
    <dgm:cxn modelId="{2AC4C8EA-1DDD-4A59-A09C-8AD2086655BF}" type="presParOf" srcId="{5492CD10-30A0-47BE-8D69-E3C293BC5173}" destId="{0D4A0555-4617-4EF0-BF53-925353372EA8}" srcOrd="0" destOrd="0" presId="urn:microsoft.com/office/officeart/2008/layout/VerticalCurvedList"/>
    <dgm:cxn modelId="{C43E2F5B-4E66-4B31-98DF-90BD038B43F8}" type="presParOf" srcId="{F57CF64F-7583-4948-B7ED-12129B5EB7A9}" destId="{9339FEDE-CA98-4CB3-8430-D20F2F1BFA30}" srcOrd="9" destOrd="0" presId="urn:microsoft.com/office/officeart/2008/layout/VerticalCurvedList"/>
    <dgm:cxn modelId="{A0E3EE6C-4E9B-4E01-8E99-DAF04BC036AE}" type="presParOf" srcId="{F57CF64F-7583-4948-B7ED-12129B5EB7A9}" destId="{7CFBD66D-DD79-46C4-977E-EE76C88756CE}" srcOrd="10" destOrd="0" presId="urn:microsoft.com/office/officeart/2008/layout/VerticalCurvedList"/>
    <dgm:cxn modelId="{027DF5AE-8564-48E3-A890-1387B2E14451}" type="presParOf" srcId="{7CFBD66D-DD79-46C4-977E-EE76C88756CE}" destId="{0A624474-B189-411B-9EA1-EC3C3D9BEDA8}" srcOrd="0" destOrd="0" presId="urn:microsoft.com/office/officeart/2008/layout/VerticalCurvedList"/>
    <dgm:cxn modelId="{783489D8-216C-4F67-8062-A5AF58E55E6F}" type="presParOf" srcId="{F57CF64F-7583-4948-B7ED-12129B5EB7A9}" destId="{9F71265D-2F7E-479D-954E-0C4E0E73003D}" srcOrd="11" destOrd="0" presId="urn:microsoft.com/office/officeart/2008/layout/VerticalCurvedList"/>
    <dgm:cxn modelId="{1EEAF90C-CE4E-4A0D-A44D-1595B77413B2}" type="presParOf" srcId="{F57CF64F-7583-4948-B7ED-12129B5EB7A9}" destId="{5D9B1418-C2CD-430E-A370-23EEF5D430A2}" srcOrd="12" destOrd="0" presId="urn:microsoft.com/office/officeart/2008/layout/VerticalCurvedList"/>
    <dgm:cxn modelId="{925773D5-DEAE-45C0-BA9D-418A2E78CA4A}" type="presParOf" srcId="{5D9B1418-C2CD-430E-A370-23EEF5D430A2}" destId="{09698B4A-AB47-477F-8968-0E16AF1191A1}" srcOrd="0" destOrd="0" presId="urn:microsoft.com/office/officeart/2008/layout/VerticalCurvedList"/>
    <dgm:cxn modelId="{78BA02A8-3627-4AA9-A817-08C8D9072F2A}" type="presParOf" srcId="{F57CF64F-7583-4948-B7ED-12129B5EB7A9}" destId="{FB78588A-9D56-411D-8C08-6947D253BDCF}" srcOrd="13" destOrd="0" presId="urn:microsoft.com/office/officeart/2008/layout/VerticalCurvedList"/>
    <dgm:cxn modelId="{5A7BAE36-ABDB-446E-9B0D-979CEE47861F}" type="presParOf" srcId="{F57CF64F-7583-4948-B7ED-12129B5EB7A9}" destId="{73A34F55-E3E2-46E0-8ACB-7E56648DB7AB}" srcOrd="14" destOrd="0" presId="urn:microsoft.com/office/officeart/2008/layout/VerticalCurvedList"/>
    <dgm:cxn modelId="{E1C26C23-DE6E-4239-8D1E-C86076D2E627}" type="presParOf" srcId="{73A34F55-E3E2-46E0-8ACB-7E56648DB7AB}" destId="{304708A2-B1B7-415D-832A-27303B454E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26DAF-FAF5-42F1-855A-F3775910C155}" type="doc">
      <dgm:prSet loTypeId="urn:microsoft.com/office/officeart/2008/layout/VerticalCurvedList" loCatId="list" qsTypeId="urn:microsoft.com/office/officeart/2005/8/quickstyle/3d1" qsCatId="3D" csTypeId="urn:microsoft.com/office/officeart/2005/8/colors/accent2_5" csCatId="accent2" phldr="1"/>
      <dgm:spPr/>
    </dgm:pt>
    <dgm:pt modelId="{7B6D7064-E569-4D80-A4C7-BF644A5E7F5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Organization Structure</a:t>
          </a:r>
        </a:p>
      </dgm:t>
    </dgm:pt>
    <dgm:pt modelId="{C67E72A1-95B8-41EA-BD8B-B0455721B70C}" type="parTrans" cxnId="{CCDE5544-C387-425A-9144-1D84223FA642}">
      <dgm:prSet/>
      <dgm:spPr/>
      <dgm:t>
        <a:bodyPr/>
        <a:lstStyle/>
        <a:p>
          <a:endParaRPr lang="en-US"/>
        </a:p>
      </dgm:t>
    </dgm:pt>
    <dgm:pt modelId="{D56A5270-DCE5-42C0-B8F8-EA02E995140B}" type="sibTrans" cxnId="{CCDE5544-C387-425A-9144-1D84223FA642}">
      <dgm:prSet/>
      <dgm:spPr/>
      <dgm:t>
        <a:bodyPr/>
        <a:lstStyle/>
        <a:p>
          <a:endParaRPr lang="en-US"/>
        </a:p>
      </dgm:t>
    </dgm:pt>
    <dgm:pt modelId="{991DBF4A-3F67-454E-9D89-B883C0050FF6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Deliverables</a:t>
          </a:r>
        </a:p>
      </dgm:t>
    </dgm:pt>
    <dgm:pt modelId="{4ED5F635-0E3D-4FE5-BBAC-A7693E763C3C}" type="parTrans" cxnId="{2CCBC272-A671-48DF-9605-35815868B8EB}">
      <dgm:prSet/>
      <dgm:spPr/>
      <dgm:t>
        <a:bodyPr/>
        <a:lstStyle/>
        <a:p>
          <a:endParaRPr lang="en-US"/>
        </a:p>
      </dgm:t>
    </dgm:pt>
    <dgm:pt modelId="{A993CB01-147C-4DD5-BF5D-4D70F5FE2513}" type="sibTrans" cxnId="{2CCBC272-A671-48DF-9605-35815868B8EB}">
      <dgm:prSet/>
      <dgm:spPr/>
      <dgm:t>
        <a:bodyPr/>
        <a:lstStyle/>
        <a:p>
          <a:endParaRPr lang="en-US"/>
        </a:p>
      </dgm:t>
    </dgm:pt>
    <dgm:pt modelId="{7ACE6F18-49D2-48DA-8C5F-39790BB9007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Tools &amp; Environment </a:t>
          </a:r>
        </a:p>
      </dgm:t>
    </dgm:pt>
    <dgm:pt modelId="{C01D5CDF-C685-4677-8FC4-9CEA24D8703E}" type="parTrans" cxnId="{33C208DA-EA66-4F3C-9897-D2A0180EEF84}">
      <dgm:prSet/>
      <dgm:spPr/>
      <dgm:t>
        <a:bodyPr/>
        <a:lstStyle/>
        <a:p>
          <a:endParaRPr lang="en-US"/>
        </a:p>
      </dgm:t>
    </dgm:pt>
    <dgm:pt modelId="{AD5DAFF5-E3BF-4E49-AA48-36B1D7D83D5C}" type="sibTrans" cxnId="{33C208DA-EA66-4F3C-9897-D2A0180EEF84}">
      <dgm:prSet/>
      <dgm:spPr/>
      <dgm:t>
        <a:bodyPr/>
        <a:lstStyle/>
        <a:p>
          <a:endParaRPr lang="en-US"/>
        </a:p>
      </dgm:t>
    </dgm:pt>
    <dgm:pt modelId="{048FD22E-8680-4682-BEC9-35112BBD17B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Project Model </a:t>
          </a:r>
          <a:endParaRPr lang="en-US" dirty="0"/>
        </a:p>
      </dgm:t>
    </dgm:pt>
    <dgm:pt modelId="{E1E4A2D2-8426-409D-ADFE-678239BCB3C5}" type="sibTrans" cxnId="{F2EFD323-F805-4FA1-A968-28D62A2EE180}">
      <dgm:prSet/>
      <dgm:spPr/>
      <dgm:t>
        <a:bodyPr/>
        <a:lstStyle/>
        <a:p>
          <a:endParaRPr lang="en-US"/>
        </a:p>
      </dgm:t>
    </dgm:pt>
    <dgm:pt modelId="{A6C45B2A-31F6-4FEB-A268-92AAE8279741}" type="parTrans" cxnId="{F2EFD323-F805-4FA1-A968-28D62A2EE180}">
      <dgm:prSet/>
      <dgm:spPr/>
      <dgm:t>
        <a:bodyPr/>
        <a:lstStyle/>
        <a:p>
          <a:endParaRPr lang="en-US"/>
        </a:p>
      </dgm:t>
    </dgm:pt>
    <dgm:pt modelId="{538BF454-6214-476E-BAF2-8987C1872099}" type="pres">
      <dgm:prSet presAssocID="{73F26DAF-FAF5-42F1-855A-F3775910C155}" presName="Name0" presStyleCnt="0">
        <dgm:presLayoutVars>
          <dgm:chMax val="7"/>
          <dgm:chPref val="7"/>
          <dgm:dir/>
        </dgm:presLayoutVars>
      </dgm:prSet>
      <dgm:spPr/>
    </dgm:pt>
    <dgm:pt modelId="{F57CF64F-7583-4948-B7ED-12129B5EB7A9}" type="pres">
      <dgm:prSet presAssocID="{73F26DAF-FAF5-42F1-855A-F3775910C155}" presName="Name1" presStyleCnt="0"/>
      <dgm:spPr/>
    </dgm:pt>
    <dgm:pt modelId="{A498D11A-DA12-4EFD-A8DD-74FF0BD7F596}" type="pres">
      <dgm:prSet presAssocID="{73F26DAF-FAF5-42F1-855A-F3775910C155}" presName="cycle" presStyleCnt="0"/>
      <dgm:spPr/>
    </dgm:pt>
    <dgm:pt modelId="{E88C3499-A717-4990-9DD1-418414D1B4FD}" type="pres">
      <dgm:prSet presAssocID="{73F26DAF-FAF5-42F1-855A-F3775910C155}" presName="srcNode" presStyleLbl="node1" presStyleIdx="0" presStyleCnt="4"/>
      <dgm:spPr/>
    </dgm:pt>
    <dgm:pt modelId="{2E685BB9-F08D-47C4-B0FF-5418C9913C5B}" type="pres">
      <dgm:prSet presAssocID="{73F26DAF-FAF5-42F1-855A-F3775910C15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84694D-C76F-43D3-AAE6-884AF0979763}" type="pres">
      <dgm:prSet presAssocID="{73F26DAF-FAF5-42F1-855A-F3775910C155}" presName="extraNode" presStyleLbl="node1" presStyleIdx="0" presStyleCnt="4"/>
      <dgm:spPr/>
    </dgm:pt>
    <dgm:pt modelId="{D63D32FB-13B1-4CD1-8B81-2213F8CE8CD5}" type="pres">
      <dgm:prSet presAssocID="{73F26DAF-FAF5-42F1-855A-F3775910C155}" presName="dstNode" presStyleLbl="node1" presStyleIdx="0" presStyleCnt="4"/>
      <dgm:spPr/>
    </dgm:pt>
    <dgm:pt modelId="{974D47E2-CDF5-4502-9B44-BBBA7D2DFE20}" type="pres">
      <dgm:prSet presAssocID="{048FD22E-8680-4682-BEC9-35112BBD17B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FAE6E-425F-4AB8-A3B6-97B625F42245}" type="pres">
      <dgm:prSet presAssocID="{048FD22E-8680-4682-BEC9-35112BBD17BD}" presName="accent_1" presStyleCnt="0"/>
      <dgm:spPr/>
    </dgm:pt>
    <dgm:pt modelId="{22275854-660C-4EFE-8A3B-C0EF880A2DF3}" type="pres">
      <dgm:prSet presAssocID="{048FD22E-8680-4682-BEC9-35112BBD17BD}" presName="accentRepeatNode" presStyleLbl="solidFgAcc1" presStyleIdx="0" presStyleCnt="4" custScaleX="83452" custScaleY="8345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858F6421-CC48-4ED0-89AC-ED87DD4C6C1D}" type="pres">
      <dgm:prSet presAssocID="{7B6D7064-E569-4D80-A4C7-BF644A5E7F5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7877F-70E3-4032-BF52-169492310AA0}" type="pres">
      <dgm:prSet presAssocID="{7B6D7064-E569-4D80-A4C7-BF644A5E7F5C}" presName="accent_2" presStyleCnt="0"/>
      <dgm:spPr/>
    </dgm:pt>
    <dgm:pt modelId="{9DC5D177-8787-4226-B108-9382AFD9F2C5}" type="pres">
      <dgm:prSet presAssocID="{7B6D7064-E569-4D80-A4C7-BF644A5E7F5C}" presName="accentRepeatNode" presStyleLbl="solidFgAcc1" presStyleIdx="1" presStyleCnt="4" custScaleX="83452" custScaleY="8345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908CC9B7-A7EA-483A-95BE-F0115B16BF12}" type="pres">
      <dgm:prSet presAssocID="{991DBF4A-3F67-454E-9D89-B883C0050F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4130F-B1E0-4C21-ADF7-9A8D4FF7B685}" type="pres">
      <dgm:prSet presAssocID="{991DBF4A-3F67-454E-9D89-B883C0050FF6}" presName="accent_3" presStyleCnt="0"/>
      <dgm:spPr/>
    </dgm:pt>
    <dgm:pt modelId="{0D4A0555-4617-4EF0-BF53-925353372EA8}" type="pres">
      <dgm:prSet presAssocID="{991DBF4A-3F67-454E-9D89-B883C0050FF6}" presName="accentRepeatNode" presStyleLbl="solidFgAcc1" presStyleIdx="2" presStyleCnt="4" custScaleX="83452" custScaleY="8345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920008A6-3455-4F8A-9917-414829BB60B2}" type="pres">
      <dgm:prSet presAssocID="{7ACE6F18-49D2-48DA-8C5F-39790BB900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6D1F3-4CD7-46CE-AD82-5534089AE4F6}" type="pres">
      <dgm:prSet presAssocID="{7ACE6F18-49D2-48DA-8C5F-39790BB9007B}" presName="accent_4" presStyleCnt="0"/>
      <dgm:spPr/>
    </dgm:pt>
    <dgm:pt modelId="{0A624474-B189-411B-9EA1-EC3C3D9BEDA8}" type="pres">
      <dgm:prSet presAssocID="{7ACE6F18-49D2-48DA-8C5F-39790BB9007B}" presName="accentRepeatNode" presStyleLbl="solidFgAcc1" presStyleIdx="3" presStyleCnt="4" custScaleX="83452" custScaleY="8345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F2EFD323-F805-4FA1-A968-28D62A2EE180}" srcId="{73F26DAF-FAF5-42F1-855A-F3775910C155}" destId="{048FD22E-8680-4682-BEC9-35112BBD17BD}" srcOrd="0" destOrd="0" parTransId="{A6C45B2A-31F6-4FEB-A268-92AAE8279741}" sibTransId="{E1E4A2D2-8426-409D-ADFE-678239BCB3C5}"/>
    <dgm:cxn modelId="{33C208DA-EA66-4F3C-9897-D2A0180EEF84}" srcId="{73F26DAF-FAF5-42F1-855A-F3775910C155}" destId="{7ACE6F18-49D2-48DA-8C5F-39790BB9007B}" srcOrd="3" destOrd="0" parTransId="{C01D5CDF-C685-4677-8FC4-9CEA24D8703E}" sibTransId="{AD5DAFF5-E3BF-4E49-AA48-36B1D7D83D5C}"/>
    <dgm:cxn modelId="{CCDE5544-C387-425A-9144-1D84223FA642}" srcId="{73F26DAF-FAF5-42F1-855A-F3775910C155}" destId="{7B6D7064-E569-4D80-A4C7-BF644A5E7F5C}" srcOrd="1" destOrd="0" parTransId="{C67E72A1-95B8-41EA-BD8B-B0455721B70C}" sibTransId="{D56A5270-DCE5-42C0-B8F8-EA02E995140B}"/>
    <dgm:cxn modelId="{2CCBC272-A671-48DF-9605-35815868B8EB}" srcId="{73F26DAF-FAF5-42F1-855A-F3775910C155}" destId="{991DBF4A-3F67-454E-9D89-B883C0050FF6}" srcOrd="2" destOrd="0" parTransId="{4ED5F635-0E3D-4FE5-BBAC-A7693E763C3C}" sibTransId="{A993CB01-147C-4DD5-BF5D-4D70F5FE2513}"/>
    <dgm:cxn modelId="{9C49C9AB-AC43-40C8-9120-2D92316F5CE4}" type="presOf" srcId="{991DBF4A-3F67-454E-9D89-B883C0050FF6}" destId="{908CC9B7-A7EA-483A-95BE-F0115B16BF12}" srcOrd="0" destOrd="0" presId="urn:microsoft.com/office/officeart/2008/layout/VerticalCurvedList"/>
    <dgm:cxn modelId="{939D761F-9946-4598-90DF-4DE4A656BB40}" type="presOf" srcId="{048FD22E-8680-4682-BEC9-35112BBD17BD}" destId="{974D47E2-CDF5-4502-9B44-BBBA7D2DFE20}" srcOrd="0" destOrd="0" presId="urn:microsoft.com/office/officeart/2008/layout/VerticalCurvedList"/>
    <dgm:cxn modelId="{5B40BD16-C19A-4211-9661-181C1E9D871E}" type="presOf" srcId="{7ACE6F18-49D2-48DA-8C5F-39790BB9007B}" destId="{920008A6-3455-4F8A-9917-414829BB60B2}" srcOrd="0" destOrd="0" presId="urn:microsoft.com/office/officeart/2008/layout/VerticalCurvedList"/>
    <dgm:cxn modelId="{FB764096-7E63-4B9B-842B-A17E502CEAEE}" type="presOf" srcId="{7B6D7064-E569-4D80-A4C7-BF644A5E7F5C}" destId="{858F6421-CC48-4ED0-89AC-ED87DD4C6C1D}" srcOrd="0" destOrd="0" presId="urn:microsoft.com/office/officeart/2008/layout/VerticalCurvedList"/>
    <dgm:cxn modelId="{9D3C3DE3-59B9-442C-86A5-5862E0ADA4C7}" type="presOf" srcId="{E1E4A2D2-8426-409D-ADFE-678239BCB3C5}" destId="{2E685BB9-F08D-47C4-B0FF-5418C9913C5B}" srcOrd="0" destOrd="0" presId="urn:microsoft.com/office/officeart/2008/layout/VerticalCurvedList"/>
    <dgm:cxn modelId="{76A0213D-597A-4E6A-9245-97851EE4A710}" type="presOf" srcId="{73F26DAF-FAF5-42F1-855A-F3775910C155}" destId="{538BF454-6214-476E-BAF2-8987C1872099}" srcOrd="0" destOrd="0" presId="urn:microsoft.com/office/officeart/2008/layout/VerticalCurvedList"/>
    <dgm:cxn modelId="{DFADECD6-9DB1-40AE-A62B-6B4EEDC4D78F}" type="presParOf" srcId="{538BF454-6214-476E-BAF2-8987C1872099}" destId="{F57CF64F-7583-4948-B7ED-12129B5EB7A9}" srcOrd="0" destOrd="0" presId="urn:microsoft.com/office/officeart/2008/layout/VerticalCurvedList"/>
    <dgm:cxn modelId="{A0697495-7D6E-42EA-A44D-FA6075FF5378}" type="presParOf" srcId="{F57CF64F-7583-4948-B7ED-12129B5EB7A9}" destId="{A498D11A-DA12-4EFD-A8DD-74FF0BD7F596}" srcOrd="0" destOrd="0" presId="urn:microsoft.com/office/officeart/2008/layout/VerticalCurvedList"/>
    <dgm:cxn modelId="{A60ACFAC-52F1-40BD-9FF2-DD2044047B75}" type="presParOf" srcId="{A498D11A-DA12-4EFD-A8DD-74FF0BD7F596}" destId="{E88C3499-A717-4990-9DD1-418414D1B4FD}" srcOrd="0" destOrd="0" presId="urn:microsoft.com/office/officeart/2008/layout/VerticalCurvedList"/>
    <dgm:cxn modelId="{A329F5A2-8CA2-4889-B565-BC792BD62A00}" type="presParOf" srcId="{A498D11A-DA12-4EFD-A8DD-74FF0BD7F596}" destId="{2E685BB9-F08D-47C4-B0FF-5418C9913C5B}" srcOrd="1" destOrd="0" presId="urn:microsoft.com/office/officeart/2008/layout/VerticalCurvedList"/>
    <dgm:cxn modelId="{64057DE4-F9A5-4C73-AB20-4979C373B08B}" type="presParOf" srcId="{A498D11A-DA12-4EFD-A8DD-74FF0BD7F596}" destId="{D184694D-C76F-43D3-AAE6-884AF0979763}" srcOrd="2" destOrd="0" presId="urn:microsoft.com/office/officeart/2008/layout/VerticalCurvedList"/>
    <dgm:cxn modelId="{6C55690F-9C42-4B4B-AA11-99FAEC9C8467}" type="presParOf" srcId="{A498D11A-DA12-4EFD-A8DD-74FF0BD7F596}" destId="{D63D32FB-13B1-4CD1-8B81-2213F8CE8CD5}" srcOrd="3" destOrd="0" presId="urn:microsoft.com/office/officeart/2008/layout/VerticalCurvedList"/>
    <dgm:cxn modelId="{02CF7C5E-3A76-453E-BD78-03898767558A}" type="presParOf" srcId="{F57CF64F-7583-4948-B7ED-12129B5EB7A9}" destId="{974D47E2-CDF5-4502-9B44-BBBA7D2DFE20}" srcOrd="1" destOrd="0" presId="urn:microsoft.com/office/officeart/2008/layout/VerticalCurvedList"/>
    <dgm:cxn modelId="{111AB27F-BC07-4626-8569-83CC5194DD15}" type="presParOf" srcId="{F57CF64F-7583-4948-B7ED-12129B5EB7A9}" destId="{AB9FAE6E-425F-4AB8-A3B6-97B625F42245}" srcOrd="2" destOrd="0" presId="urn:microsoft.com/office/officeart/2008/layout/VerticalCurvedList"/>
    <dgm:cxn modelId="{DE1AF316-FE01-4AF8-B70C-BFE19296D508}" type="presParOf" srcId="{AB9FAE6E-425F-4AB8-A3B6-97B625F42245}" destId="{22275854-660C-4EFE-8A3B-C0EF880A2DF3}" srcOrd="0" destOrd="0" presId="urn:microsoft.com/office/officeart/2008/layout/VerticalCurvedList"/>
    <dgm:cxn modelId="{75FE99C6-15F4-4C41-A585-2797B0DB16E4}" type="presParOf" srcId="{F57CF64F-7583-4948-B7ED-12129B5EB7A9}" destId="{858F6421-CC48-4ED0-89AC-ED87DD4C6C1D}" srcOrd="3" destOrd="0" presId="urn:microsoft.com/office/officeart/2008/layout/VerticalCurvedList"/>
    <dgm:cxn modelId="{CF161B81-F844-424D-B957-244357AB60BB}" type="presParOf" srcId="{F57CF64F-7583-4948-B7ED-12129B5EB7A9}" destId="{5D87877F-70E3-4032-BF52-169492310AA0}" srcOrd="4" destOrd="0" presId="urn:microsoft.com/office/officeart/2008/layout/VerticalCurvedList"/>
    <dgm:cxn modelId="{D3EE1F3C-0746-49DC-8810-A41EAA1426F1}" type="presParOf" srcId="{5D87877F-70E3-4032-BF52-169492310AA0}" destId="{9DC5D177-8787-4226-B108-9382AFD9F2C5}" srcOrd="0" destOrd="0" presId="urn:microsoft.com/office/officeart/2008/layout/VerticalCurvedList"/>
    <dgm:cxn modelId="{A02C6CDE-DEB9-47D6-99A4-090DDD933502}" type="presParOf" srcId="{F57CF64F-7583-4948-B7ED-12129B5EB7A9}" destId="{908CC9B7-A7EA-483A-95BE-F0115B16BF12}" srcOrd="5" destOrd="0" presId="urn:microsoft.com/office/officeart/2008/layout/VerticalCurvedList"/>
    <dgm:cxn modelId="{897351BE-D078-4A8C-9D08-06F7288071D6}" type="presParOf" srcId="{F57CF64F-7583-4948-B7ED-12129B5EB7A9}" destId="{DCC4130F-B1E0-4C21-ADF7-9A8D4FF7B685}" srcOrd="6" destOrd="0" presId="urn:microsoft.com/office/officeart/2008/layout/VerticalCurvedList"/>
    <dgm:cxn modelId="{DBF7C095-ED84-4222-986C-7B1EAAEB8122}" type="presParOf" srcId="{DCC4130F-B1E0-4C21-ADF7-9A8D4FF7B685}" destId="{0D4A0555-4617-4EF0-BF53-925353372EA8}" srcOrd="0" destOrd="0" presId="urn:microsoft.com/office/officeart/2008/layout/VerticalCurvedList"/>
    <dgm:cxn modelId="{6945237A-D74C-4B6C-BB9C-DEDC9980E204}" type="presParOf" srcId="{F57CF64F-7583-4948-B7ED-12129B5EB7A9}" destId="{920008A6-3455-4F8A-9917-414829BB60B2}" srcOrd="7" destOrd="0" presId="urn:microsoft.com/office/officeart/2008/layout/VerticalCurvedList"/>
    <dgm:cxn modelId="{54D89C9C-D2DA-4FC6-A4FB-F0B49EBDF88A}" type="presParOf" srcId="{F57CF64F-7583-4948-B7ED-12129B5EB7A9}" destId="{D076D1F3-4CD7-46CE-AD82-5534089AE4F6}" srcOrd="8" destOrd="0" presId="urn:microsoft.com/office/officeart/2008/layout/VerticalCurvedList"/>
    <dgm:cxn modelId="{AB9A0D80-64C1-404A-8C56-E409E6EB90CE}" type="presParOf" srcId="{D076D1F3-4CD7-46CE-AD82-5534089AE4F6}" destId="{0A624474-B189-411B-9EA1-EC3C3D9BED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26DAF-FAF5-42F1-855A-F3775910C1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</dgm:pt>
    <dgm:pt modelId="{D631B88F-D693-41DC-9DB7-392219BF56D7}">
      <dgm:prSet phldrT="[Text]"/>
      <dgm:spPr/>
      <dgm:t>
        <a:bodyPr/>
        <a:lstStyle/>
        <a:p>
          <a:r>
            <a:rPr lang="en-US" dirty="0" smtClean="0"/>
            <a:t>Functional Requirement </a:t>
          </a:r>
        </a:p>
      </dgm:t>
    </dgm:pt>
    <dgm:pt modelId="{E90A660A-4A3A-4F30-B1A8-96090D824241}" type="parTrans" cxnId="{D7744B3A-8F8B-476C-8E72-151213EF5D02}">
      <dgm:prSet/>
      <dgm:spPr/>
      <dgm:t>
        <a:bodyPr/>
        <a:lstStyle/>
        <a:p>
          <a:endParaRPr lang="en-US"/>
        </a:p>
      </dgm:t>
    </dgm:pt>
    <dgm:pt modelId="{9DDE8888-4790-4739-8950-03290CCD0EF2}" type="sibTrans" cxnId="{D7744B3A-8F8B-476C-8E72-151213EF5D02}">
      <dgm:prSet/>
      <dgm:spPr/>
      <dgm:t>
        <a:bodyPr/>
        <a:lstStyle/>
        <a:p>
          <a:endParaRPr lang="en-US"/>
        </a:p>
      </dgm:t>
    </dgm:pt>
    <dgm:pt modelId="{7ACE6F18-49D2-48DA-8C5F-39790BB9007B}">
      <dgm:prSet phldrT="[Text]"/>
      <dgm:spPr/>
      <dgm:t>
        <a:bodyPr/>
        <a:lstStyle/>
        <a:p>
          <a:r>
            <a:rPr lang="en-US" dirty="0" smtClean="0"/>
            <a:t>Non Functional Requirement </a:t>
          </a:r>
        </a:p>
      </dgm:t>
    </dgm:pt>
    <dgm:pt modelId="{C01D5CDF-C685-4677-8FC4-9CEA24D8703E}" type="parTrans" cxnId="{33C208DA-EA66-4F3C-9897-D2A0180EEF84}">
      <dgm:prSet/>
      <dgm:spPr/>
      <dgm:t>
        <a:bodyPr/>
        <a:lstStyle/>
        <a:p>
          <a:endParaRPr lang="en-US"/>
        </a:p>
      </dgm:t>
    </dgm:pt>
    <dgm:pt modelId="{AD5DAFF5-E3BF-4E49-AA48-36B1D7D83D5C}" type="sibTrans" cxnId="{33C208DA-EA66-4F3C-9897-D2A0180EEF84}">
      <dgm:prSet/>
      <dgm:spPr/>
      <dgm:t>
        <a:bodyPr/>
        <a:lstStyle/>
        <a:p>
          <a:endParaRPr lang="en-US"/>
        </a:p>
      </dgm:t>
    </dgm:pt>
    <dgm:pt modelId="{048FD22E-8680-4682-BEC9-35112BBD17BD}">
      <dgm:prSet phldrT="[Text]"/>
      <dgm:spPr/>
      <dgm:t>
        <a:bodyPr/>
        <a:lstStyle/>
        <a:p>
          <a:r>
            <a:rPr lang="en-US" dirty="0" smtClean="0"/>
            <a:t>System Overview </a:t>
          </a:r>
          <a:endParaRPr lang="en-US" dirty="0"/>
        </a:p>
      </dgm:t>
    </dgm:pt>
    <dgm:pt modelId="{E1E4A2D2-8426-409D-ADFE-678239BCB3C5}" type="sibTrans" cxnId="{F2EFD323-F805-4FA1-A968-28D62A2EE180}">
      <dgm:prSet/>
      <dgm:spPr/>
      <dgm:t>
        <a:bodyPr/>
        <a:lstStyle/>
        <a:p>
          <a:endParaRPr lang="en-US"/>
        </a:p>
      </dgm:t>
    </dgm:pt>
    <dgm:pt modelId="{A6C45B2A-31F6-4FEB-A268-92AAE8279741}" type="parTrans" cxnId="{F2EFD323-F805-4FA1-A968-28D62A2EE180}">
      <dgm:prSet/>
      <dgm:spPr/>
      <dgm:t>
        <a:bodyPr/>
        <a:lstStyle/>
        <a:p>
          <a:endParaRPr lang="en-US"/>
        </a:p>
      </dgm:t>
    </dgm:pt>
    <dgm:pt modelId="{538BF454-6214-476E-BAF2-8987C1872099}" type="pres">
      <dgm:prSet presAssocID="{73F26DAF-FAF5-42F1-855A-F3775910C155}" presName="Name0" presStyleCnt="0">
        <dgm:presLayoutVars>
          <dgm:chMax val="7"/>
          <dgm:chPref val="7"/>
          <dgm:dir/>
        </dgm:presLayoutVars>
      </dgm:prSet>
      <dgm:spPr/>
    </dgm:pt>
    <dgm:pt modelId="{F57CF64F-7583-4948-B7ED-12129B5EB7A9}" type="pres">
      <dgm:prSet presAssocID="{73F26DAF-FAF5-42F1-855A-F3775910C155}" presName="Name1" presStyleCnt="0"/>
      <dgm:spPr/>
    </dgm:pt>
    <dgm:pt modelId="{A498D11A-DA12-4EFD-A8DD-74FF0BD7F596}" type="pres">
      <dgm:prSet presAssocID="{73F26DAF-FAF5-42F1-855A-F3775910C155}" presName="cycle" presStyleCnt="0"/>
      <dgm:spPr/>
    </dgm:pt>
    <dgm:pt modelId="{E88C3499-A717-4990-9DD1-418414D1B4FD}" type="pres">
      <dgm:prSet presAssocID="{73F26DAF-FAF5-42F1-855A-F3775910C155}" presName="srcNode" presStyleLbl="node1" presStyleIdx="0" presStyleCnt="3"/>
      <dgm:spPr/>
    </dgm:pt>
    <dgm:pt modelId="{2E685BB9-F08D-47C4-B0FF-5418C9913C5B}" type="pres">
      <dgm:prSet presAssocID="{73F26DAF-FAF5-42F1-855A-F3775910C15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84694D-C76F-43D3-AAE6-884AF0979763}" type="pres">
      <dgm:prSet presAssocID="{73F26DAF-FAF5-42F1-855A-F3775910C155}" presName="extraNode" presStyleLbl="node1" presStyleIdx="0" presStyleCnt="3"/>
      <dgm:spPr/>
    </dgm:pt>
    <dgm:pt modelId="{D63D32FB-13B1-4CD1-8B81-2213F8CE8CD5}" type="pres">
      <dgm:prSet presAssocID="{73F26DAF-FAF5-42F1-855A-F3775910C155}" presName="dstNode" presStyleLbl="node1" presStyleIdx="0" presStyleCnt="3"/>
      <dgm:spPr/>
    </dgm:pt>
    <dgm:pt modelId="{974D47E2-CDF5-4502-9B44-BBBA7D2DFE20}" type="pres">
      <dgm:prSet presAssocID="{048FD22E-8680-4682-BEC9-35112BBD17B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FAE6E-425F-4AB8-A3B6-97B625F42245}" type="pres">
      <dgm:prSet presAssocID="{048FD22E-8680-4682-BEC9-35112BBD17BD}" presName="accent_1" presStyleCnt="0"/>
      <dgm:spPr/>
    </dgm:pt>
    <dgm:pt modelId="{22275854-660C-4EFE-8A3B-C0EF880A2DF3}" type="pres">
      <dgm:prSet presAssocID="{048FD22E-8680-4682-BEC9-35112BBD17BD}" presName="accentRepeatNode" presStyleLbl="solidFgAcc1" presStyleIdx="0" presStyleCnt="3"/>
      <dgm:spPr/>
    </dgm:pt>
    <dgm:pt modelId="{9B09C762-7EE8-453A-811F-AA6D4B23EB34}" type="pres">
      <dgm:prSet presAssocID="{D631B88F-D693-41DC-9DB7-392219BF56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F2F1B-FBA4-4508-B701-0400C031B7E3}" type="pres">
      <dgm:prSet presAssocID="{D631B88F-D693-41DC-9DB7-392219BF56D7}" presName="accent_2" presStyleCnt="0"/>
      <dgm:spPr/>
    </dgm:pt>
    <dgm:pt modelId="{F8AFA209-CE8B-4EAF-B7D6-BA66E4CE7294}" type="pres">
      <dgm:prSet presAssocID="{D631B88F-D693-41DC-9DB7-392219BF56D7}" presName="accentRepeatNode" presStyleLbl="solidFgAcc1" presStyleIdx="1" presStyleCnt="3"/>
      <dgm:spPr/>
    </dgm:pt>
    <dgm:pt modelId="{3D085200-276D-4824-9DB4-82DBB87DDF8E}" type="pres">
      <dgm:prSet presAssocID="{7ACE6F18-49D2-48DA-8C5F-39790BB900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EE2C-6B83-4005-B9B6-78702D36EF3E}" type="pres">
      <dgm:prSet presAssocID="{7ACE6F18-49D2-48DA-8C5F-39790BB9007B}" presName="accent_3" presStyleCnt="0"/>
      <dgm:spPr/>
    </dgm:pt>
    <dgm:pt modelId="{0A624474-B189-411B-9EA1-EC3C3D9BEDA8}" type="pres">
      <dgm:prSet presAssocID="{7ACE6F18-49D2-48DA-8C5F-39790BB9007B}" presName="accentRepeatNode" presStyleLbl="solidFgAcc1" presStyleIdx="2" presStyleCnt="3"/>
      <dgm:spPr/>
    </dgm:pt>
  </dgm:ptLst>
  <dgm:cxnLst>
    <dgm:cxn modelId="{8A1AA27B-9B83-4146-8F30-2867C48D9257}" type="presOf" srcId="{7ACE6F18-49D2-48DA-8C5F-39790BB9007B}" destId="{3D085200-276D-4824-9DB4-82DBB87DDF8E}" srcOrd="0" destOrd="0" presId="urn:microsoft.com/office/officeart/2008/layout/VerticalCurvedList"/>
    <dgm:cxn modelId="{F2EFD323-F805-4FA1-A968-28D62A2EE180}" srcId="{73F26DAF-FAF5-42F1-855A-F3775910C155}" destId="{048FD22E-8680-4682-BEC9-35112BBD17BD}" srcOrd="0" destOrd="0" parTransId="{A6C45B2A-31F6-4FEB-A268-92AAE8279741}" sibTransId="{E1E4A2D2-8426-409D-ADFE-678239BCB3C5}"/>
    <dgm:cxn modelId="{33C208DA-EA66-4F3C-9897-D2A0180EEF84}" srcId="{73F26DAF-FAF5-42F1-855A-F3775910C155}" destId="{7ACE6F18-49D2-48DA-8C5F-39790BB9007B}" srcOrd="2" destOrd="0" parTransId="{C01D5CDF-C685-4677-8FC4-9CEA24D8703E}" sibTransId="{AD5DAFF5-E3BF-4E49-AA48-36B1D7D83D5C}"/>
    <dgm:cxn modelId="{F6A9A52C-E755-4EF7-80A0-BC39AF794987}" type="presOf" srcId="{E1E4A2D2-8426-409D-ADFE-678239BCB3C5}" destId="{2E685BB9-F08D-47C4-B0FF-5418C9913C5B}" srcOrd="0" destOrd="0" presId="urn:microsoft.com/office/officeart/2008/layout/VerticalCurvedList"/>
    <dgm:cxn modelId="{71414AA6-6E2A-46F5-96A2-756B52EB3D82}" type="presOf" srcId="{D631B88F-D693-41DC-9DB7-392219BF56D7}" destId="{9B09C762-7EE8-453A-811F-AA6D4B23EB34}" srcOrd="0" destOrd="0" presId="urn:microsoft.com/office/officeart/2008/layout/VerticalCurvedList"/>
    <dgm:cxn modelId="{2E7611FE-D945-4661-8646-E3D9967BF6F5}" type="presOf" srcId="{73F26DAF-FAF5-42F1-855A-F3775910C155}" destId="{538BF454-6214-476E-BAF2-8987C1872099}" srcOrd="0" destOrd="0" presId="urn:microsoft.com/office/officeart/2008/layout/VerticalCurvedList"/>
    <dgm:cxn modelId="{D7744B3A-8F8B-476C-8E72-151213EF5D02}" srcId="{73F26DAF-FAF5-42F1-855A-F3775910C155}" destId="{D631B88F-D693-41DC-9DB7-392219BF56D7}" srcOrd="1" destOrd="0" parTransId="{E90A660A-4A3A-4F30-B1A8-96090D824241}" sibTransId="{9DDE8888-4790-4739-8950-03290CCD0EF2}"/>
    <dgm:cxn modelId="{93541490-A5A2-4106-A1A2-08A0BBDAAB36}" type="presOf" srcId="{048FD22E-8680-4682-BEC9-35112BBD17BD}" destId="{974D47E2-CDF5-4502-9B44-BBBA7D2DFE20}" srcOrd="0" destOrd="0" presId="urn:microsoft.com/office/officeart/2008/layout/VerticalCurvedList"/>
    <dgm:cxn modelId="{A906AF9D-BA74-4D4C-B287-7DD8ED6D48F0}" type="presParOf" srcId="{538BF454-6214-476E-BAF2-8987C1872099}" destId="{F57CF64F-7583-4948-B7ED-12129B5EB7A9}" srcOrd="0" destOrd="0" presId="urn:microsoft.com/office/officeart/2008/layout/VerticalCurvedList"/>
    <dgm:cxn modelId="{FDADE768-5325-4A3F-83FD-450174047899}" type="presParOf" srcId="{F57CF64F-7583-4948-B7ED-12129B5EB7A9}" destId="{A498D11A-DA12-4EFD-A8DD-74FF0BD7F596}" srcOrd="0" destOrd="0" presId="urn:microsoft.com/office/officeart/2008/layout/VerticalCurvedList"/>
    <dgm:cxn modelId="{C19015C0-B9DE-4E4A-B6AA-2F92C6B76640}" type="presParOf" srcId="{A498D11A-DA12-4EFD-A8DD-74FF0BD7F596}" destId="{E88C3499-A717-4990-9DD1-418414D1B4FD}" srcOrd="0" destOrd="0" presId="urn:microsoft.com/office/officeart/2008/layout/VerticalCurvedList"/>
    <dgm:cxn modelId="{BBD356DC-879D-4155-8485-DBCE75922C80}" type="presParOf" srcId="{A498D11A-DA12-4EFD-A8DD-74FF0BD7F596}" destId="{2E685BB9-F08D-47C4-B0FF-5418C9913C5B}" srcOrd="1" destOrd="0" presId="urn:microsoft.com/office/officeart/2008/layout/VerticalCurvedList"/>
    <dgm:cxn modelId="{08DF6F48-8F1B-4950-9190-FE3593D57577}" type="presParOf" srcId="{A498D11A-DA12-4EFD-A8DD-74FF0BD7F596}" destId="{D184694D-C76F-43D3-AAE6-884AF0979763}" srcOrd="2" destOrd="0" presId="urn:microsoft.com/office/officeart/2008/layout/VerticalCurvedList"/>
    <dgm:cxn modelId="{740CE26B-F729-41D8-8EC9-876AD25F0547}" type="presParOf" srcId="{A498D11A-DA12-4EFD-A8DD-74FF0BD7F596}" destId="{D63D32FB-13B1-4CD1-8B81-2213F8CE8CD5}" srcOrd="3" destOrd="0" presId="urn:microsoft.com/office/officeart/2008/layout/VerticalCurvedList"/>
    <dgm:cxn modelId="{77C90A71-8EB2-41F5-B97F-ED1BAA1AD46E}" type="presParOf" srcId="{F57CF64F-7583-4948-B7ED-12129B5EB7A9}" destId="{974D47E2-CDF5-4502-9B44-BBBA7D2DFE20}" srcOrd="1" destOrd="0" presId="urn:microsoft.com/office/officeart/2008/layout/VerticalCurvedList"/>
    <dgm:cxn modelId="{0EDAE049-2C6F-4238-9687-BEB70EC02A22}" type="presParOf" srcId="{F57CF64F-7583-4948-B7ED-12129B5EB7A9}" destId="{AB9FAE6E-425F-4AB8-A3B6-97B625F42245}" srcOrd="2" destOrd="0" presId="urn:microsoft.com/office/officeart/2008/layout/VerticalCurvedList"/>
    <dgm:cxn modelId="{21EE8AA7-20A6-406F-BA44-995136F4DFA9}" type="presParOf" srcId="{AB9FAE6E-425F-4AB8-A3B6-97B625F42245}" destId="{22275854-660C-4EFE-8A3B-C0EF880A2DF3}" srcOrd="0" destOrd="0" presId="urn:microsoft.com/office/officeart/2008/layout/VerticalCurvedList"/>
    <dgm:cxn modelId="{FC8DF95F-65C7-404D-B56E-6082524EEA72}" type="presParOf" srcId="{F57CF64F-7583-4948-B7ED-12129B5EB7A9}" destId="{9B09C762-7EE8-453A-811F-AA6D4B23EB34}" srcOrd="3" destOrd="0" presId="urn:microsoft.com/office/officeart/2008/layout/VerticalCurvedList"/>
    <dgm:cxn modelId="{178EA419-CA1C-4646-945D-5757378110C5}" type="presParOf" srcId="{F57CF64F-7583-4948-B7ED-12129B5EB7A9}" destId="{D47F2F1B-FBA4-4508-B701-0400C031B7E3}" srcOrd="4" destOrd="0" presId="urn:microsoft.com/office/officeart/2008/layout/VerticalCurvedList"/>
    <dgm:cxn modelId="{6020D01E-8AF1-4861-BF74-A6BB4C6FC084}" type="presParOf" srcId="{D47F2F1B-FBA4-4508-B701-0400C031B7E3}" destId="{F8AFA209-CE8B-4EAF-B7D6-BA66E4CE7294}" srcOrd="0" destOrd="0" presId="urn:microsoft.com/office/officeart/2008/layout/VerticalCurvedList"/>
    <dgm:cxn modelId="{D8E8EAD9-DC20-47EA-8DBA-335852BF4B44}" type="presParOf" srcId="{F57CF64F-7583-4948-B7ED-12129B5EB7A9}" destId="{3D085200-276D-4824-9DB4-82DBB87DDF8E}" srcOrd="5" destOrd="0" presId="urn:microsoft.com/office/officeart/2008/layout/VerticalCurvedList"/>
    <dgm:cxn modelId="{5EAA3E7C-ED40-4000-9192-FCEB224EE1D5}" type="presParOf" srcId="{F57CF64F-7583-4948-B7ED-12129B5EB7A9}" destId="{59A4EE2C-6B83-4005-B9B6-78702D36EF3E}" srcOrd="6" destOrd="0" presId="urn:microsoft.com/office/officeart/2008/layout/VerticalCurvedList"/>
    <dgm:cxn modelId="{7E59CC53-169C-463C-B3ED-8057E4AB304A}" type="presParOf" srcId="{59A4EE2C-6B83-4005-B9B6-78702D36EF3E}" destId="{0A624474-B189-411B-9EA1-EC3C3D9BED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26DAF-FAF5-42F1-855A-F3775910C1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</dgm:pt>
    <dgm:pt modelId="{D631B88F-D693-41DC-9DB7-392219BF56D7}">
      <dgm:prSet phldrT="[Text]"/>
      <dgm:spPr/>
      <dgm:t>
        <a:bodyPr/>
        <a:lstStyle/>
        <a:p>
          <a:r>
            <a:rPr lang="en-US" dirty="0" smtClean="0"/>
            <a:t>Package Design </a:t>
          </a:r>
        </a:p>
      </dgm:t>
    </dgm:pt>
    <dgm:pt modelId="{E90A660A-4A3A-4F30-B1A8-96090D824241}" type="parTrans" cxnId="{D7744B3A-8F8B-476C-8E72-151213EF5D02}">
      <dgm:prSet/>
      <dgm:spPr/>
      <dgm:t>
        <a:bodyPr/>
        <a:lstStyle/>
        <a:p>
          <a:endParaRPr lang="en-US"/>
        </a:p>
      </dgm:t>
    </dgm:pt>
    <dgm:pt modelId="{9DDE8888-4790-4739-8950-03290CCD0EF2}" type="sibTrans" cxnId="{D7744B3A-8F8B-476C-8E72-151213EF5D02}">
      <dgm:prSet/>
      <dgm:spPr/>
      <dgm:t>
        <a:bodyPr/>
        <a:lstStyle/>
        <a:p>
          <a:endParaRPr lang="en-US"/>
        </a:p>
      </dgm:t>
    </dgm:pt>
    <dgm:pt modelId="{7ACE6F18-49D2-48DA-8C5F-39790BB9007B}">
      <dgm:prSet phldrT="[Text]"/>
      <dgm:spPr/>
      <dgm:t>
        <a:bodyPr/>
        <a:lstStyle/>
        <a:p>
          <a:r>
            <a:rPr lang="en-US" dirty="0" smtClean="0"/>
            <a:t>Entity Relationship  </a:t>
          </a:r>
        </a:p>
      </dgm:t>
    </dgm:pt>
    <dgm:pt modelId="{C01D5CDF-C685-4677-8FC4-9CEA24D8703E}" type="parTrans" cxnId="{33C208DA-EA66-4F3C-9897-D2A0180EEF84}">
      <dgm:prSet/>
      <dgm:spPr/>
      <dgm:t>
        <a:bodyPr/>
        <a:lstStyle/>
        <a:p>
          <a:endParaRPr lang="en-US"/>
        </a:p>
      </dgm:t>
    </dgm:pt>
    <dgm:pt modelId="{AD5DAFF5-E3BF-4E49-AA48-36B1D7D83D5C}" type="sibTrans" cxnId="{33C208DA-EA66-4F3C-9897-D2A0180EEF84}">
      <dgm:prSet/>
      <dgm:spPr/>
      <dgm:t>
        <a:bodyPr/>
        <a:lstStyle/>
        <a:p>
          <a:endParaRPr lang="en-US"/>
        </a:p>
      </dgm:t>
    </dgm:pt>
    <dgm:pt modelId="{048FD22E-8680-4682-BEC9-35112BBD17BD}">
      <dgm:prSet phldrT="[Text]"/>
      <dgm:spPr/>
      <dgm:t>
        <a:bodyPr/>
        <a:lstStyle/>
        <a:p>
          <a:r>
            <a:rPr lang="en-US" dirty="0" smtClean="0"/>
            <a:t>Architecture Presentation </a:t>
          </a:r>
          <a:endParaRPr lang="en-US" dirty="0"/>
        </a:p>
      </dgm:t>
    </dgm:pt>
    <dgm:pt modelId="{E1E4A2D2-8426-409D-ADFE-678239BCB3C5}" type="sibTrans" cxnId="{F2EFD323-F805-4FA1-A968-28D62A2EE180}">
      <dgm:prSet/>
      <dgm:spPr/>
      <dgm:t>
        <a:bodyPr/>
        <a:lstStyle/>
        <a:p>
          <a:endParaRPr lang="en-US"/>
        </a:p>
      </dgm:t>
    </dgm:pt>
    <dgm:pt modelId="{A6C45B2A-31F6-4FEB-A268-92AAE8279741}" type="parTrans" cxnId="{F2EFD323-F805-4FA1-A968-28D62A2EE180}">
      <dgm:prSet/>
      <dgm:spPr/>
      <dgm:t>
        <a:bodyPr/>
        <a:lstStyle/>
        <a:p>
          <a:endParaRPr lang="en-US"/>
        </a:p>
      </dgm:t>
    </dgm:pt>
    <dgm:pt modelId="{538BF454-6214-476E-BAF2-8987C1872099}" type="pres">
      <dgm:prSet presAssocID="{73F26DAF-FAF5-42F1-855A-F3775910C155}" presName="Name0" presStyleCnt="0">
        <dgm:presLayoutVars>
          <dgm:chMax val="7"/>
          <dgm:chPref val="7"/>
          <dgm:dir/>
        </dgm:presLayoutVars>
      </dgm:prSet>
      <dgm:spPr/>
    </dgm:pt>
    <dgm:pt modelId="{F57CF64F-7583-4948-B7ED-12129B5EB7A9}" type="pres">
      <dgm:prSet presAssocID="{73F26DAF-FAF5-42F1-855A-F3775910C155}" presName="Name1" presStyleCnt="0"/>
      <dgm:spPr/>
    </dgm:pt>
    <dgm:pt modelId="{A498D11A-DA12-4EFD-A8DD-74FF0BD7F596}" type="pres">
      <dgm:prSet presAssocID="{73F26DAF-FAF5-42F1-855A-F3775910C155}" presName="cycle" presStyleCnt="0"/>
      <dgm:spPr/>
    </dgm:pt>
    <dgm:pt modelId="{E88C3499-A717-4990-9DD1-418414D1B4FD}" type="pres">
      <dgm:prSet presAssocID="{73F26DAF-FAF5-42F1-855A-F3775910C155}" presName="srcNode" presStyleLbl="node1" presStyleIdx="0" presStyleCnt="3"/>
      <dgm:spPr/>
    </dgm:pt>
    <dgm:pt modelId="{2E685BB9-F08D-47C4-B0FF-5418C9913C5B}" type="pres">
      <dgm:prSet presAssocID="{73F26DAF-FAF5-42F1-855A-F3775910C15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84694D-C76F-43D3-AAE6-884AF0979763}" type="pres">
      <dgm:prSet presAssocID="{73F26DAF-FAF5-42F1-855A-F3775910C155}" presName="extraNode" presStyleLbl="node1" presStyleIdx="0" presStyleCnt="3"/>
      <dgm:spPr/>
    </dgm:pt>
    <dgm:pt modelId="{D63D32FB-13B1-4CD1-8B81-2213F8CE8CD5}" type="pres">
      <dgm:prSet presAssocID="{73F26DAF-FAF5-42F1-855A-F3775910C155}" presName="dstNode" presStyleLbl="node1" presStyleIdx="0" presStyleCnt="3"/>
      <dgm:spPr/>
    </dgm:pt>
    <dgm:pt modelId="{974D47E2-CDF5-4502-9B44-BBBA7D2DFE20}" type="pres">
      <dgm:prSet presAssocID="{048FD22E-8680-4682-BEC9-35112BBD17B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FAE6E-425F-4AB8-A3B6-97B625F42245}" type="pres">
      <dgm:prSet presAssocID="{048FD22E-8680-4682-BEC9-35112BBD17BD}" presName="accent_1" presStyleCnt="0"/>
      <dgm:spPr/>
    </dgm:pt>
    <dgm:pt modelId="{22275854-660C-4EFE-8A3B-C0EF880A2DF3}" type="pres">
      <dgm:prSet presAssocID="{048FD22E-8680-4682-BEC9-35112BBD17BD}" presName="accentRepeatNode" presStyleLbl="solidFgAcc1" presStyleIdx="0" presStyleCnt="3"/>
      <dgm:spPr/>
    </dgm:pt>
    <dgm:pt modelId="{9B09C762-7EE8-453A-811F-AA6D4B23EB34}" type="pres">
      <dgm:prSet presAssocID="{D631B88F-D693-41DC-9DB7-392219BF56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F2F1B-FBA4-4508-B701-0400C031B7E3}" type="pres">
      <dgm:prSet presAssocID="{D631B88F-D693-41DC-9DB7-392219BF56D7}" presName="accent_2" presStyleCnt="0"/>
      <dgm:spPr/>
    </dgm:pt>
    <dgm:pt modelId="{F8AFA209-CE8B-4EAF-B7D6-BA66E4CE7294}" type="pres">
      <dgm:prSet presAssocID="{D631B88F-D693-41DC-9DB7-392219BF56D7}" presName="accentRepeatNode" presStyleLbl="solidFgAcc1" presStyleIdx="1" presStyleCnt="3"/>
      <dgm:spPr/>
    </dgm:pt>
    <dgm:pt modelId="{3D085200-276D-4824-9DB4-82DBB87DDF8E}" type="pres">
      <dgm:prSet presAssocID="{7ACE6F18-49D2-48DA-8C5F-39790BB900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EE2C-6B83-4005-B9B6-78702D36EF3E}" type="pres">
      <dgm:prSet presAssocID="{7ACE6F18-49D2-48DA-8C5F-39790BB9007B}" presName="accent_3" presStyleCnt="0"/>
      <dgm:spPr/>
    </dgm:pt>
    <dgm:pt modelId="{0A624474-B189-411B-9EA1-EC3C3D9BEDA8}" type="pres">
      <dgm:prSet presAssocID="{7ACE6F18-49D2-48DA-8C5F-39790BB9007B}" presName="accentRepeatNode" presStyleLbl="solidFgAcc1" presStyleIdx="2" presStyleCnt="3"/>
      <dgm:spPr/>
    </dgm:pt>
  </dgm:ptLst>
  <dgm:cxnLst>
    <dgm:cxn modelId="{F2EFD323-F805-4FA1-A968-28D62A2EE180}" srcId="{73F26DAF-FAF5-42F1-855A-F3775910C155}" destId="{048FD22E-8680-4682-BEC9-35112BBD17BD}" srcOrd="0" destOrd="0" parTransId="{A6C45B2A-31F6-4FEB-A268-92AAE8279741}" sibTransId="{E1E4A2D2-8426-409D-ADFE-678239BCB3C5}"/>
    <dgm:cxn modelId="{33C208DA-EA66-4F3C-9897-D2A0180EEF84}" srcId="{73F26DAF-FAF5-42F1-855A-F3775910C155}" destId="{7ACE6F18-49D2-48DA-8C5F-39790BB9007B}" srcOrd="2" destOrd="0" parTransId="{C01D5CDF-C685-4677-8FC4-9CEA24D8703E}" sibTransId="{AD5DAFF5-E3BF-4E49-AA48-36B1D7D83D5C}"/>
    <dgm:cxn modelId="{295767C9-69FA-46EE-BC4F-91FE5E015771}" type="presOf" srcId="{048FD22E-8680-4682-BEC9-35112BBD17BD}" destId="{974D47E2-CDF5-4502-9B44-BBBA7D2DFE20}" srcOrd="0" destOrd="0" presId="urn:microsoft.com/office/officeart/2008/layout/VerticalCurvedList"/>
    <dgm:cxn modelId="{53D98122-78F0-4F5E-B528-64078FB8DDC4}" type="presOf" srcId="{7ACE6F18-49D2-48DA-8C5F-39790BB9007B}" destId="{3D085200-276D-4824-9DB4-82DBB87DDF8E}" srcOrd="0" destOrd="0" presId="urn:microsoft.com/office/officeart/2008/layout/VerticalCurvedList"/>
    <dgm:cxn modelId="{D7744B3A-8F8B-476C-8E72-151213EF5D02}" srcId="{73F26DAF-FAF5-42F1-855A-F3775910C155}" destId="{D631B88F-D693-41DC-9DB7-392219BF56D7}" srcOrd="1" destOrd="0" parTransId="{E90A660A-4A3A-4F30-B1A8-96090D824241}" sibTransId="{9DDE8888-4790-4739-8950-03290CCD0EF2}"/>
    <dgm:cxn modelId="{4B5F3C1A-965F-405A-A588-5A6BF11E8724}" type="presOf" srcId="{73F26DAF-FAF5-42F1-855A-F3775910C155}" destId="{538BF454-6214-476E-BAF2-8987C1872099}" srcOrd="0" destOrd="0" presId="urn:microsoft.com/office/officeart/2008/layout/VerticalCurvedList"/>
    <dgm:cxn modelId="{F9135390-B20A-4CC1-BF39-B29BDDECF6E1}" type="presOf" srcId="{E1E4A2D2-8426-409D-ADFE-678239BCB3C5}" destId="{2E685BB9-F08D-47C4-B0FF-5418C9913C5B}" srcOrd="0" destOrd="0" presId="urn:microsoft.com/office/officeart/2008/layout/VerticalCurvedList"/>
    <dgm:cxn modelId="{49ADD28B-FA5A-465D-8FB1-AF7B3DE6E205}" type="presOf" srcId="{D631B88F-D693-41DC-9DB7-392219BF56D7}" destId="{9B09C762-7EE8-453A-811F-AA6D4B23EB34}" srcOrd="0" destOrd="0" presId="urn:microsoft.com/office/officeart/2008/layout/VerticalCurvedList"/>
    <dgm:cxn modelId="{A45F2D4D-8152-43BB-86E8-14F1D75DF857}" type="presParOf" srcId="{538BF454-6214-476E-BAF2-8987C1872099}" destId="{F57CF64F-7583-4948-B7ED-12129B5EB7A9}" srcOrd="0" destOrd="0" presId="urn:microsoft.com/office/officeart/2008/layout/VerticalCurvedList"/>
    <dgm:cxn modelId="{207B6496-06F4-44AD-B5A3-4798A003AD83}" type="presParOf" srcId="{F57CF64F-7583-4948-B7ED-12129B5EB7A9}" destId="{A498D11A-DA12-4EFD-A8DD-74FF0BD7F596}" srcOrd="0" destOrd="0" presId="urn:microsoft.com/office/officeart/2008/layout/VerticalCurvedList"/>
    <dgm:cxn modelId="{1C9A4FAB-5EDF-44FE-9830-564D729C04C5}" type="presParOf" srcId="{A498D11A-DA12-4EFD-A8DD-74FF0BD7F596}" destId="{E88C3499-A717-4990-9DD1-418414D1B4FD}" srcOrd="0" destOrd="0" presId="urn:microsoft.com/office/officeart/2008/layout/VerticalCurvedList"/>
    <dgm:cxn modelId="{8148CB5E-9A30-46AF-B717-58BDD31D9DEC}" type="presParOf" srcId="{A498D11A-DA12-4EFD-A8DD-74FF0BD7F596}" destId="{2E685BB9-F08D-47C4-B0FF-5418C9913C5B}" srcOrd="1" destOrd="0" presId="urn:microsoft.com/office/officeart/2008/layout/VerticalCurvedList"/>
    <dgm:cxn modelId="{0F4E3296-25AA-4599-836B-58F15B2424D2}" type="presParOf" srcId="{A498D11A-DA12-4EFD-A8DD-74FF0BD7F596}" destId="{D184694D-C76F-43D3-AAE6-884AF0979763}" srcOrd="2" destOrd="0" presId="urn:microsoft.com/office/officeart/2008/layout/VerticalCurvedList"/>
    <dgm:cxn modelId="{69D09A1A-662C-4B67-A549-CA176C35700F}" type="presParOf" srcId="{A498D11A-DA12-4EFD-A8DD-74FF0BD7F596}" destId="{D63D32FB-13B1-4CD1-8B81-2213F8CE8CD5}" srcOrd="3" destOrd="0" presId="urn:microsoft.com/office/officeart/2008/layout/VerticalCurvedList"/>
    <dgm:cxn modelId="{C4BB9703-0233-492F-9DF5-738F44061503}" type="presParOf" srcId="{F57CF64F-7583-4948-B7ED-12129B5EB7A9}" destId="{974D47E2-CDF5-4502-9B44-BBBA7D2DFE20}" srcOrd="1" destOrd="0" presId="urn:microsoft.com/office/officeart/2008/layout/VerticalCurvedList"/>
    <dgm:cxn modelId="{41333F7C-CB83-4178-BA82-BF858E0E417B}" type="presParOf" srcId="{F57CF64F-7583-4948-B7ED-12129B5EB7A9}" destId="{AB9FAE6E-425F-4AB8-A3B6-97B625F42245}" srcOrd="2" destOrd="0" presId="urn:microsoft.com/office/officeart/2008/layout/VerticalCurvedList"/>
    <dgm:cxn modelId="{63CA223E-C948-47ED-B5AA-D27EF221C886}" type="presParOf" srcId="{AB9FAE6E-425F-4AB8-A3B6-97B625F42245}" destId="{22275854-660C-4EFE-8A3B-C0EF880A2DF3}" srcOrd="0" destOrd="0" presId="urn:microsoft.com/office/officeart/2008/layout/VerticalCurvedList"/>
    <dgm:cxn modelId="{9988F9A9-509B-4687-9C6A-35CD9A6F6284}" type="presParOf" srcId="{F57CF64F-7583-4948-B7ED-12129B5EB7A9}" destId="{9B09C762-7EE8-453A-811F-AA6D4B23EB34}" srcOrd="3" destOrd="0" presId="urn:microsoft.com/office/officeart/2008/layout/VerticalCurvedList"/>
    <dgm:cxn modelId="{C810FAE8-8F03-4C78-B1B4-89251729780D}" type="presParOf" srcId="{F57CF64F-7583-4948-B7ED-12129B5EB7A9}" destId="{D47F2F1B-FBA4-4508-B701-0400C031B7E3}" srcOrd="4" destOrd="0" presId="urn:microsoft.com/office/officeart/2008/layout/VerticalCurvedList"/>
    <dgm:cxn modelId="{77F71563-D2A8-45F5-8092-ABDE4BB7B3AF}" type="presParOf" srcId="{D47F2F1B-FBA4-4508-B701-0400C031B7E3}" destId="{F8AFA209-CE8B-4EAF-B7D6-BA66E4CE7294}" srcOrd="0" destOrd="0" presId="urn:microsoft.com/office/officeart/2008/layout/VerticalCurvedList"/>
    <dgm:cxn modelId="{F86BB74A-DA3C-4BE9-9C24-7E457E203C44}" type="presParOf" srcId="{F57CF64F-7583-4948-B7ED-12129B5EB7A9}" destId="{3D085200-276D-4824-9DB4-82DBB87DDF8E}" srcOrd="5" destOrd="0" presId="urn:microsoft.com/office/officeart/2008/layout/VerticalCurvedList"/>
    <dgm:cxn modelId="{0B05BA46-C422-4D50-9B32-8E90EDDEA6E9}" type="presParOf" srcId="{F57CF64F-7583-4948-B7ED-12129B5EB7A9}" destId="{59A4EE2C-6B83-4005-B9B6-78702D36EF3E}" srcOrd="6" destOrd="0" presId="urn:microsoft.com/office/officeart/2008/layout/VerticalCurvedList"/>
    <dgm:cxn modelId="{C05DDFFA-6ECA-411D-890F-97BF4FD331F2}" type="presParOf" srcId="{59A4EE2C-6B83-4005-B9B6-78702D36EF3E}" destId="{0A624474-B189-411B-9EA1-EC3C3D9BED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26DAF-FAF5-42F1-855A-F3775910C1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</dgm:pt>
    <dgm:pt modelId="{D631B88F-D693-41DC-9DB7-392219BF56D7}">
      <dgm:prSet phldrT="[Text]"/>
      <dgm:spPr/>
      <dgm:t>
        <a:bodyPr/>
        <a:lstStyle/>
        <a:p>
          <a:r>
            <a:rPr lang="en-US" dirty="0" smtClean="0"/>
            <a:t>Test Process </a:t>
          </a:r>
        </a:p>
      </dgm:t>
    </dgm:pt>
    <dgm:pt modelId="{E90A660A-4A3A-4F30-B1A8-96090D824241}" type="parTrans" cxnId="{D7744B3A-8F8B-476C-8E72-151213EF5D02}">
      <dgm:prSet/>
      <dgm:spPr/>
      <dgm:t>
        <a:bodyPr/>
        <a:lstStyle/>
        <a:p>
          <a:endParaRPr lang="en-US"/>
        </a:p>
      </dgm:t>
    </dgm:pt>
    <dgm:pt modelId="{9DDE8888-4790-4739-8950-03290CCD0EF2}" type="sibTrans" cxnId="{D7744B3A-8F8B-476C-8E72-151213EF5D02}">
      <dgm:prSet/>
      <dgm:spPr/>
      <dgm:t>
        <a:bodyPr/>
        <a:lstStyle/>
        <a:p>
          <a:endParaRPr lang="en-US"/>
        </a:p>
      </dgm:t>
    </dgm:pt>
    <dgm:pt modelId="{7ACE6F18-49D2-48DA-8C5F-39790BB9007B}">
      <dgm:prSet phldrT="[Text]"/>
      <dgm:spPr/>
      <dgm:t>
        <a:bodyPr/>
        <a:lstStyle/>
        <a:p>
          <a:r>
            <a:rPr lang="en-US" dirty="0" smtClean="0"/>
            <a:t>Test Result  </a:t>
          </a:r>
        </a:p>
      </dgm:t>
    </dgm:pt>
    <dgm:pt modelId="{C01D5CDF-C685-4677-8FC4-9CEA24D8703E}" type="parTrans" cxnId="{33C208DA-EA66-4F3C-9897-D2A0180EEF84}">
      <dgm:prSet/>
      <dgm:spPr/>
      <dgm:t>
        <a:bodyPr/>
        <a:lstStyle/>
        <a:p>
          <a:endParaRPr lang="en-US"/>
        </a:p>
      </dgm:t>
    </dgm:pt>
    <dgm:pt modelId="{AD5DAFF5-E3BF-4E49-AA48-36B1D7D83D5C}" type="sibTrans" cxnId="{33C208DA-EA66-4F3C-9897-D2A0180EEF84}">
      <dgm:prSet/>
      <dgm:spPr/>
      <dgm:t>
        <a:bodyPr/>
        <a:lstStyle/>
        <a:p>
          <a:endParaRPr lang="en-US"/>
        </a:p>
      </dgm:t>
    </dgm:pt>
    <dgm:pt modelId="{048FD22E-8680-4682-BEC9-35112BBD17BD}">
      <dgm:prSet phldrT="[Text]"/>
      <dgm:spPr/>
      <dgm:t>
        <a:bodyPr/>
        <a:lstStyle/>
        <a:p>
          <a:r>
            <a:rPr lang="en-US" dirty="0" smtClean="0"/>
            <a:t>Test Model </a:t>
          </a:r>
          <a:endParaRPr lang="en-US" dirty="0"/>
        </a:p>
      </dgm:t>
    </dgm:pt>
    <dgm:pt modelId="{E1E4A2D2-8426-409D-ADFE-678239BCB3C5}" type="sibTrans" cxnId="{F2EFD323-F805-4FA1-A968-28D62A2EE180}">
      <dgm:prSet/>
      <dgm:spPr/>
      <dgm:t>
        <a:bodyPr/>
        <a:lstStyle/>
        <a:p>
          <a:endParaRPr lang="en-US"/>
        </a:p>
      </dgm:t>
    </dgm:pt>
    <dgm:pt modelId="{A6C45B2A-31F6-4FEB-A268-92AAE8279741}" type="parTrans" cxnId="{F2EFD323-F805-4FA1-A968-28D62A2EE180}">
      <dgm:prSet/>
      <dgm:spPr/>
      <dgm:t>
        <a:bodyPr/>
        <a:lstStyle/>
        <a:p>
          <a:endParaRPr lang="en-US"/>
        </a:p>
      </dgm:t>
    </dgm:pt>
    <dgm:pt modelId="{538BF454-6214-476E-BAF2-8987C1872099}" type="pres">
      <dgm:prSet presAssocID="{73F26DAF-FAF5-42F1-855A-F3775910C155}" presName="Name0" presStyleCnt="0">
        <dgm:presLayoutVars>
          <dgm:chMax val="7"/>
          <dgm:chPref val="7"/>
          <dgm:dir/>
        </dgm:presLayoutVars>
      </dgm:prSet>
      <dgm:spPr/>
    </dgm:pt>
    <dgm:pt modelId="{F57CF64F-7583-4948-B7ED-12129B5EB7A9}" type="pres">
      <dgm:prSet presAssocID="{73F26DAF-FAF5-42F1-855A-F3775910C155}" presName="Name1" presStyleCnt="0"/>
      <dgm:spPr/>
    </dgm:pt>
    <dgm:pt modelId="{A498D11A-DA12-4EFD-A8DD-74FF0BD7F596}" type="pres">
      <dgm:prSet presAssocID="{73F26DAF-FAF5-42F1-855A-F3775910C155}" presName="cycle" presStyleCnt="0"/>
      <dgm:spPr/>
    </dgm:pt>
    <dgm:pt modelId="{E88C3499-A717-4990-9DD1-418414D1B4FD}" type="pres">
      <dgm:prSet presAssocID="{73F26DAF-FAF5-42F1-855A-F3775910C155}" presName="srcNode" presStyleLbl="node1" presStyleIdx="0" presStyleCnt="3"/>
      <dgm:spPr/>
    </dgm:pt>
    <dgm:pt modelId="{2E685BB9-F08D-47C4-B0FF-5418C9913C5B}" type="pres">
      <dgm:prSet presAssocID="{73F26DAF-FAF5-42F1-855A-F3775910C15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84694D-C76F-43D3-AAE6-884AF0979763}" type="pres">
      <dgm:prSet presAssocID="{73F26DAF-FAF5-42F1-855A-F3775910C155}" presName="extraNode" presStyleLbl="node1" presStyleIdx="0" presStyleCnt="3"/>
      <dgm:spPr/>
    </dgm:pt>
    <dgm:pt modelId="{D63D32FB-13B1-4CD1-8B81-2213F8CE8CD5}" type="pres">
      <dgm:prSet presAssocID="{73F26DAF-FAF5-42F1-855A-F3775910C155}" presName="dstNode" presStyleLbl="node1" presStyleIdx="0" presStyleCnt="3"/>
      <dgm:spPr/>
    </dgm:pt>
    <dgm:pt modelId="{974D47E2-CDF5-4502-9B44-BBBA7D2DFE20}" type="pres">
      <dgm:prSet presAssocID="{048FD22E-8680-4682-BEC9-35112BBD17B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FAE6E-425F-4AB8-A3B6-97B625F42245}" type="pres">
      <dgm:prSet presAssocID="{048FD22E-8680-4682-BEC9-35112BBD17BD}" presName="accent_1" presStyleCnt="0"/>
      <dgm:spPr/>
    </dgm:pt>
    <dgm:pt modelId="{22275854-660C-4EFE-8A3B-C0EF880A2DF3}" type="pres">
      <dgm:prSet presAssocID="{048FD22E-8680-4682-BEC9-35112BBD17BD}" presName="accentRepeatNode" presStyleLbl="solidFgAcc1" presStyleIdx="0" presStyleCnt="3"/>
      <dgm:spPr/>
    </dgm:pt>
    <dgm:pt modelId="{9B09C762-7EE8-453A-811F-AA6D4B23EB34}" type="pres">
      <dgm:prSet presAssocID="{D631B88F-D693-41DC-9DB7-392219BF56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F2F1B-FBA4-4508-B701-0400C031B7E3}" type="pres">
      <dgm:prSet presAssocID="{D631B88F-D693-41DC-9DB7-392219BF56D7}" presName="accent_2" presStyleCnt="0"/>
      <dgm:spPr/>
    </dgm:pt>
    <dgm:pt modelId="{F8AFA209-CE8B-4EAF-B7D6-BA66E4CE7294}" type="pres">
      <dgm:prSet presAssocID="{D631B88F-D693-41DC-9DB7-392219BF56D7}" presName="accentRepeatNode" presStyleLbl="solidFgAcc1" presStyleIdx="1" presStyleCnt="3"/>
      <dgm:spPr/>
    </dgm:pt>
    <dgm:pt modelId="{3D085200-276D-4824-9DB4-82DBB87DDF8E}" type="pres">
      <dgm:prSet presAssocID="{7ACE6F18-49D2-48DA-8C5F-39790BB900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EE2C-6B83-4005-B9B6-78702D36EF3E}" type="pres">
      <dgm:prSet presAssocID="{7ACE6F18-49D2-48DA-8C5F-39790BB9007B}" presName="accent_3" presStyleCnt="0"/>
      <dgm:spPr/>
    </dgm:pt>
    <dgm:pt modelId="{0A624474-B189-411B-9EA1-EC3C3D9BEDA8}" type="pres">
      <dgm:prSet presAssocID="{7ACE6F18-49D2-48DA-8C5F-39790BB9007B}" presName="accentRepeatNode" presStyleLbl="solidFgAcc1" presStyleIdx="2" presStyleCnt="3"/>
      <dgm:spPr/>
    </dgm:pt>
  </dgm:ptLst>
  <dgm:cxnLst>
    <dgm:cxn modelId="{DD594862-0248-4193-AAC8-887DD3C9C7AB}" type="presOf" srcId="{D631B88F-D693-41DC-9DB7-392219BF56D7}" destId="{9B09C762-7EE8-453A-811F-AA6D4B23EB34}" srcOrd="0" destOrd="0" presId="urn:microsoft.com/office/officeart/2008/layout/VerticalCurvedList"/>
    <dgm:cxn modelId="{F2EFD323-F805-4FA1-A968-28D62A2EE180}" srcId="{73F26DAF-FAF5-42F1-855A-F3775910C155}" destId="{048FD22E-8680-4682-BEC9-35112BBD17BD}" srcOrd="0" destOrd="0" parTransId="{A6C45B2A-31F6-4FEB-A268-92AAE8279741}" sibTransId="{E1E4A2D2-8426-409D-ADFE-678239BCB3C5}"/>
    <dgm:cxn modelId="{33C208DA-EA66-4F3C-9897-D2A0180EEF84}" srcId="{73F26DAF-FAF5-42F1-855A-F3775910C155}" destId="{7ACE6F18-49D2-48DA-8C5F-39790BB9007B}" srcOrd="2" destOrd="0" parTransId="{C01D5CDF-C685-4677-8FC4-9CEA24D8703E}" sibTransId="{AD5DAFF5-E3BF-4E49-AA48-36B1D7D83D5C}"/>
    <dgm:cxn modelId="{9F8A3138-E34D-4259-AF0E-9B8FA6BCE4BF}" type="presOf" srcId="{7ACE6F18-49D2-48DA-8C5F-39790BB9007B}" destId="{3D085200-276D-4824-9DB4-82DBB87DDF8E}" srcOrd="0" destOrd="0" presId="urn:microsoft.com/office/officeart/2008/layout/VerticalCurvedList"/>
    <dgm:cxn modelId="{4C0FE49F-D931-429A-8274-911999234697}" type="presOf" srcId="{73F26DAF-FAF5-42F1-855A-F3775910C155}" destId="{538BF454-6214-476E-BAF2-8987C1872099}" srcOrd="0" destOrd="0" presId="urn:microsoft.com/office/officeart/2008/layout/VerticalCurvedList"/>
    <dgm:cxn modelId="{9F040EEA-6FFF-4427-95F2-70FEF38131F4}" type="presOf" srcId="{E1E4A2D2-8426-409D-ADFE-678239BCB3C5}" destId="{2E685BB9-F08D-47C4-B0FF-5418C9913C5B}" srcOrd="0" destOrd="0" presId="urn:microsoft.com/office/officeart/2008/layout/VerticalCurvedList"/>
    <dgm:cxn modelId="{D7744B3A-8F8B-476C-8E72-151213EF5D02}" srcId="{73F26DAF-FAF5-42F1-855A-F3775910C155}" destId="{D631B88F-D693-41DC-9DB7-392219BF56D7}" srcOrd="1" destOrd="0" parTransId="{E90A660A-4A3A-4F30-B1A8-96090D824241}" sibTransId="{9DDE8888-4790-4739-8950-03290CCD0EF2}"/>
    <dgm:cxn modelId="{34D60829-959C-4D24-B984-A47BEEB7FCCA}" type="presOf" srcId="{048FD22E-8680-4682-BEC9-35112BBD17BD}" destId="{974D47E2-CDF5-4502-9B44-BBBA7D2DFE20}" srcOrd="0" destOrd="0" presId="urn:microsoft.com/office/officeart/2008/layout/VerticalCurvedList"/>
    <dgm:cxn modelId="{26EA5660-40A3-4EAD-927F-A2D7B0E38407}" type="presParOf" srcId="{538BF454-6214-476E-BAF2-8987C1872099}" destId="{F57CF64F-7583-4948-B7ED-12129B5EB7A9}" srcOrd="0" destOrd="0" presId="urn:microsoft.com/office/officeart/2008/layout/VerticalCurvedList"/>
    <dgm:cxn modelId="{32D88429-B342-4C45-ACC5-CB70215BABAB}" type="presParOf" srcId="{F57CF64F-7583-4948-B7ED-12129B5EB7A9}" destId="{A498D11A-DA12-4EFD-A8DD-74FF0BD7F596}" srcOrd="0" destOrd="0" presId="urn:microsoft.com/office/officeart/2008/layout/VerticalCurvedList"/>
    <dgm:cxn modelId="{736D0241-91B6-4172-B49C-8EF9AC1DBA9D}" type="presParOf" srcId="{A498D11A-DA12-4EFD-A8DD-74FF0BD7F596}" destId="{E88C3499-A717-4990-9DD1-418414D1B4FD}" srcOrd="0" destOrd="0" presId="urn:microsoft.com/office/officeart/2008/layout/VerticalCurvedList"/>
    <dgm:cxn modelId="{501566BD-138D-4563-A3E0-B5A24AC96E6B}" type="presParOf" srcId="{A498D11A-DA12-4EFD-A8DD-74FF0BD7F596}" destId="{2E685BB9-F08D-47C4-B0FF-5418C9913C5B}" srcOrd="1" destOrd="0" presId="urn:microsoft.com/office/officeart/2008/layout/VerticalCurvedList"/>
    <dgm:cxn modelId="{46E3CC27-3124-43D4-93C3-C9DAEE61DA4A}" type="presParOf" srcId="{A498D11A-DA12-4EFD-A8DD-74FF0BD7F596}" destId="{D184694D-C76F-43D3-AAE6-884AF0979763}" srcOrd="2" destOrd="0" presId="urn:microsoft.com/office/officeart/2008/layout/VerticalCurvedList"/>
    <dgm:cxn modelId="{77CF2767-82A8-4F42-BFAE-7970CF0A77C3}" type="presParOf" srcId="{A498D11A-DA12-4EFD-A8DD-74FF0BD7F596}" destId="{D63D32FB-13B1-4CD1-8B81-2213F8CE8CD5}" srcOrd="3" destOrd="0" presId="urn:microsoft.com/office/officeart/2008/layout/VerticalCurvedList"/>
    <dgm:cxn modelId="{01A5144E-18FA-4443-94F8-9EB5AFD02A4E}" type="presParOf" srcId="{F57CF64F-7583-4948-B7ED-12129B5EB7A9}" destId="{974D47E2-CDF5-4502-9B44-BBBA7D2DFE20}" srcOrd="1" destOrd="0" presId="urn:microsoft.com/office/officeart/2008/layout/VerticalCurvedList"/>
    <dgm:cxn modelId="{90D2B186-AEAD-4C48-BE8C-DF8B73C93E01}" type="presParOf" srcId="{F57CF64F-7583-4948-B7ED-12129B5EB7A9}" destId="{AB9FAE6E-425F-4AB8-A3B6-97B625F42245}" srcOrd="2" destOrd="0" presId="urn:microsoft.com/office/officeart/2008/layout/VerticalCurvedList"/>
    <dgm:cxn modelId="{C7C01441-BE9C-4904-98E9-C1C9F6BDF1FF}" type="presParOf" srcId="{AB9FAE6E-425F-4AB8-A3B6-97B625F42245}" destId="{22275854-660C-4EFE-8A3B-C0EF880A2DF3}" srcOrd="0" destOrd="0" presId="urn:microsoft.com/office/officeart/2008/layout/VerticalCurvedList"/>
    <dgm:cxn modelId="{C4155F7C-80DC-4218-B304-C7207885A781}" type="presParOf" srcId="{F57CF64F-7583-4948-B7ED-12129B5EB7A9}" destId="{9B09C762-7EE8-453A-811F-AA6D4B23EB34}" srcOrd="3" destOrd="0" presId="urn:microsoft.com/office/officeart/2008/layout/VerticalCurvedList"/>
    <dgm:cxn modelId="{CA00E8E6-D5B5-42A7-A306-0FA61A6BD484}" type="presParOf" srcId="{F57CF64F-7583-4948-B7ED-12129B5EB7A9}" destId="{D47F2F1B-FBA4-4508-B701-0400C031B7E3}" srcOrd="4" destOrd="0" presId="urn:microsoft.com/office/officeart/2008/layout/VerticalCurvedList"/>
    <dgm:cxn modelId="{D9516B4D-3A2F-42BB-AEB8-C2BE79058F25}" type="presParOf" srcId="{D47F2F1B-FBA4-4508-B701-0400C031B7E3}" destId="{F8AFA209-CE8B-4EAF-B7D6-BA66E4CE7294}" srcOrd="0" destOrd="0" presId="urn:microsoft.com/office/officeart/2008/layout/VerticalCurvedList"/>
    <dgm:cxn modelId="{5C63A118-E94A-40B6-B8D2-13D79D106144}" type="presParOf" srcId="{F57CF64F-7583-4948-B7ED-12129B5EB7A9}" destId="{3D085200-276D-4824-9DB4-82DBB87DDF8E}" srcOrd="5" destOrd="0" presId="urn:microsoft.com/office/officeart/2008/layout/VerticalCurvedList"/>
    <dgm:cxn modelId="{F07A97C7-E085-4B0A-ADB0-21EE54802110}" type="presParOf" srcId="{F57CF64F-7583-4948-B7ED-12129B5EB7A9}" destId="{59A4EE2C-6B83-4005-B9B6-78702D36EF3E}" srcOrd="6" destOrd="0" presId="urn:microsoft.com/office/officeart/2008/layout/VerticalCurvedList"/>
    <dgm:cxn modelId="{F92623F7-645D-4669-8D3D-E7DF60E2B4BC}" type="presParOf" srcId="{59A4EE2C-6B83-4005-B9B6-78702D36EF3E}" destId="{0A624474-B189-411B-9EA1-EC3C3D9BED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26DAF-FAF5-42F1-855A-F3775910C1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</dgm:pt>
    <dgm:pt modelId="{D631B88F-D693-41DC-9DB7-392219BF56D7}">
      <dgm:prSet phldrT="[Text]"/>
      <dgm:spPr/>
      <dgm:t>
        <a:bodyPr/>
        <a:lstStyle/>
        <a:p>
          <a:r>
            <a:rPr lang="en-US" dirty="0" smtClean="0"/>
            <a:t>Comparison Result </a:t>
          </a:r>
        </a:p>
      </dgm:t>
    </dgm:pt>
    <dgm:pt modelId="{E90A660A-4A3A-4F30-B1A8-96090D824241}" type="parTrans" cxnId="{D7744B3A-8F8B-476C-8E72-151213EF5D02}">
      <dgm:prSet/>
      <dgm:spPr/>
      <dgm:t>
        <a:bodyPr/>
        <a:lstStyle/>
        <a:p>
          <a:endParaRPr lang="en-US"/>
        </a:p>
      </dgm:t>
    </dgm:pt>
    <dgm:pt modelId="{9DDE8888-4790-4739-8950-03290CCD0EF2}" type="sibTrans" cxnId="{D7744B3A-8F8B-476C-8E72-151213EF5D02}">
      <dgm:prSet/>
      <dgm:spPr/>
      <dgm:t>
        <a:bodyPr/>
        <a:lstStyle/>
        <a:p>
          <a:endParaRPr lang="en-US"/>
        </a:p>
      </dgm:t>
    </dgm:pt>
    <dgm:pt modelId="{7ACE6F18-49D2-48DA-8C5F-39790BB9007B}">
      <dgm:prSet phldrT="[Text]"/>
      <dgm:spPr/>
      <dgm:t>
        <a:bodyPr/>
        <a:lstStyle/>
        <a:p>
          <a:r>
            <a:rPr lang="en-US" dirty="0" smtClean="0"/>
            <a:t>Lessons Learned </a:t>
          </a:r>
        </a:p>
      </dgm:t>
    </dgm:pt>
    <dgm:pt modelId="{C01D5CDF-C685-4677-8FC4-9CEA24D8703E}" type="parTrans" cxnId="{33C208DA-EA66-4F3C-9897-D2A0180EEF84}">
      <dgm:prSet/>
      <dgm:spPr/>
      <dgm:t>
        <a:bodyPr/>
        <a:lstStyle/>
        <a:p>
          <a:endParaRPr lang="en-US"/>
        </a:p>
      </dgm:t>
    </dgm:pt>
    <dgm:pt modelId="{AD5DAFF5-E3BF-4E49-AA48-36B1D7D83D5C}" type="sibTrans" cxnId="{33C208DA-EA66-4F3C-9897-D2A0180EEF84}">
      <dgm:prSet/>
      <dgm:spPr/>
      <dgm:t>
        <a:bodyPr/>
        <a:lstStyle/>
        <a:p>
          <a:endParaRPr lang="en-US"/>
        </a:p>
      </dgm:t>
    </dgm:pt>
    <dgm:pt modelId="{048FD22E-8680-4682-BEC9-35112BBD17BD}">
      <dgm:prSet phldrT="[Text]"/>
      <dgm:spPr/>
      <dgm:t>
        <a:bodyPr/>
        <a:lstStyle/>
        <a:p>
          <a:r>
            <a:rPr lang="en-US" dirty="0" smtClean="0"/>
            <a:t>Project Result </a:t>
          </a:r>
          <a:endParaRPr lang="en-US" dirty="0"/>
        </a:p>
      </dgm:t>
    </dgm:pt>
    <dgm:pt modelId="{E1E4A2D2-8426-409D-ADFE-678239BCB3C5}" type="sibTrans" cxnId="{F2EFD323-F805-4FA1-A968-28D62A2EE180}">
      <dgm:prSet/>
      <dgm:spPr/>
      <dgm:t>
        <a:bodyPr/>
        <a:lstStyle/>
        <a:p>
          <a:endParaRPr lang="en-US"/>
        </a:p>
      </dgm:t>
    </dgm:pt>
    <dgm:pt modelId="{A6C45B2A-31F6-4FEB-A268-92AAE8279741}" type="parTrans" cxnId="{F2EFD323-F805-4FA1-A968-28D62A2EE180}">
      <dgm:prSet/>
      <dgm:spPr/>
      <dgm:t>
        <a:bodyPr/>
        <a:lstStyle/>
        <a:p>
          <a:endParaRPr lang="en-US"/>
        </a:p>
      </dgm:t>
    </dgm:pt>
    <dgm:pt modelId="{538BF454-6214-476E-BAF2-8987C1872099}" type="pres">
      <dgm:prSet presAssocID="{73F26DAF-FAF5-42F1-855A-F3775910C155}" presName="Name0" presStyleCnt="0">
        <dgm:presLayoutVars>
          <dgm:chMax val="7"/>
          <dgm:chPref val="7"/>
          <dgm:dir/>
        </dgm:presLayoutVars>
      </dgm:prSet>
      <dgm:spPr/>
    </dgm:pt>
    <dgm:pt modelId="{F57CF64F-7583-4948-B7ED-12129B5EB7A9}" type="pres">
      <dgm:prSet presAssocID="{73F26DAF-FAF5-42F1-855A-F3775910C155}" presName="Name1" presStyleCnt="0"/>
      <dgm:spPr/>
    </dgm:pt>
    <dgm:pt modelId="{A498D11A-DA12-4EFD-A8DD-74FF0BD7F596}" type="pres">
      <dgm:prSet presAssocID="{73F26DAF-FAF5-42F1-855A-F3775910C155}" presName="cycle" presStyleCnt="0"/>
      <dgm:spPr/>
    </dgm:pt>
    <dgm:pt modelId="{E88C3499-A717-4990-9DD1-418414D1B4FD}" type="pres">
      <dgm:prSet presAssocID="{73F26DAF-FAF5-42F1-855A-F3775910C155}" presName="srcNode" presStyleLbl="node1" presStyleIdx="0" presStyleCnt="3"/>
      <dgm:spPr/>
    </dgm:pt>
    <dgm:pt modelId="{2E685BB9-F08D-47C4-B0FF-5418C9913C5B}" type="pres">
      <dgm:prSet presAssocID="{73F26DAF-FAF5-42F1-855A-F3775910C15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84694D-C76F-43D3-AAE6-884AF0979763}" type="pres">
      <dgm:prSet presAssocID="{73F26DAF-FAF5-42F1-855A-F3775910C155}" presName="extraNode" presStyleLbl="node1" presStyleIdx="0" presStyleCnt="3"/>
      <dgm:spPr/>
    </dgm:pt>
    <dgm:pt modelId="{D63D32FB-13B1-4CD1-8B81-2213F8CE8CD5}" type="pres">
      <dgm:prSet presAssocID="{73F26DAF-FAF5-42F1-855A-F3775910C155}" presName="dstNode" presStyleLbl="node1" presStyleIdx="0" presStyleCnt="3"/>
      <dgm:spPr/>
    </dgm:pt>
    <dgm:pt modelId="{974D47E2-CDF5-4502-9B44-BBBA7D2DFE20}" type="pres">
      <dgm:prSet presAssocID="{048FD22E-8680-4682-BEC9-35112BBD17B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FAE6E-425F-4AB8-A3B6-97B625F42245}" type="pres">
      <dgm:prSet presAssocID="{048FD22E-8680-4682-BEC9-35112BBD17BD}" presName="accent_1" presStyleCnt="0"/>
      <dgm:spPr/>
    </dgm:pt>
    <dgm:pt modelId="{22275854-660C-4EFE-8A3B-C0EF880A2DF3}" type="pres">
      <dgm:prSet presAssocID="{048FD22E-8680-4682-BEC9-35112BBD17BD}" presName="accentRepeatNode" presStyleLbl="solidFgAcc1" presStyleIdx="0" presStyleCnt="3"/>
      <dgm:spPr/>
    </dgm:pt>
    <dgm:pt modelId="{9B09C762-7EE8-453A-811F-AA6D4B23EB34}" type="pres">
      <dgm:prSet presAssocID="{D631B88F-D693-41DC-9DB7-392219BF56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F2F1B-FBA4-4508-B701-0400C031B7E3}" type="pres">
      <dgm:prSet presAssocID="{D631B88F-D693-41DC-9DB7-392219BF56D7}" presName="accent_2" presStyleCnt="0"/>
      <dgm:spPr/>
    </dgm:pt>
    <dgm:pt modelId="{F8AFA209-CE8B-4EAF-B7D6-BA66E4CE7294}" type="pres">
      <dgm:prSet presAssocID="{D631B88F-D693-41DC-9DB7-392219BF56D7}" presName="accentRepeatNode" presStyleLbl="solidFgAcc1" presStyleIdx="1" presStyleCnt="3"/>
      <dgm:spPr/>
    </dgm:pt>
    <dgm:pt modelId="{3D085200-276D-4824-9DB4-82DBB87DDF8E}" type="pres">
      <dgm:prSet presAssocID="{7ACE6F18-49D2-48DA-8C5F-39790BB900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EE2C-6B83-4005-B9B6-78702D36EF3E}" type="pres">
      <dgm:prSet presAssocID="{7ACE6F18-49D2-48DA-8C5F-39790BB9007B}" presName="accent_3" presStyleCnt="0"/>
      <dgm:spPr/>
    </dgm:pt>
    <dgm:pt modelId="{0A624474-B189-411B-9EA1-EC3C3D9BEDA8}" type="pres">
      <dgm:prSet presAssocID="{7ACE6F18-49D2-48DA-8C5F-39790BB9007B}" presName="accentRepeatNode" presStyleLbl="solidFgAcc1" presStyleIdx="2" presStyleCnt="3"/>
      <dgm:spPr/>
    </dgm:pt>
  </dgm:ptLst>
  <dgm:cxnLst>
    <dgm:cxn modelId="{86EA17E2-A7DC-46AA-AB6D-1DCA952F9707}" type="presOf" srcId="{E1E4A2D2-8426-409D-ADFE-678239BCB3C5}" destId="{2E685BB9-F08D-47C4-B0FF-5418C9913C5B}" srcOrd="0" destOrd="0" presId="urn:microsoft.com/office/officeart/2008/layout/VerticalCurvedList"/>
    <dgm:cxn modelId="{F2EFD323-F805-4FA1-A968-28D62A2EE180}" srcId="{73F26DAF-FAF5-42F1-855A-F3775910C155}" destId="{048FD22E-8680-4682-BEC9-35112BBD17BD}" srcOrd="0" destOrd="0" parTransId="{A6C45B2A-31F6-4FEB-A268-92AAE8279741}" sibTransId="{E1E4A2D2-8426-409D-ADFE-678239BCB3C5}"/>
    <dgm:cxn modelId="{33C208DA-EA66-4F3C-9897-D2A0180EEF84}" srcId="{73F26DAF-FAF5-42F1-855A-F3775910C155}" destId="{7ACE6F18-49D2-48DA-8C5F-39790BB9007B}" srcOrd="2" destOrd="0" parTransId="{C01D5CDF-C685-4677-8FC4-9CEA24D8703E}" sibTransId="{AD5DAFF5-E3BF-4E49-AA48-36B1D7D83D5C}"/>
    <dgm:cxn modelId="{B2C788EC-7E0F-4DA7-8392-CDDDF2799431}" type="presOf" srcId="{7ACE6F18-49D2-48DA-8C5F-39790BB9007B}" destId="{3D085200-276D-4824-9DB4-82DBB87DDF8E}" srcOrd="0" destOrd="0" presId="urn:microsoft.com/office/officeart/2008/layout/VerticalCurvedList"/>
    <dgm:cxn modelId="{D7744B3A-8F8B-476C-8E72-151213EF5D02}" srcId="{73F26DAF-FAF5-42F1-855A-F3775910C155}" destId="{D631B88F-D693-41DC-9DB7-392219BF56D7}" srcOrd="1" destOrd="0" parTransId="{E90A660A-4A3A-4F30-B1A8-96090D824241}" sibTransId="{9DDE8888-4790-4739-8950-03290CCD0EF2}"/>
    <dgm:cxn modelId="{929BB900-5D15-4D37-8AF7-3EC4941B34C9}" type="presOf" srcId="{D631B88F-D693-41DC-9DB7-392219BF56D7}" destId="{9B09C762-7EE8-453A-811F-AA6D4B23EB34}" srcOrd="0" destOrd="0" presId="urn:microsoft.com/office/officeart/2008/layout/VerticalCurvedList"/>
    <dgm:cxn modelId="{99806C38-C75E-4E50-BFD8-1B9488E61DBC}" type="presOf" srcId="{048FD22E-8680-4682-BEC9-35112BBD17BD}" destId="{974D47E2-CDF5-4502-9B44-BBBA7D2DFE20}" srcOrd="0" destOrd="0" presId="urn:microsoft.com/office/officeart/2008/layout/VerticalCurvedList"/>
    <dgm:cxn modelId="{9999E16B-D604-4ABC-821F-2B69DCA6DB21}" type="presOf" srcId="{73F26DAF-FAF5-42F1-855A-F3775910C155}" destId="{538BF454-6214-476E-BAF2-8987C1872099}" srcOrd="0" destOrd="0" presId="urn:microsoft.com/office/officeart/2008/layout/VerticalCurvedList"/>
    <dgm:cxn modelId="{097AC64F-2A4B-4D4E-AAA3-0DD21E8CBBA3}" type="presParOf" srcId="{538BF454-6214-476E-BAF2-8987C1872099}" destId="{F57CF64F-7583-4948-B7ED-12129B5EB7A9}" srcOrd="0" destOrd="0" presId="urn:microsoft.com/office/officeart/2008/layout/VerticalCurvedList"/>
    <dgm:cxn modelId="{3AD3F4B7-E935-472D-B945-77AA409540DC}" type="presParOf" srcId="{F57CF64F-7583-4948-B7ED-12129B5EB7A9}" destId="{A498D11A-DA12-4EFD-A8DD-74FF0BD7F596}" srcOrd="0" destOrd="0" presId="urn:microsoft.com/office/officeart/2008/layout/VerticalCurvedList"/>
    <dgm:cxn modelId="{8DA2EED8-C519-456F-B4E5-FBD275F987B5}" type="presParOf" srcId="{A498D11A-DA12-4EFD-A8DD-74FF0BD7F596}" destId="{E88C3499-A717-4990-9DD1-418414D1B4FD}" srcOrd="0" destOrd="0" presId="urn:microsoft.com/office/officeart/2008/layout/VerticalCurvedList"/>
    <dgm:cxn modelId="{CFFAA150-9B5C-4783-8237-288D0CA89722}" type="presParOf" srcId="{A498D11A-DA12-4EFD-A8DD-74FF0BD7F596}" destId="{2E685BB9-F08D-47C4-B0FF-5418C9913C5B}" srcOrd="1" destOrd="0" presId="urn:microsoft.com/office/officeart/2008/layout/VerticalCurvedList"/>
    <dgm:cxn modelId="{1C5106D3-A3E7-4193-B632-816AD1F89CE8}" type="presParOf" srcId="{A498D11A-DA12-4EFD-A8DD-74FF0BD7F596}" destId="{D184694D-C76F-43D3-AAE6-884AF0979763}" srcOrd="2" destOrd="0" presId="urn:microsoft.com/office/officeart/2008/layout/VerticalCurvedList"/>
    <dgm:cxn modelId="{56B168FD-4455-4C8F-BD82-498DA2B87F8E}" type="presParOf" srcId="{A498D11A-DA12-4EFD-A8DD-74FF0BD7F596}" destId="{D63D32FB-13B1-4CD1-8B81-2213F8CE8CD5}" srcOrd="3" destOrd="0" presId="urn:microsoft.com/office/officeart/2008/layout/VerticalCurvedList"/>
    <dgm:cxn modelId="{C8FE5F63-5D88-40CD-BAAC-FE55F793F35C}" type="presParOf" srcId="{F57CF64F-7583-4948-B7ED-12129B5EB7A9}" destId="{974D47E2-CDF5-4502-9B44-BBBA7D2DFE20}" srcOrd="1" destOrd="0" presId="urn:microsoft.com/office/officeart/2008/layout/VerticalCurvedList"/>
    <dgm:cxn modelId="{DB90919B-5F84-458B-98F0-023A0578231C}" type="presParOf" srcId="{F57CF64F-7583-4948-B7ED-12129B5EB7A9}" destId="{AB9FAE6E-425F-4AB8-A3B6-97B625F42245}" srcOrd="2" destOrd="0" presId="urn:microsoft.com/office/officeart/2008/layout/VerticalCurvedList"/>
    <dgm:cxn modelId="{B3630371-385E-430D-9F6A-24AA6257C76F}" type="presParOf" srcId="{AB9FAE6E-425F-4AB8-A3B6-97B625F42245}" destId="{22275854-660C-4EFE-8A3B-C0EF880A2DF3}" srcOrd="0" destOrd="0" presId="urn:microsoft.com/office/officeart/2008/layout/VerticalCurvedList"/>
    <dgm:cxn modelId="{B0AC5F59-FF12-4801-B22A-725D365802CD}" type="presParOf" srcId="{F57CF64F-7583-4948-B7ED-12129B5EB7A9}" destId="{9B09C762-7EE8-453A-811F-AA6D4B23EB34}" srcOrd="3" destOrd="0" presId="urn:microsoft.com/office/officeart/2008/layout/VerticalCurvedList"/>
    <dgm:cxn modelId="{7794B80D-0A10-420F-9EF7-14488B2DB091}" type="presParOf" srcId="{F57CF64F-7583-4948-B7ED-12129B5EB7A9}" destId="{D47F2F1B-FBA4-4508-B701-0400C031B7E3}" srcOrd="4" destOrd="0" presId="urn:microsoft.com/office/officeart/2008/layout/VerticalCurvedList"/>
    <dgm:cxn modelId="{D404CF94-12A4-4E62-9EE5-407BDCFA2480}" type="presParOf" srcId="{D47F2F1B-FBA4-4508-B701-0400C031B7E3}" destId="{F8AFA209-CE8B-4EAF-B7D6-BA66E4CE7294}" srcOrd="0" destOrd="0" presId="urn:microsoft.com/office/officeart/2008/layout/VerticalCurvedList"/>
    <dgm:cxn modelId="{35831D78-0489-40C2-A799-4CAF92A58CC3}" type="presParOf" srcId="{F57CF64F-7583-4948-B7ED-12129B5EB7A9}" destId="{3D085200-276D-4824-9DB4-82DBB87DDF8E}" srcOrd="5" destOrd="0" presId="urn:microsoft.com/office/officeart/2008/layout/VerticalCurvedList"/>
    <dgm:cxn modelId="{2899D40A-E61D-4075-957C-F5F212E3875F}" type="presParOf" srcId="{F57CF64F-7583-4948-B7ED-12129B5EB7A9}" destId="{59A4EE2C-6B83-4005-B9B6-78702D36EF3E}" srcOrd="6" destOrd="0" presId="urn:microsoft.com/office/officeart/2008/layout/VerticalCurvedList"/>
    <dgm:cxn modelId="{789F0ADD-F6EF-4DB3-88F8-47C5DF8C080C}" type="presParOf" srcId="{59A4EE2C-6B83-4005-B9B6-78702D36EF3E}" destId="{0A624474-B189-411B-9EA1-EC3C3D9BED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85BB9-F08D-47C4-B0FF-5418C9913C5B}">
      <dsp:nvSpPr>
        <dsp:cNvPr id="0" name=""/>
        <dsp:cNvSpPr/>
      </dsp:nvSpPr>
      <dsp:spPr>
        <a:xfrm>
          <a:off x="-4134542" y="-634507"/>
          <a:ext cx="4926614" cy="4926614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47E2-CDF5-4502-9B44-BBBA7D2DFE20}">
      <dsp:nvSpPr>
        <dsp:cNvPr id="0" name=""/>
        <dsp:cNvSpPr/>
      </dsp:nvSpPr>
      <dsp:spPr>
        <a:xfrm>
          <a:off x="256641" y="166274"/>
          <a:ext cx="7771790" cy="3324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Project Overview</a:t>
          </a:r>
          <a:endParaRPr lang="en-US" sz="1700" kern="1200" dirty="0"/>
        </a:p>
      </dsp:txBody>
      <dsp:txXfrm>
        <a:off x="256641" y="166274"/>
        <a:ext cx="7771790" cy="332402"/>
      </dsp:txXfrm>
    </dsp:sp>
    <dsp:sp modelId="{22275854-660C-4EFE-8A3B-C0EF880A2DF3}">
      <dsp:nvSpPr>
        <dsp:cNvPr id="0" name=""/>
        <dsp:cNvSpPr/>
      </dsp:nvSpPr>
      <dsp:spPr>
        <a:xfrm>
          <a:off x="48890" y="124724"/>
          <a:ext cx="415503" cy="415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F6421-CC48-4ED0-89AC-ED87DD4C6C1D}">
      <dsp:nvSpPr>
        <dsp:cNvPr id="0" name=""/>
        <dsp:cNvSpPr/>
      </dsp:nvSpPr>
      <dsp:spPr>
        <a:xfrm>
          <a:off x="557662" y="665171"/>
          <a:ext cx="7470769" cy="3324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Project Management</a:t>
          </a:r>
        </a:p>
      </dsp:txBody>
      <dsp:txXfrm>
        <a:off x="557662" y="665171"/>
        <a:ext cx="7470769" cy="332402"/>
      </dsp:txXfrm>
    </dsp:sp>
    <dsp:sp modelId="{9DC5D177-8787-4226-B108-9382AFD9F2C5}">
      <dsp:nvSpPr>
        <dsp:cNvPr id="0" name=""/>
        <dsp:cNvSpPr/>
      </dsp:nvSpPr>
      <dsp:spPr>
        <a:xfrm>
          <a:off x="349910" y="623620"/>
          <a:ext cx="415503" cy="415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2809E-5CD3-4E6B-816E-F9E69D9DFF59}">
      <dsp:nvSpPr>
        <dsp:cNvPr id="0" name=""/>
        <dsp:cNvSpPr/>
      </dsp:nvSpPr>
      <dsp:spPr>
        <a:xfrm>
          <a:off x="722619" y="1163702"/>
          <a:ext cx="7305812" cy="332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Software Specification</a:t>
          </a:r>
        </a:p>
      </dsp:txBody>
      <dsp:txXfrm>
        <a:off x="722619" y="1163702"/>
        <a:ext cx="7305812" cy="332402"/>
      </dsp:txXfrm>
    </dsp:sp>
    <dsp:sp modelId="{F8AFA209-CE8B-4EAF-B7D6-BA66E4CE7294}">
      <dsp:nvSpPr>
        <dsp:cNvPr id="0" name=""/>
        <dsp:cNvSpPr/>
      </dsp:nvSpPr>
      <dsp:spPr>
        <a:xfrm>
          <a:off x="514868" y="1122151"/>
          <a:ext cx="415503" cy="415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28F8F-FFB0-4F37-B67D-705F22C6EA19}">
      <dsp:nvSpPr>
        <dsp:cNvPr id="0" name=""/>
        <dsp:cNvSpPr/>
      </dsp:nvSpPr>
      <dsp:spPr>
        <a:xfrm>
          <a:off x="775289" y="1662598"/>
          <a:ext cx="7253142" cy="3324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Software Design</a:t>
          </a:r>
        </a:p>
      </dsp:txBody>
      <dsp:txXfrm>
        <a:off x="775289" y="1662598"/>
        <a:ext cx="7253142" cy="332402"/>
      </dsp:txXfrm>
    </dsp:sp>
    <dsp:sp modelId="{0D4A0555-4617-4EF0-BF53-925353372EA8}">
      <dsp:nvSpPr>
        <dsp:cNvPr id="0" name=""/>
        <dsp:cNvSpPr/>
      </dsp:nvSpPr>
      <dsp:spPr>
        <a:xfrm>
          <a:off x="567537" y="1621048"/>
          <a:ext cx="415503" cy="415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9FEDE-CA98-4CB3-8430-D20F2F1BFA30}">
      <dsp:nvSpPr>
        <dsp:cNvPr id="0" name=""/>
        <dsp:cNvSpPr/>
      </dsp:nvSpPr>
      <dsp:spPr>
        <a:xfrm>
          <a:off x="722619" y="2161495"/>
          <a:ext cx="7305812" cy="3324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Testing </a:t>
          </a:r>
        </a:p>
      </dsp:txBody>
      <dsp:txXfrm>
        <a:off x="722619" y="2161495"/>
        <a:ext cx="7305812" cy="332402"/>
      </dsp:txXfrm>
    </dsp:sp>
    <dsp:sp modelId="{0A624474-B189-411B-9EA1-EC3C3D9BEDA8}">
      <dsp:nvSpPr>
        <dsp:cNvPr id="0" name=""/>
        <dsp:cNvSpPr/>
      </dsp:nvSpPr>
      <dsp:spPr>
        <a:xfrm>
          <a:off x="514868" y="2119944"/>
          <a:ext cx="415503" cy="415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265D-2F7E-479D-954E-0C4E0E73003D}">
      <dsp:nvSpPr>
        <dsp:cNvPr id="0" name=""/>
        <dsp:cNvSpPr/>
      </dsp:nvSpPr>
      <dsp:spPr>
        <a:xfrm>
          <a:off x="557662" y="2660026"/>
          <a:ext cx="7470769" cy="3324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Project Result</a:t>
          </a:r>
          <a:endParaRPr lang="en-US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662" y="2660026"/>
        <a:ext cx="7470769" cy="332402"/>
      </dsp:txXfrm>
    </dsp:sp>
    <dsp:sp modelId="{09698B4A-AB47-477F-8968-0E16AF1191A1}">
      <dsp:nvSpPr>
        <dsp:cNvPr id="0" name=""/>
        <dsp:cNvSpPr/>
      </dsp:nvSpPr>
      <dsp:spPr>
        <a:xfrm>
          <a:off x="349910" y="2618475"/>
          <a:ext cx="415503" cy="415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8588A-9D56-411D-8C08-6947D253BDCF}">
      <dsp:nvSpPr>
        <dsp:cNvPr id="0" name=""/>
        <dsp:cNvSpPr/>
      </dsp:nvSpPr>
      <dsp:spPr>
        <a:xfrm>
          <a:off x="256641" y="3158922"/>
          <a:ext cx="7771790" cy="3324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Demo</a:t>
          </a:r>
          <a:endParaRPr lang="en-US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641" y="3158922"/>
        <a:ext cx="7771790" cy="332402"/>
      </dsp:txXfrm>
    </dsp:sp>
    <dsp:sp modelId="{304708A2-B1B7-415D-832A-27303B454E86}">
      <dsp:nvSpPr>
        <dsp:cNvPr id="0" name=""/>
        <dsp:cNvSpPr/>
      </dsp:nvSpPr>
      <dsp:spPr>
        <a:xfrm>
          <a:off x="48890" y="3117372"/>
          <a:ext cx="415503" cy="415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85BB9-F08D-47C4-B0FF-5418C9913C5B}">
      <dsp:nvSpPr>
        <dsp:cNvPr id="0" name=""/>
        <dsp:cNvSpPr/>
      </dsp:nvSpPr>
      <dsp:spPr>
        <a:xfrm>
          <a:off x="-3962119" y="-608294"/>
          <a:ext cx="4721788" cy="4721788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47E2-CDF5-4502-9B44-BBBA7D2DFE20}">
      <dsp:nvSpPr>
        <dsp:cNvPr id="0" name=""/>
        <dsp:cNvSpPr/>
      </dsp:nvSpPr>
      <dsp:spPr>
        <a:xfrm>
          <a:off x="398098" y="269479"/>
          <a:ext cx="5499140" cy="539239"/>
        </a:xfrm>
        <a:prstGeom prst="rect">
          <a:avLst/>
        </a:prstGeom>
        <a:solidFill>
          <a:schemeClr val="accent3"/>
        </a:solidFill>
        <a:ln w="2857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280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Project Model </a:t>
          </a:r>
          <a:endParaRPr lang="en-US" sz="2800" kern="1200" dirty="0"/>
        </a:p>
      </dsp:txBody>
      <dsp:txXfrm>
        <a:off x="398098" y="269479"/>
        <a:ext cx="5499140" cy="539239"/>
      </dsp:txXfrm>
    </dsp:sp>
    <dsp:sp modelId="{22275854-660C-4EFE-8A3B-C0EF880A2DF3}">
      <dsp:nvSpPr>
        <dsp:cNvPr id="0" name=""/>
        <dsp:cNvSpPr/>
      </dsp:nvSpPr>
      <dsp:spPr>
        <a:xfrm>
          <a:off x="116844" y="257845"/>
          <a:ext cx="562508" cy="562508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58F6421-CC48-4ED0-89AC-ED87DD4C6C1D}">
      <dsp:nvSpPr>
        <dsp:cNvPr id="0" name=""/>
        <dsp:cNvSpPr/>
      </dsp:nvSpPr>
      <dsp:spPr>
        <a:xfrm>
          <a:off x="707257" y="1078479"/>
          <a:ext cx="5189982" cy="539239"/>
        </a:xfrm>
        <a:prstGeom prst="rect">
          <a:avLst/>
        </a:prstGeom>
        <a:solidFill>
          <a:schemeClr val="accent3"/>
        </a:solidFill>
        <a:ln w="2857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280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Organization Structure</a:t>
          </a:r>
        </a:p>
      </dsp:txBody>
      <dsp:txXfrm>
        <a:off x="707257" y="1078479"/>
        <a:ext cx="5189982" cy="539239"/>
      </dsp:txXfrm>
    </dsp:sp>
    <dsp:sp modelId="{9DC5D177-8787-4226-B108-9382AFD9F2C5}">
      <dsp:nvSpPr>
        <dsp:cNvPr id="0" name=""/>
        <dsp:cNvSpPr/>
      </dsp:nvSpPr>
      <dsp:spPr>
        <a:xfrm>
          <a:off x="426002" y="1066845"/>
          <a:ext cx="562508" cy="562508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908CC9B7-A7EA-483A-95BE-F0115B16BF12}">
      <dsp:nvSpPr>
        <dsp:cNvPr id="0" name=""/>
        <dsp:cNvSpPr/>
      </dsp:nvSpPr>
      <dsp:spPr>
        <a:xfrm>
          <a:off x="707257" y="1887480"/>
          <a:ext cx="5189982" cy="539239"/>
        </a:xfrm>
        <a:prstGeom prst="rect">
          <a:avLst/>
        </a:prstGeom>
        <a:solidFill>
          <a:schemeClr val="accent3"/>
        </a:solidFill>
        <a:ln w="2857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280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Deliverables</a:t>
          </a:r>
        </a:p>
      </dsp:txBody>
      <dsp:txXfrm>
        <a:off x="707257" y="1887480"/>
        <a:ext cx="5189982" cy="539239"/>
      </dsp:txXfrm>
    </dsp:sp>
    <dsp:sp modelId="{0D4A0555-4617-4EF0-BF53-925353372EA8}">
      <dsp:nvSpPr>
        <dsp:cNvPr id="0" name=""/>
        <dsp:cNvSpPr/>
      </dsp:nvSpPr>
      <dsp:spPr>
        <a:xfrm>
          <a:off x="426002" y="1875845"/>
          <a:ext cx="562508" cy="562508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920008A6-3455-4F8A-9917-414829BB60B2}">
      <dsp:nvSpPr>
        <dsp:cNvPr id="0" name=""/>
        <dsp:cNvSpPr/>
      </dsp:nvSpPr>
      <dsp:spPr>
        <a:xfrm>
          <a:off x="398098" y="2696480"/>
          <a:ext cx="5499140" cy="539239"/>
        </a:xfrm>
        <a:prstGeom prst="rect">
          <a:avLst/>
        </a:prstGeom>
        <a:solidFill>
          <a:schemeClr val="accent3"/>
        </a:solidFill>
        <a:ln w="2857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280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Tools &amp; Environment </a:t>
          </a:r>
        </a:p>
      </dsp:txBody>
      <dsp:txXfrm>
        <a:off x="398098" y="2696480"/>
        <a:ext cx="5499140" cy="539239"/>
      </dsp:txXfrm>
    </dsp:sp>
    <dsp:sp modelId="{0A624474-B189-411B-9EA1-EC3C3D9BEDA8}">
      <dsp:nvSpPr>
        <dsp:cNvPr id="0" name=""/>
        <dsp:cNvSpPr/>
      </dsp:nvSpPr>
      <dsp:spPr>
        <a:xfrm>
          <a:off x="116844" y="2684846"/>
          <a:ext cx="562508" cy="562508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85BB9-F08D-47C4-B0FF-5418C9913C5B}">
      <dsp:nvSpPr>
        <dsp:cNvPr id="0" name=""/>
        <dsp:cNvSpPr/>
      </dsp:nvSpPr>
      <dsp:spPr>
        <a:xfrm>
          <a:off x="-3742550" y="-574914"/>
          <a:ext cx="4460956" cy="4460956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47E2-CDF5-4502-9B44-BBBA7D2DFE20}">
      <dsp:nvSpPr>
        <dsp:cNvPr id="0" name=""/>
        <dsp:cNvSpPr/>
      </dsp:nvSpPr>
      <dsp:spPr>
        <a:xfrm>
          <a:off x="461982" y="331112"/>
          <a:ext cx="5135124" cy="662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4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System Overview </a:t>
          </a:r>
          <a:endParaRPr lang="en-US" sz="2500" kern="1200" dirty="0"/>
        </a:p>
      </dsp:txBody>
      <dsp:txXfrm>
        <a:off x="461982" y="331112"/>
        <a:ext cx="5135124" cy="662225"/>
      </dsp:txXfrm>
    </dsp:sp>
    <dsp:sp modelId="{22275854-660C-4EFE-8A3B-C0EF880A2DF3}">
      <dsp:nvSpPr>
        <dsp:cNvPr id="0" name=""/>
        <dsp:cNvSpPr/>
      </dsp:nvSpPr>
      <dsp:spPr>
        <a:xfrm>
          <a:off x="48091" y="248334"/>
          <a:ext cx="827782" cy="827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C762-7EE8-453A-811F-AA6D4B23EB34}">
      <dsp:nvSpPr>
        <dsp:cNvPr id="0" name=""/>
        <dsp:cNvSpPr/>
      </dsp:nvSpPr>
      <dsp:spPr>
        <a:xfrm>
          <a:off x="702701" y="1324451"/>
          <a:ext cx="4894405" cy="662225"/>
        </a:xfrm>
        <a:prstGeom prst="rect">
          <a:avLst/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4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Functional Requirement </a:t>
          </a:r>
        </a:p>
      </dsp:txBody>
      <dsp:txXfrm>
        <a:off x="702701" y="1324451"/>
        <a:ext cx="4894405" cy="662225"/>
      </dsp:txXfrm>
    </dsp:sp>
    <dsp:sp modelId="{F8AFA209-CE8B-4EAF-B7D6-BA66E4CE7294}">
      <dsp:nvSpPr>
        <dsp:cNvPr id="0" name=""/>
        <dsp:cNvSpPr/>
      </dsp:nvSpPr>
      <dsp:spPr>
        <a:xfrm>
          <a:off x="288810" y="1241672"/>
          <a:ext cx="827782" cy="827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5624522"/>
              <a:satOff val="109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85200-276D-4824-9DB4-82DBB87DDF8E}">
      <dsp:nvSpPr>
        <dsp:cNvPr id="0" name=""/>
        <dsp:cNvSpPr/>
      </dsp:nvSpPr>
      <dsp:spPr>
        <a:xfrm>
          <a:off x="461982" y="2317789"/>
          <a:ext cx="5135124" cy="662225"/>
        </a:xfrm>
        <a:prstGeom prst="rect">
          <a:avLst/>
        </a:prstGeom>
        <a:solidFill>
          <a:schemeClr val="accent3">
            <a:hueOff val="11249044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4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Non Functional Requirement </a:t>
          </a:r>
        </a:p>
      </dsp:txBody>
      <dsp:txXfrm>
        <a:off x="461982" y="2317789"/>
        <a:ext cx="5135124" cy="662225"/>
      </dsp:txXfrm>
    </dsp:sp>
    <dsp:sp modelId="{0A624474-B189-411B-9EA1-EC3C3D9BEDA8}">
      <dsp:nvSpPr>
        <dsp:cNvPr id="0" name=""/>
        <dsp:cNvSpPr/>
      </dsp:nvSpPr>
      <dsp:spPr>
        <a:xfrm>
          <a:off x="48091" y="2235011"/>
          <a:ext cx="827782" cy="827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11249044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85BB9-F08D-47C4-B0FF-5418C9913C5B}">
      <dsp:nvSpPr>
        <dsp:cNvPr id="0" name=""/>
        <dsp:cNvSpPr/>
      </dsp:nvSpPr>
      <dsp:spPr>
        <a:xfrm>
          <a:off x="-2966648" y="-456956"/>
          <a:ext cx="3539240" cy="3539240"/>
        </a:xfrm>
        <a:prstGeom prst="blockArc">
          <a:avLst>
            <a:gd name="adj1" fmla="val 18900000"/>
            <a:gd name="adj2" fmla="val 2700000"/>
            <a:gd name="adj3" fmla="val 61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47E2-CDF5-4502-9B44-BBBA7D2DFE20}">
      <dsp:nvSpPr>
        <dsp:cNvPr id="0" name=""/>
        <dsp:cNvSpPr/>
      </dsp:nvSpPr>
      <dsp:spPr>
        <a:xfrm>
          <a:off x="368160" y="262532"/>
          <a:ext cx="5239777" cy="525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Architecture Presentation </a:t>
          </a:r>
          <a:endParaRPr lang="en-US" sz="2700" kern="1200" dirty="0"/>
        </a:p>
      </dsp:txBody>
      <dsp:txXfrm>
        <a:off x="368160" y="262532"/>
        <a:ext cx="5239777" cy="525065"/>
      </dsp:txXfrm>
    </dsp:sp>
    <dsp:sp modelId="{22275854-660C-4EFE-8A3B-C0EF880A2DF3}">
      <dsp:nvSpPr>
        <dsp:cNvPr id="0" name=""/>
        <dsp:cNvSpPr/>
      </dsp:nvSpPr>
      <dsp:spPr>
        <a:xfrm>
          <a:off x="39994" y="196899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C762-7EE8-453A-811F-AA6D4B23EB34}">
      <dsp:nvSpPr>
        <dsp:cNvPr id="0" name=""/>
        <dsp:cNvSpPr/>
      </dsp:nvSpPr>
      <dsp:spPr>
        <a:xfrm>
          <a:off x="559022" y="1050131"/>
          <a:ext cx="5048916" cy="525065"/>
        </a:xfrm>
        <a:prstGeom prst="rect">
          <a:avLst/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Package Design </a:t>
          </a:r>
        </a:p>
      </dsp:txBody>
      <dsp:txXfrm>
        <a:off x="559022" y="1050131"/>
        <a:ext cx="5048916" cy="525065"/>
      </dsp:txXfrm>
    </dsp:sp>
    <dsp:sp modelId="{F8AFA209-CE8B-4EAF-B7D6-BA66E4CE7294}">
      <dsp:nvSpPr>
        <dsp:cNvPr id="0" name=""/>
        <dsp:cNvSpPr/>
      </dsp:nvSpPr>
      <dsp:spPr>
        <a:xfrm>
          <a:off x="230856" y="984498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5624522"/>
              <a:satOff val="109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85200-276D-4824-9DB4-82DBB87DDF8E}">
      <dsp:nvSpPr>
        <dsp:cNvPr id="0" name=""/>
        <dsp:cNvSpPr/>
      </dsp:nvSpPr>
      <dsp:spPr>
        <a:xfrm>
          <a:off x="368160" y="1837729"/>
          <a:ext cx="5239777" cy="525065"/>
        </a:xfrm>
        <a:prstGeom prst="rect">
          <a:avLst/>
        </a:prstGeom>
        <a:solidFill>
          <a:schemeClr val="accent3">
            <a:hueOff val="11249044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Entity Relationship  </a:t>
          </a:r>
        </a:p>
      </dsp:txBody>
      <dsp:txXfrm>
        <a:off x="368160" y="1837729"/>
        <a:ext cx="5239777" cy="525065"/>
      </dsp:txXfrm>
    </dsp:sp>
    <dsp:sp modelId="{0A624474-B189-411B-9EA1-EC3C3D9BEDA8}">
      <dsp:nvSpPr>
        <dsp:cNvPr id="0" name=""/>
        <dsp:cNvSpPr/>
      </dsp:nvSpPr>
      <dsp:spPr>
        <a:xfrm>
          <a:off x="39994" y="1772096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11249044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85BB9-F08D-47C4-B0FF-5418C9913C5B}">
      <dsp:nvSpPr>
        <dsp:cNvPr id="0" name=""/>
        <dsp:cNvSpPr/>
      </dsp:nvSpPr>
      <dsp:spPr>
        <a:xfrm>
          <a:off x="-2966648" y="-456956"/>
          <a:ext cx="3539240" cy="3539240"/>
        </a:xfrm>
        <a:prstGeom prst="blockArc">
          <a:avLst>
            <a:gd name="adj1" fmla="val 18900000"/>
            <a:gd name="adj2" fmla="val 2700000"/>
            <a:gd name="adj3" fmla="val 61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47E2-CDF5-4502-9B44-BBBA7D2DFE20}">
      <dsp:nvSpPr>
        <dsp:cNvPr id="0" name=""/>
        <dsp:cNvSpPr/>
      </dsp:nvSpPr>
      <dsp:spPr>
        <a:xfrm>
          <a:off x="368160" y="262532"/>
          <a:ext cx="5239777" cy="525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Test Model </a:t>
          </a:r>
          <a:endParaRPr lang="en-US" sz="2700" kern="1200" dirty="0"/>
        </a:p>
      </dsp:txBody>
      <dsp:txXfrm>
        <a:off x="368160" y="262532"/>
        <a:ext cx="5239777" cy="525065"/>
      </dsp:txXfrm>
    </dsp:sp>
    <dsp:sp modelId="{22275854-660C-4EFE-8A3B-C0EF880A2DF3}">
      <dsp:nvSpPr>
        <dsp:cNvPr id="0" name=""/>
        <dsp:cNvSpPr/>
      </dsp:nvSpPr>
      <dsp:spPr>
        <a:xfrm>
          <a:off x="39994" y="196899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C762-7EE8-453A-811F-AA6D4B23EB34}">
      <dsp:nvSpPr>
        <dsp:cNvPr id="0" name=""/>
        <dsp:cNvSpPr/>
      </dsp:nvSpPr>
      <dsp:spPr>
        <a:xfrm>
          <a:off x="559022" y="1050131"/>
          <a:ext cx="5048916" cy="525065"/>
        </a:xfrm>
        <a:prstGeom prst="rect">
          <a:avLst/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Test Process </a:t>
          </a:r>
        </a:p>
      </dsp:txBody>
      <dsp:txXfrm>
        <a:off x="559022" y="1050131"/>
        <a:ext cx="5048916" cy="525065"/>
      </dsp:txXfrm>
    </dsp:sp>
    <dsp:sp modelId="{F8AFA209-CE8B-4EAF-B7D6-BA66E4CE7294}">
      <dsp:nvSpPr>
        <dsp:cNvPr id="0" name=""/>
        <dsp:cNvSpPr/>
      </dsp:nvSpPr>
      <dsp:spPr>
        <a:xfrm>
          <a:off x="230856" y="984498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5624522"/>
              <a:satOff val="109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85200-276D-4824-9DB4-82DBB87DDF8E}">
      <dsp:nvSpPr>
        <dsp:cNvPr id="0" name=""/>
        <dsp:cNvSpPr/>
      </dsp:nvSpPr>
      <dsp:spPr>
        <a:xfrm>
          <a:off x="368160" y="1837729"/>
          <a:ext cx="5239777" cy="525065"/>
        </a:xfrm>
        <a:prstGeom prst="rect">
          <a:avLst/>
        </a:prstGeom>
        <a:solidFill>
          <a:schemeClr val="accent3">
            <a:hueOff val="11249044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Test Result  </a:t>
          </a:r>
        </a:p>
      </dsp:txBody>
      <dsp:txXfrm>
        <a:off x="368160" y="1837729"/>
        <a:ext cx="5239777" cy="525065"/>
      </dsp:txXfrm>
    </dsp:sp>
    <dsp:sp modelId="{0A624474-B189-411B-9EA1-EC3C3D9BEDA8}">
      <dsp:nvSpPr>
        <dsp:cNvPr id="0" name=""/>
        <dsp:cNvSpPr/>
      </dsp:nvSpPr>
      <dsp:spPr>
        <a:xfrm>
          <a:off x="39994" y="1772096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11249044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85BB9-F08D-47C4-B0FF-5418C9913C5B}">
      <dsp:nvSpPr>
        <dsp:cNvPr id="0" name=""/>
        <dsp:cNvSpPr/>
      </dsp:nvSpPr>
      <dsp:spPr>
        <a:xfrm>
          <a:off x="-2966648" y="-456956"/>
          <a:ext cx="3539240" cy="3539240"/>
        </a:xfrm>
        <a:prstGeom prst="blockArc">
          <a:avLst>
            <a:gd name="adj1" fmla="val 18900000"/>
            <a:gd name="adj2" fmla="val 2700000"/>
            <a:gd name="adj3" fmla="val 61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47E2-CDF5-4502-9B44-BBBA7D2DFE20}">
      <dsp:nvSpPr>
        <dsp:cNvPr id="0" name=""/>
        <dsp:cNvSpPr/>
      </dsp:nvSpPr>
      <dsp:spPr>
        <a:xfrm>
          <a:off x="368160" y="262532"/>
          <a:ext cx="5239777" cy="525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Project Result </a:t>
          </a:r>
          <a:endParaRPr lang="en-US" sz="2700" kern="1200" dirty="0"/>
        </a:p>
      </dsp:txBody>
      <dsp:txXfrm>
        <a:off x="368160" y="262532"/>
        <a:ext cx="5239777" cy="525065"/>
      </dsp:txXfrm>
    </dsp:sp>
    <dsp:sp modelId="{22275854-660C-4EFE-8A3B-C0EF880A2DF3}">
      <dsp:nvSpPr>
        <dsp:cNvPr id="0" name=""/>
        <dsp:cNvSpPr/>
      </dsp:nvSpPr>
      <dsp:spPr>
        <a:xfrm>
          <a:off x="39994" y="196899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C762-7EE8-453A-811F-AA6D4B23EB34}">
      <dsp:nvSpPr>
        <dsp:cNvPr id="0" name=""/>
        <dsp:cNvSpPr/>
      </dsp:nvSpPr>
      <dsp:spPr>
        <a:xfrm>
          <a:off x="559022" y="1050131"/>
          <a:ext cx="5048916" cy="525065"/>
        </a:xfrm>
        <a:prstGeom prst="rect">
          <a:avLst/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Comparison Result </a:t>
          </a:r>
        </a:p>
      </dsp:txBody>
      <dsp:txXfrm>
        <a:off x="559022" y="1050131"/>
        <a:ext cx="5048916" cy="525065"/>
      </dsp:txXfrm>
    </dsp:sp>
    <dsp:sp modelId="{F8AFA209-CE8B-4EAF-B7D6-BA66E4CE7294}">
      <dsp:nvSpPr>
        <dsp:cNvPr id="0" name=""/>
        <dsp:cNvSpPr/>
      </dsp:nvSpPr>
      <dsp:spPr>
        <a:xfrm>
          <a:off x="230856" y="984498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5624522"/>
              <a:satOff val="109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85200-276D-4824-9DB4-82DBB87DDF8E}">
      <dsp:nvSpPr>
        <dsp:cNvPr id="0" name=""/>
        <dsp:cNvSpPr/>
      </dsp:nvSpPr>
      <dsp:spPr>
        <a:xfrm>
          <a:off x="368160" y="1837729"/>
          <a:ext cx="5239777" cy="525065"/>
        </a:xfrm>
        <a:prstGeom prst="rect">
          <a:avLst/>
        </a:prstGeom>
        <a:solidFill>
          <a:schemeClr val="accent3">
            <a:hueOff val="11249044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Lessons Learned </a:t>
          </a:r>
        </a:p>
      </dsp:txBody>
      <dsp:txXfrm>
        <a:off x="368160" y="1837729"/>
        <a:ext cx="5239777" cy="525065"/>
      </dsp:txXfrm>
    </dsp:sp>
    <dsp:sp modelId="{0A624474-B189-411B-9EA1-EC3C3D9BEDA8}">
      <dsp:nvSpPr>
        <dsp:cNvPr id="0" name=""/>
        <dsp:cNvSpPr/>
      </dsp:nvSpPr>
      <dsp:spPr>
        <a:xfrm>
          <a:off x="39994" y="1772096"/>
          <a:ext cx="656332" cy="65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11249044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BB09-6055-4C0C-B7F8-0CB6A2FDF48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40C0-5B41-4EAA-A4B9-E4752876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28650" lvl="1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vi-VN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6ED81-FD09-4C1C-9F5F-BE99A6AF2A2D}" type="slidenum">
              <a:rPr lang="vi-VN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28650" lvl="1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vi-VN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6ED81-FD09-4C1C-9F5F-BE99A6AF2A2D}" type="slidenum">
              <a:rPr lang="vi-VN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28650" lvl="1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vi-VN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6ED81-FD09-4C1C-9F5F-BE99A6AF2A2D}" type="slidenum">
              <a:rPr lang="vi-VN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1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28650" lvl="1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vi-VN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6ED81-FD09-4C1C-9F5F-BE99A6AF2A2D}" type="slidenum">
              <a:rPr lang="vi-VN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4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23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2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7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7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6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0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7D727F-C312-4B1F-A04B-B8203A81F4A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31B2-FCF1-40E9-B33C-1F209F1A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2378" y="971550"/>
            <a:ext cx="6619244" cy="952500"/>
          </a:xfrm>
        </p:spPr>
        <p:txBody>
          <a:bodyPr/>
          <a:lstStyle/>
          <a:p>
            <a:pPr algn="ctr"/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885950"/>
            <a:ext cx="6619244" cy="646065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Supervisor: </a:t>
            </a:r>
            <a:r>
              <a:rPr lang="en-US" sz="2400" b="1" dirty="0" smtClean="0">
                <a:solidFill>
                  <a:srgbClr val="FFFF00"/>
                </a:solidFill>
              </a:rPr>
              <a:t>Nguyen van sang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08789"/>
              </p:ext>
            </p:extLst>
          </p:nvPr>
        </p:nvGraphicFramePr>
        <p:xfrm>
          <a:off x="2667000" y="2516773"/>
          <a:ext cx="4800600" cy="2325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5804"/>
                <a:gridCol w="2383196"/>
                <a:gridCol w="1371600"/>
              </a:tblGrid>
              <a:tr h="648171">
                <a:tc rowSpan="5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Members</a:t>
                      </a:r>
                      <a:endParaRPr lang="en-US" sz="3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Quang</a:t>
                      </a:r>
                      <a:r>
                        <a:rPr lang="en-US" sz="1800" baseline="0" dirty="0" smtClean="0"/>
                        <a:t> Tuan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1800" dirty="0" smtClean="0"/>
                        <a:t>SE60604</a:t>
                      </a:r>
                      <a:endParaRPr lang="en-US" sz="1800" dirty="0"/>
                    </a:p>
                  </a:txBody>
                  <a:tcPr anchor="ctr"/>
                </a:tc>
              </a:tr>
              <a:tr h="4193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Dang </a:t>
                      </a:r>
                      <a:r>
                        <a:rPr lang="en-US" sz="1800" dirty="0" err="1" smtClean="0"/>
                        <a:t>Quang</a:t>
                      </a:r>
                      <a:r>
                        <a:rPr lang="en-US" sz="1800" dirty="0" smtClean="0"/>
                        <a:t> Minh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SE60691</a:t>
                      </a:r>
                      <a:endParaRPr lang="en-US" sz="1800" dirty="0"/>
                    </a:p>
                  </a:txBody>
                  <a:tcPr anchor="ctr"/>
                </a:tc>
              </a:tr>
              <a:tr h="4193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Hoang</a:t>
                      </a:r>
                      <a:r>
                        <a:rPr lang="en-US" sz="1800" baseline="0" dirty="0" smtClean="0"/>
                        <a:t> Viet </a:t>
                      </a:r>
                      <a:r>
                        <a:rPr lang="en-US" sz="1800" baseline="0" dirty="0" err="1" smtClean="0"/>
                        <a:t>Thang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01515</a:t>
                      </a:r>
                      <a:endParaRPr lang="en-US" sz="1800" dirty="0"/>
                    </a:p>
                  </a:txBody>
                  <a:tcPr anchor="ctr"/>
                </a:tc>
              </a:tr>
              <a:tr h="4193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Dang </a:t>
                      </a:r>
                      <a:r>
                        <a:rPr lang="en-US" sz="1800" dirty="0" err="1" smtClean="0"/>
                        <a:t>Giang</a:t>
                      </a:r>
                      <a:r>
                        <a:rPr lang="en-US" sz="1800" dirty="0" smtClean="0"/>
                        <a:t> Nam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00462</a:t>
                      </a:r>
                      <a:endParaRPr lang="en-US" sz="1800" dirty="0"/>
                    </a:p>
                  </a:txBody>
                  <a:tcPr anchor="ctr"/>
                </a:tc>
              </a:tr>
              <a:tr h="4193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Vu </a:t>
                      </a:r>
                      <a:r>
                        <a:rPr lang="en-US" sz="1800" dirty="0" err="1" smtClean="0"/>
                        <a:t>Duy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Khanh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00437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8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1811956"/>
            <a:ext cx="1447801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Getting more experience to working in group, improve skill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Making a software by our own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Expand in the future</a:t>
            </a:r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10521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8804" y="285751"/>
            <a:ext cx="7620000" cy="87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Project Management</a:t>
            </a:r>
            <a:endParaRPr lang="en-US" sz="3600" dirty="0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959268"/>
              </p:ext>
            </p:extLst>
          </p:nvPr>
        </p:nvGraphicFramePr>
        <p:xfrm>
          <a:off x="2438401" y="1165622"/>
          <a:ext cx="5943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0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10" y="1123951"/>
            <a:ext cx="4191001" cy="284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51409" y="209550"/>
            <a:ext cx="2968592" cy="685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498" y="4002673"/>
            <a:ext cx="5536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Figure1-1. Rational Unified Process Model Overview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1047750"/>
            <a:ext cx="3810000" cy="60960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chose the RUP Model?</a:t>
            </a:r>
          </a:p>
        </p:txBody>
      </p:sp>
      <p:sp>
        <p:nvSpPr>
          <p:cNvPr id="4" name="Oval 3"/>
          <p:cNvSpPr/>
          <p:nvPr/>
        </p:nvSpPr>
        <p:spPr>
          <a:xfrm>
            <a:off x="4343401" y="192104"/>
            <a:ext cx="3120992" cy="7620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1498134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Develop </a:t>
            </a:r>
            <a:r>
              <a:rPr lang="en-US" sz="24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iteratively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5110" y="1959799"/>
            <a:ext cx="6326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000" dirty="0" smtClean="0">
                <a:latin typeface="Calibri (Body)"/>
              </a:rPr>
              <a:t>Supports </a:t>
            </a:r>
            <a:r>
              <a:rPr lang="vi-VN" sz="2000" dirty="0">
                <a:latin typeface="Calibri (Body)"/>
              </a:rPr>
              <a:t>an iterative approach to development that addresses the highest risk items at every stage in the lifecycle, significantly reducing a project’s risk</a:t>
            </a:r>
            <a:r>
              <a:rPr lang="en-US" sz="2000" dirty="0">
                <a:latin typeface="Calibri (Body)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2" y="2977400"/>
            <a:ext cx="7847688" cy="830997"/>
            <a:chOff x="381002" y="2977400"/>
            <a:chExt cx="7847688" cy="830997"/>
          </a:xfrm>
        </p:grpSpPr>
        <p:sp>
          <p:nvSpPr>
            <p:cNvPr id="13" name="Rectangle 12"/>
            <p:cNvSpPr/>
            <p:nvPr/>
          </p:nvSpPr>
          <p:spPr>
            <a:xfrm>
              <a:off x="914400" y="2977400"/>
              <a:ext cx="73142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vi-VN" sz="2400" dirty="0">
                  <a:solidFill>
                    <a:srgbClr val="FFFF00"/>
                  </a:solidFill>
                </a:rPr>
                <a:t>Very important for inexperienced team in controlling issues like us.</a:t>
              </a:r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381002" y="3181743"/>
              <a:ext cx="381001" cy="45680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84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303" y="1123723"/>
            <a:ext cx="3810000" cy="60960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chose the RUP Model?</a:t>
            </a:r>
          </a:p>
        </p:txBody>
      </p:sp>
      <p:sp>
        <p:nvSpPr>
          <p:cNvPr id="4" name="Oval 3"/>
          <p:cNvSpPr/>
          <p:nvPr/>
        </p:nvSpPr>
        <p:spPr>
          <a:xfrm>
            <a:off x="4343401" y="192104"/>
            <a:ext cx="3120992" cy="7620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733325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00B0F0"/>
                </a:solidFill>
              </a:rPr>
              <a:t>Manage requirements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689" y="2343152"/>
            <a:ext cx="7497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Calibri (Body)"/>
              </a:rPr>
              <a:t>Managing </a:t>
            </a:r>
            <a:r>
              <a:rPr lang="en-US" sz="2400" dirty="0">
                <a:latin typeface="Calibri (Body)"/>
              </a:rPr>
              <a:t>requirements during the whole development process ensures project team develops the right system with right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390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1047750"/>
            <a:ext cx="3810000" cy="60960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chose the RUP Model?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1" y="192104"/>
            <a:ext cx="3120992" cy="7620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3" y="1524325"/>
            <a:ext cx="353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Verify software quality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055387"/>
            <a:ext cx="7077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 (Body)"/>
              </a:rPr>
              <a:t>Testing process </a:t>
            </a:r>
            <a:r>
              <a:rPr lang="en-US" sz="2400" dirty="0">
                <a:latin typeface="Calibri (Body)"/>
              </a:rPr>
              <a:t>is implemented in all the cycles of application development time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30345" y="3096703"/>
            <a:ext cx="7314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Reduce risks</a:t>
            </a:r>
            <a:endParaRPr lang="vi-VN" sz="2400" dirty="0">
              <a:solidFill>
                <a:srgbClr val="FFFF00"/>
              </a:solidFill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745960" y="3096702"/>
            <a:ext cx="381001" cy="4568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895600" y="817939"/>
            <a:ext cx="6223705" cy="757580"/>
            <a:chOff x="1518817" y="0"/>
            <a:chExt cx="5894601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1" name="Pentagon 70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2" name="Pentagon 4"/>
            <p:cNvSpPr/>
            <p:nvPr/>
          </p:nvSpPr>
          <p:spPr>
            <a:xfrm>
              <a:off x="1518817" y="0"/>
              <a:ext cx="5894601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Study business case </a:t>
              </a:r>
              <a:r>
                <a:rPr lang="en-US" sz="2000" dirty="0" smtClean="0">
                  <a:solidFill>
                    <a:schemeClr val="tx1"/>
                  </a:solidFill>
                </a:rPr>
                <a:t>and </a:t>
              </a:r>
              <a:r>
                <a:rPr lang="en-US" sz="2000" dirty="0">
                  <a:solidFill>
                    <a:schemeClr val="tx1"/>
                  </a:solidFill>
                </a:rPr>
                <a:t>feasibility study of project</a:t>
              </a:r>
              <a:endParaRPr lang="vi-V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465212" y="1024381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8" name="Group 77"/>
          <p:cNvGrpSpPr/>
          <p:nvPr/>
        </p:nvGrpSpPr>
        <p:grpSpPr>
          <a:xfrm>
            <a:off x="2883830" y="1899472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9" name="Pentagon 78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0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Complete draft screen prototypes 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465212" y="2014981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2" name="Group 81"/>
          <p:cNvGrpSpPr/>
          <p:nvPr/>
        </p:nvGrpSpPr>
        <p:grpSpPr>
          <a:xfrm>
            <a:off x="2895600" y="2585272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3" name="Pentagon 82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4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Complete draft requirements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465212" y="2700781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6" name="Group 85"/>
          <p:cNvGrpSpPr/>
          <p:nvPr/>
        </p:nvGrpSpPr>
        <p:grpSpPr>
          <a:xfrm>
            <a:off x="2895600" y="3271072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7" name="Pentagon 86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8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Determine project scopes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465212" y="3386581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0" name="Group 89"/>
          <p:cNvGrpSpPr/>
          <p:nvPr/>
        </p:nvGrpSpPr>
        <p:grpSpPr>
          <a:xfrm>
            <a:off x="2895600" y="4000504"/>
            <a:ext cx="5442868" cy="557981"/>
            <a:chOff x="1518818" y="0"/>
            <a:chExt cx="5408614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1" name="Pentagon 90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92" name="Pentagon 4"/>
            <p:cNvSpPr/>
            <p:nvPr/>
          </p:nvSpPr>
          <p:spPr>
            <a:xfrm>
              <a:off x="1518818" y="0"/>
              <a:ext cx="5408614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Complete project management plan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389012" y="4095750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4" name="Straight Connector 93"/>
          <p:cNvCxnSpPr/>
          <p:nvPr/>
        </p:nvCxnSpPr>
        <p:spPr>
          <a:xfrm>
            <a:off x="2901900" y="1024108"/>
            <a:ext cx="0" cy="3719069"/>
          </a:xfrm>
          <a:prstGeom prst="line">
            <a:avLst/>
          </a:prstGeom>
          <a:ln w="22225" cmpd="thickThin">
            <a:solidFill>
              <a:schemeClr val="bg1">
                <a:alpha val="74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3754682" y="1828802"/>
            <a:ext cx="1889086" cy="1324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 smtClean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Inception</a:t>
            </a:r>
            <a:endParaRPr lang="en-US" sz="2400" b="1" dirty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b="1" dirty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-4.8672E-6 L -0.38559 0.0052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844093" y="817939"/>
            <a:ext cx="5918907" cy="757580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1" name="Pentagon 70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2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Complete user requirement specification</a:t>
              </a:r>
              <a:endParaRPr lang="vi-V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438400" y="1024381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8" name="Group 77"/>
          <p:cNvGrpSpPr/>
          <p:nvPr/>
        </p:nvGrpSpPr>
        <p:grpSpPr>
          <a:xfrm>
            <a:off x="2895600" y="1733550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9" name="Pentagon 78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0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Complete Software requirement specification 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465212" y="1862581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2" name="Group 81"/>
          <p:cNvGrpSpPr/>
          <p:nvPr/>
        </p:nvGrpSpPr>
        <p:grpSpPr>
          <a:xfrm>
            <a:off x="2883830" y="2623369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3" name="Pentagon 82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4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Complete Database model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465212" y="2738884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6" name="Group 85"/>
          <p:cNvGrpSpPr/>
          <p:nvPr/>
        </p:nvGrpSpPr>
        <p:grpSpPr>
          <a:xfrm>
            <a:off x="2883830" y="3333750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7" name="Pentagon 86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8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Complete architecture design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465212" y="3424684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4" name="Straight Connector 93"/>
          <p:cNvCxnSpPr/>
          <p:nvPr/>
        </p:nvCxnSpPr>
        <p:spPr>
          <a:xfrm>
            <a:off x="2901900" y="1024108"/>
            <a:ext cx="0" cy="3719069"/>
          </a:xfrm>
          <a:prstGeom prst="line">
            <a:avLst/>
          </a:prstGeom>
          <a:ln w="22225" cmpd="thickThin">
            <a:solidFill>
              <a:schemeClr val="bg1">
                <a:alpha val="74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3754682" y="1828802"/>
            <a:ext cx="1889086" cy="1324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Elaboration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-4.8672E-6 L -0.38559 0.0052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3112430" y="571504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1" name="Pentagon 70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2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lvl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Complete coding and unit test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666999" y="725115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" name="Group 73"/>
          <p:cNvGrpSpPr/>
          <p:nvPr/>
        </p:nvGrpSpPr>
        <p:grpSpPr>
          <a:xfrm>
            <a:off x="3112430" y="1270822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5" name="Pentagon 74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6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lvl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Complete functional and regression test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2666999" y="1424434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8" name="Group 77"/>
          <p:cNvGrpSpPr/>
          <p:nvPr/>
        </p:nvGrpSpPr>
        <p:grpSpPr>
          <a:xfrm>
            <a:off x="3112430" y="1956622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9" name="Pentagon 78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0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lvl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Complete user manual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666999" y="2110234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4" name="Straight Connector 93"/>
          <p:cNvCxnSpPr/>
          <p:nvPr/>
        </p:nvCxnSpPr>
        <p:spPr>
          <a:xfrm>
            <a:off x="2590800" y="807876"/>
            <a:ext cx="0" cy="1707798"/>
          </a:xfrm>
          <a:prstGeom prst="line">
            <a:avLst/>
          </a:prstGeom>
          <a:ln w="22225" cmpd="thickThin">
            <a:solidFill>
              <a:schemeClr val="bg1">
                <a:alpha val="74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17266" y="961703"/>
            <a:ext cx="2112724" cy="13242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DFDCB7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</a:t>
            </a: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112430" y="2743204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Pentagon 38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lvl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Deploy application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666999" y="2896816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oup 41"/>
          <p:cNvGrpSpPr/>
          <p:nvPr/>
        </p:nvGrpSpPr>
        <p:grpSpPr>
          <a:xfrm>
            <a:off x="3112430" y="3442522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Pentagon 42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lvl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Deliver source code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666999" y="3596134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4" name="Group 53"/>
          <p:cNvGrpSpPr/>
          <p:nvPr/>
        </p:nvGrpSpPr>
        <p:grpSpPr>
          <a:xfrm>
            <a:off x="3112430" y="4128322"/>
            <a:ext cx="5726770" cy="557981"/>
            <a:chOff x="1518817" y="0"/>
            <a:chExt cx="5750262" cy="743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5" name="Pentagon 54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56" name="Pentagon 4"/>
            <p:cNvSpPr/>
            <p:nvPr/>
          </p:nvSpPr>
          <p:spPr>
            <a:xfrm>
              <a:off x="1518817" y="0"/>
              <a:ext cx="5750262" cy="743975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lvl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Complete all reports and documents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666999" y="4281934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8" name="Straight Connector 57"/>
          <p:cNvCxnSpPr/>
          <p:nvPr/>
        </p:nvCxnSpPr>
        <p:spPr>
          <a:xfrm>
            <a:off x="2590800" y="2950091"/>
            <a:ext cx="0" cy="1734973"/>
          </a:xfrm>
          <a:prstGeom prst="line">
            <a:avLst/>
          </a:prstGeom>
          <a:ln w="22225" cmpd="thickThin">
            <a:solidFill>
              <a:schemeClr val="bg1">
                <a:alpha val="74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17263" y="3133411"/>
            <a:ext cx="2112724" cy="13242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876800" y="178067"/>
            <a:ext cx="3120992" cy="7620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Organization Structure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64800"/>
              </p:ext>
            </p:extLst>
          </p:nvPr>
        </p:nvGraphicFramePr>
        <p:xfrm>
          <a:off x="1066801" y="999521"/>
          <a:ext cx="6930992" cy="40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3" imgW="12782510" imgH="5419726" progId="Visio.Drawing.15">
                  <p:embed/>
                </p:oleObj>
              </mc:Choice>
              <mc:Fallback>
                <p:oleObj r:id="rId3" imgW="12782510" imgH="541972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999521"/>
                        <a:ext cx="6930992" cy="40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5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79872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Delicious Hunter</a:t>
            </a: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388141"/>
              </p:ext>
            </p:extLst>
          </p:nvPr>
        </p:nvGraphicFramePr>
        <p:xfrm>
          <a:off x="827088" y="1539875"/>
          <a:ext cx="6710362" cy="314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99557"/>
              </p:ext>
            </p:extLst>
          </p:nvPr>
        </p:nvGraphicFramePr>
        <p:xfrm>
          <a:off x="304801" y="1200150"/>
          <a:ext cx="8077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20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876800" y="178067"/>
            <a:ext cx="3120992" cy="7620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Objectives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11769"/>
              </p:ext>
            </p:extLst>
          </p:nvPr>
        </p:nvGraphicFramePr>
        <p:xfrm>
          <a:off x="304800" y="1123950"/>
          <a:ext cx="8077200" cy="3936135"/>
        </p:xfrm>
        <a:graphic>
          <a:graphicData uri="http://schemas.openxmlformats.org/drawingml/2006/table">
            <a:tbl>
              <a:tblPr firstRow="1" firstCol="1" bandRow="1" bandCol="1">
                <a:tableStyleId>{F2DE63D5-997A-4646-A377-4702673A728D}</a:tableStyleId>
              </a:tblPr>
              <a:tblGrid>
                <a:gridCol w="1641268"/>
                <a:gridCol w="1809313"/>
                <a:gridCol w="1599286"/>
                <a:gridCol w="1515282"/>
                <a:gridCol w="1512051"/>
              </a:tblGrid>
              <a:tr h="721214"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Metrics</a:t>
                      </a:r>
                      <a:endParaRPr lang="vi-VN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Unit</a:t>
                      </a:r>
                      <a:endParaRPr lang="vi-VN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Committed</a:t>
                      </a:r>
                      <a:endParaRPr lang="vi-VN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Actual</a:t>
                      </a:r>
                      <a:endParaRPr lang="vi-VN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Deviation</a:t>
                      </a:r>
                      <a:endParaRPr lang="vi-VN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Start Date 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</a:rPr>
                        <a:t>dd</a:t>
                      </a:r>
                      <a:r>
                        <a:rPr lang="en-US" sz="2000" dirty="0">
                          <a:effectLst/>
                        </a:rPr>
                        <a:t>-mm-</a:t>
                      </a:r>
                      <a:r>
                        <a:rPr lang="en-US" sz="2000" dirty="0" err="1">
                          <a:effectLst/>
                        </a:rPr>
                        <a:t>yyyy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06-01-2014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06-01-2014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0 </a:t>
                      </a:r>
                      <a:r>
                        <a:rPr lang="en-US" sz="2000" dirty="0" smtClean="0">
                          <a:effectLst/>
                        </a:rPr>
                        <a:t>days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End Date 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dd-mm-yyyy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25-04-2014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25-04-2014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0 </a:t>
                      </a:r>
                      <a:r>
                        <a:rPr lang="en-US" sz="2000" dirty="0" smtClean="0">
                          <a:effectLst/>
                        </a:rPr>
                        <a:t>days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6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Duration 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Elapsed days 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 </a:t>
                      </a:r>
                      <a:r>
                        <a:rPr lang="en-US" sz="2000" dirty="0">
                          <a:effectLst/>
                        </a:rPr>
                        <a:t>days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 </a:t>
                      </a:r>
                      <a:r>
                        <a:rPr lang="en-US" sz="2000" dirty="0">
                          <a:effectLst/>
                        </a:rPr>
                        <a:t>days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0 </a:t>
                      </a:r>
                      <a:r>
                        <a:rPr lang="en-US" sz="2000" dirty="0" smtClean="0">
                          <a:effectLst/>
                        </a:rPr>
                        <a:t>days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5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Maximum Team Size 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Person 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876800" y="178067"/>
            <a:ext cx="3120992" cy="7620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Deliverables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15344"/>
              </p:ext>
            </p:extLst>
          </p:nvPr>
        </p:nvGraphicFramePr>
        <p:xfrm>
          <a:off x="76200" y="718566"/>
          <a:ext cx="8458200" cy="448665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63542"/>
                <a:gridCol w="1118633"/>
                <a:gridCol w="3084300"/>
                <a:gridCol w="1439340"/>
                <a:gridCol w="2352385"/>
              </a:tblGrid>
              <a:tr h="128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Stage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Deliverable/ Milestone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Delivery Date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Delivery Location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Inception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Deliver Report No.1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06-01-2014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Supervisor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Inception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Deliver Report No.2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24-01-2014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Supervisor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Elaboration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Deliver Report No.3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12-02-2014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Supervisor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Elaboration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Deliver Report No.4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05-03-2014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Supervisor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Construction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Complete Coding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28-03-2014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Supervisor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Construction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Deliver Report No.5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19-03-2014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Supervisor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Construction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Deliver Report No.6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02-04-2014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Supervisor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Transition</a:t>
                      </a:r>
                      <a:endParaRPr lang="vi-V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last Document and CD source code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04-04-2014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vi-VN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Transition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completed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08-04-2014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</a:t>
                      </a:r>
                      <a:endParaRPr lang="vi-V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81"/>
            <a:ext cx="5029200" cy="53697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876800" y="178068"/>
            <a:ext cx="3048000" cy="564883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7350"/>
            <a:ext cx="148590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4" y="3510829"/>
            <a:ext cx="2590800" cy="1227783"/>
          </a:xfrm>
          <a:prstGeom prst="rect">
            <a:avLst/>
          </a:prstGeom>
        </p:spPr>
      </p:pic>
      <p:pic>
        <p:nvPicPr>
          <p:cNvPr id="8" name="Picture 7" descr="tortoisesv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11" y="1657350"/>
            <a:ext cx="1981411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57350"/>
            <a:ext cx="15621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68" y="3596004"/>
            <a:ext cx="1858132" cy="114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41" y="3636413"/>
            <a:ext cx="2906959" cy="12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81"/>
            <a:ext cx="5029200" cy="53697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876800" y="178068"/>
            <a:ext cx="3048000" cy="564883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5950"/>
            <a:ext cx="3015666" cy="1939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62150"/>
            <a:ext cx="3162300" cy="22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8804" y="285751"/>
            <a:ext cx="7620000" cy="87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cs typeface="Andalus" panose="02020603050405020304" pitchFamily="18" charset="-78"/>
              </a:rPr>
              <a:t>Software Specification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030848"/>
              </p:ext>
            </p:extLst>
          </p:nvPr>
        </p:nvGraphicFramePr>
        <p:xfrm>
          <a:off x="2438403" y="1165623"/>
          <a:ext cx="5640403" cy="331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1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Delicious Hunter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876800" y="178067"/>
            <a:ext cx="3120992" cy="7620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System Overview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F2B2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20" y="1352550"/>
            <a:ext cx="583438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39689"/>
            <a:ext cx="7097316" cy="31466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delicious hunter system turn on, the system have 4 option for user: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Storage Management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Library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Menu Management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Functional Requirement</a:t>
            </a:r>
          </a:p>
        </p:txBody>
      </p:sp>
    </p:spTree>
    <p:extLst>
      <p:ext uri="{BB962C8B-B14F-4D97-AF65-F5344CB8AC3E}">
        <p14:creationId xmlns:p14="http://schemas.microsoft.com/office/powerpoint/2010/main" val="31143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Functional Requirement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9" y="1238908"/>
            <a:ext cx="5410200" cy="3867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9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Functional Requirement</a:t>
            </a:r>
          </a:p>
        </p:txBody>
      </p:sp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200150"/>
            <a:ext cx="5610225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3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Functional Requirement</a:t>
            </a:r>
          </a:p>
        </p:txBody>
      </p:sp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64770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4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76350"/>
            <a:ext cx="7859316" cy="314661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you cooking? You want to note the recipes that you make?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want to mark the places you have lunch?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want to make the cookbook to share with your friends?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to take picture and edit picture and add to your cookbook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to use Samsung S pen function but apps don’t support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3" y="361950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Definition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75359"/>
            <a:ext cx="2615666" cy="16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Functional Requirement</a:t>
            </a:r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5129"/>
            <a:ext cx="6291261" cy="484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4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200150"/>
            <a:ext cx="8302752" cy="3810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Performance: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ime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response &lt; 3s</a:t>
            </a:r>
          </a:p>
          <a:p>
            <a:pPr lvl="2">
              <a:lnSpc>
                <a:spcPct val="150000"/>
              </a:lnSpc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ime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processing 2~ 5s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Availability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lnSpc>
                <a:spcPct val="15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Available 95% of time</a:t>
            </a:r>
          </a:p>
          <a:p>
            <a:pPr lvl="1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18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200150"/>
            <a:ext cx="8302752" cy="3810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Maintainability: </a:t>
            </a:r>
          </a:p>
          <a:p>
            <a:pPr lvl="2">
              <a:lnSpc>
                <a:spcPct val="150000"/>
              </a:lnSpc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architectural standards</a:t>
            </a:r>
          </a:p>
          <a:p>
            <a:pPr lvl="2">
              <a:lnSpc>
                <a:spcPct val="150000"/>
              </a:lnSpc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coding standards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Usability: </a:t>
            </a:r>
          </a:p>
          <a:p>
            <a:pPr lvl="2">
              <a:lnSpc>
                <a:spcPct val="15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Complete each function in 10 action</a:t>
            </a:r>
          </a:p>
          <a:p>
            <a:pPr lvl="1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472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8804" y="285751"/>
            <a:ext cx="7620000" cy="87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cs typeface="Andalus" panose="02020603050405020304" pitchFamily="18" charset="-78"/>
              </a:rPr>
              <a:t>Software Design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398780"/>
              </p:ext>
            </p:extLst>
          </p:nvPr>
        </p:nvGraphicFramePr>
        <p:xfrm>
          <a:off x="2438403" y="1165623"/>
          <a:ext cx="5640403" cy="262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Architecture Presentation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551"/>
            <a:ext cx="6629400" cy="487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5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chose MVC?</a:t>
            </a:r>
          </a:p>
          <a:p>
            <a:pPr marL="36576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in these applications tend to be more reusable, and their interfaces tend to be better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defined.</a:t>
            </a:r>
          </a:p>
          <a:p>
            <a:pPr marL="36576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update and  maintenance</a:t>
            </a:r>
          </a:p>
          <a:p>
            <a:pPr marL="365760" lvl="1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Architecture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627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Package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6897"/>
            <a:ext cx="7086600" cy="49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Entity Relationship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93419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5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8804" y="285751"/>
            <a:ext cx="7620000" cy="87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cs typeface="Andalus" panose="02020603050405020304" pitchFamily="18" charset="-78"/>
              </a:rPr>
              <a:t>Testing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461767"/>
              </p:ext>
            </p:extLst>
          </p:nvPr>
        </p:nvGraphicFramePr>
        <p:xfrm>
          <a:off x="2438403" y="1165623"/>
          <a:ext cx="5640403" cy="262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0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Test Model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600201" y="1187893"/>
            <a:ext cx="6131098" cy="3847809"/>
            <a:chOff x="1600201" y="1187893"/>
            <a:chExt cx="6131098" cy="3847809"/>
          </a:xfrm>
        </p:grpSpPr>
        <p:sp>
          <p:nvSpPr>
            <p:cNvPr id="7" name="Hexagon 6"/>
            <p:cNvSpPr/>
            <p:nvPr/>
          </p:nvSpPr>
          <p:spPr>
            <a:xfrm>
              <a:off x="1873825" y="1222690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Customer requirement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latin typeface="Calibri"/>
                <a:ea typeface="Open Sans" panose="020B0606030504020204" pitchFamily="34" charset="0"/>
                <a:cs typeface="Calibri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6133212" y="1223845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Acceptance test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2298215" y="2027575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Product specifications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5818797" y="2027575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System test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2610707" y="2848558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High-level design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5393973" y="2848557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Integration test</a:t>
              </a:r>
            </a:p>
          </p:txBody>
        </p:sp>
        <p:sp>
          <p:nvSpPr>
            <p:cNvPr id="13" name="Hexagon 12"/>
            <p:cNvSpPr/>
            <p:nvPr/>
          </p:nvSpPr>
          <p:spPr>
            <a:xfrm>
              <a:off x="3074522" y="3643245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Low-level design</a:t>
              </a:r>
            </a:p>
          </p:txBody>
        </p:sp>
        <p:sp>
          <p:nvSpPr>
            <p:cNvPr id="14" name="Hexagon 13"/>
            <p:cNvSpPr/>
            <p:nvPr/>
          </p:nvSpPr>
          <p:spPr>
            <a:xfrm>
              <a:off x="5101238" y="3643245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Component test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038184" y="4569407"/>
              <a:ext cx="1598087" cy="466295"/>
            </a:xfrm>
            <a:prstGeom prst="hexagon">
              <a:avLst>
                <a:gd name="adj" fmla="val 30250"/>
                <a:gd name="vf" fmla="val 11547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" panose="020B0606030504020204" pitchFamily="34" charset="0"/>
                  <a:cs typeface="Calibri"/>
                </a:rPr>
                <a:t>Coding &amp; unit test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672868" y="1697253"/>
              <a:ext cx="144025" cy="3131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086769" y="2517352"/>
              <a:ext cx="168276" cy="33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483255" y="3327565"/>
              <a:ext cx="185159" cy="315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022438" y="4122687"/>
              <a:ext cx="343580" cy="4467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42374" y="4135834"/>
              <a:ext cx="310260" cy="424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948088" y="3297321"/>
              <a:ext cx="206020" cy="3364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779185" y="1698616"/>
              <a:ext cx="181826" cy="3462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429389" y="2497687"/>
              <a:ext cx="191726" cy="3336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3471912" y="1187893"/>
              <a:ext cx="2661300" cy="408988"/>
              <a:chOff x="5081310" y="1309139"/>
              <a:chExt cx="3654610" cy="561416"/>
            </a:xfrm>
          </p:grpSpPr>
          <p:cxnSp>
            <p:nvCxnSpPr>
              <p:cNvPr id="39" name="Straight Arrow Connector 38"/>
              <p:cNvCxnSpPr>
                <a:stCxn id="7" idx="0"/>
                <a:endCxn id="8" idx="3"/>
              </p:cNvCxnSpPr>
              <p:nvPr/>
            </p:nvCxnSpPr>
            <p:spPr>
              <a:xfrm>
                <a:off x="5081310" y="1676944"/>
                <a:ext cx="3654610" cy="1586"/>
              </a:xfrm>
              <a:prstGeom prst="straightConnector1">
                <a:avLst/>
              </a:prstGeom>
              <a:ln>
                <a:prstDash val="sysDash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311694" y="1309139"/>
                <a:ext cx="1221525" cy="561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rPr>
                  <a:t>v</a:t>
                </a:r>
                <a:r>
                  <a:rPr lang="en-US" sz="1400" dirty="0" smtClean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rPr>
                  <a:t>alidate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 Light" panose="020B0306030504020204" pitchFamily="34" charset="0"/>
                  <a:cs typeface="Calibri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896302" y="1982603"/>
              <a:ext cx="1922495" cy="408989"/>
              <a:chOff x="5664101" y="2400033"/>
              <a:chExt cx="2640050" cy="561417"/>
            </a:xfrm>
          </p:grpSpPr>
          <p:cxnSp>
            <p:nvCxnSpPr>
              <p:cNvPr id="37" name="Straight Arrow Connector 36"/>
              <p:cNvCxnSpPr>
                <a:stCxn id="9" idx="0"/>
                <a:endCxn id="10" idx="3"/>
              </p:cNvCxnSpPr>
              <p:nvPr/>
            </p:nvCxnSpPr>
            <p:spPr>
              <a:xfrm>
                <a:off x="5664101" y="2781805"/>
                <a:ext cx="2640050" cy="0"/>
              </a:xfrm>
              <a:prstGeom prst="straightConnector1">
                <a:avLst/>
              </a:prstGeom>
              <a:ln>
                <a:prstDash val="sysDash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065759" y="2400033"/>
                <a:ext cx="1991156" cy="56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rPr>
                  <a:t>v</a:t>
                </a:r>
                <a:r>
                  <a:rPr lang="en-US" sz="1400" dirty="0" smtClean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rPr>
                  <a:t>erify/validate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 Light" panose="020B0306030504020204" pitchFamily="34" charset="0"/>
                  <a:cs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640973" y="3592082"/>
              <a:ext cx="545600" cy="270479"/>
              <a:chOff x="5961183" y="4457021"/>
              <a:chExt cx="749241" cy="371285"/>
            </a:xfrm>
          </p:grpSpPr>
          <p:cxnSp>
            <p:nvCxnSpPr>
              <p:cNvPr id="35" name="Straight Arrow Connector 34"/>
              <p:cNvCxnSpPr>
                <a:stCxn id="13" idx="0"/>
                <a:endCxn id="14" idx="3"/>
              </p:cNvCxnSpPr>
              <p:nvPr/>
            </p:nvCxnSpPr>
            <p:spPr>
              <a:xfrm>
                <a:off x="6012567" y="4828306"/>
                <a:ext cx="588610" cy="0"/>
              </a:xfrm>
              <a:prstGeom prst="straightConnector1">
                <a:avLst/>
              </a:prstGeom>
              <a:ln>
                <a:prstDash val="sysDash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961183" y="4457021"/>
                <a:ext cx="749241" cy="371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defRPr>
                </a:lvl1pPr>
              </a:lstStyle>
              <a:p>
                <a:r>
                  <a:rPr lang="en-US" dirty="0"/>
                  <a:t>verify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208794" y="2732428"/>
              <a:ext cx="1185179" cy="408989"/>
              <a:chOff x="6093226" y="3429313"/>
              <a:chExt cx="1627538" cy="561417"/>
            </a:xfrm>
          </p:grpSpPr>
          <p:cxnSp>
            <p:nvCxnSpPr>
              <p:cNvPr id="33" name="Straight Arrow Connector 32"/>
              <p:cNvCxnSpPr>
                <a:stCxn id="11" idx="0"/>
                <a:endCxn id="12" idx="3"/>
              </p:cNvCxnSpPr>
              <p:nvPr/>
            </p:nvCxnSpPr>
            <p:spPr>
              <a:xfrm flipV="1">
                <a:off x="6093226" y="3908763"/>
                <a:ext cx="1627538" cy="1"/>
              </a:xfrm>
              <a:prstGeom prst="straightConnector1">
                <a:avLst/>
              </a:prstGeom>
              <a:ln>
                <a:prstDash val="sysDash"/>
                <a:headEnd type="none" w="med" len="med"/>
                <a:tailEnd type="arrow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525388" y="3429313"/>
                <a:ext cx="955180" cy="56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rPr>
                  <a:t>v</a:t>
                </a:r>
                <a:r>
                  <a:rPr lang="en-US" sz="1400" dirty="0" smtClean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rPr>
                  <a:t>erify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Open Sans Light" panose="020B0306030504020204" pitchFamily="34" charset="0"/>
                  <a:cs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600201" y="1537072"/>
              <a:ext cx="2422237" cy="3383266"/>
              <a:chOff x="2510997" y="1788454"/>
              <a:chExt cx="3326317" cy="4644189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2570597" y="1788454"/>
                <a:ext cx="316152" cy="673310"/>
              </a:xfrm>
              <a:prstGeom prst="line">
                <a:avLst/>
              </a:prstGeom>
              <a:ln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570597" y="2461764"/>
                <a:ext cx="2567034" cy="3970879"/>
              </a:xfrm>
              <a:prstGeom prst="line">
                <a:avLst/>
              </a:prstGeom>
              <a:ln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129239" y="6427490"/>
                <a:ext cx="708075" cy="5153"/>
              </a:xfrm>
              <a:prstGeom prst="line">
                <a:avLst/>
              </a:prstGeom>
              <a:ln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510997" y="3984326"/>
                <a:ext cx="1225048" cy="174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rPr>
                  <a:t>o</a:t>
                </a:r>
                <a:r>
                  <a:rPr lang="en-US" sz="1400" dirty="0" smtClean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Open Sans Light" panose="020B0306030504020204" pitchFamily="34" charset="0"/>
                    <a:cs typeface="Calibri"/>
                  </a:rPr>
                  <a:t>ther V&amp;V activities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47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39689"/>
            <a:ext cx="7402116" cy="314661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Android have a lot of app for cooking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don’t focus on making cookbook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support touch pen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Housewife and cooker can’t make their recipes and save them to their device</a:t>
            </a:r>
          </a:p>
          <a:p>
            <a:pPr lvl="1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3" y="361950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Definition</a:t>
            </a:r>
          </a:p>
        </p:txBody>
      </p:sp>
    </p:spTree>
    <p:extLst>
      <p:ext uri="{BB962C8B-B14F-4D97-AF65-F5344CB8AC3E}">
        <p14:creationId xmlns:p14="http://schemas.microsoft.com/office/powerpoint/2010/main" val="41759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chose V Model?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and easy to use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the downward flow of the defects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well for small projects where requirements are easily understood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Testers control and follow the actual workflows</a:t>
            </a:r>
          </a:p>
          <a:p>
            <a:pPr lvl="1"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Test Model </a:t>
            </a:r>
          </a:p>
        </p:txBody>
      </p:sp>
    </p:spTree>
    <p:extLst>
      <p:ext uri="{BB962C8B-B14F-4D97-AF65-F5344CB8AC3E}">
        <p14:creationId xmlns:p14="http://schemas.microsoft.com/office/powerpoint/2010/main" val="7558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Test Process 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0" y="1157853"/>
            <a:ext cx="6725525" cy="398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Test Process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1" y="1089532"/>
            <a:ext cx="8728737" cy="3984613"/>
            <a:chOff x="298401" y="1600200"/>
            <a:chExt cx="8481769" cy="4562816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98401" y="1762128"/>
              <a:ext cx="2444797" cy="1520731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Planning </a:t>
              </a:r>
            </a:p>
            <a:p>
              <a:pPr lvl="0"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&amp; </a:t>
              </a:r>
            </a:p>
            <a:p>
              <a:pPr lvl="0"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Preparation</a:t>
              </a:r>
              <a:endPara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7" idx="3"/>
              <a:endCxn id="10" idx="1"/>
            </p:cNvCxnSpPr>
            <p:nvPr/>
          </p:nvCxnSpPr>
          <p:spPr>
            <a:xfrm flipV="1">
              <a:off x="2743198" y="1853655"/>
              <a:ext cx="718802" cy="668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9" name="Straight Arrow Connector 8"/>
            <p:cNvCxnSpPr>
              <a:stCxn id="7" idx="3"/>
              <a:endCxn id="11" idx="1"/>
            </p:cNvCxnSpPr>
            <p:nvPr/>
          </p:nvCxnSpPr>
          <p:spPr>
            <a:xfrm flipV="1">
              <a:off x="2743198" y="2415693"/>
              <a:ext cx="739014" cy="1068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3462000" y="1600200"/>
              <a:ext cx="5318170" cy="506910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Goal </a:t>
              </a:r>
              <a:r>
                <a:rPr lang="en-US" sz="2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setting: test stages, test items etc.</a:t>
              </a:r>
              <a:endPara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3482211" y="2162238"/>
              <a:ext cx="5297959" cy="506910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Test c</a:t>
              </a:r>
              <a:r>
                <a:rPr lang="en-US" sz="2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ases </a:t>
              </a:r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2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reparation</a:t>
              </a:r>
              <a:endPara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3485672" y="2719880"/>
              <a:ext cx="5294498" cy="506910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Test </a:t>
              </a:r>
              <a:r>
                <a:rPr lang="en-US" sz="2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procedure preparation</a:t>
              </a:r>
              <a:endPara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7" idx="3"/>
              <a:endCxn id="12" idx="1"/>
            </p:cNvCxnSpPr>
            <p:nvPr/>
          </p:nvCxnSpPr>
          <p:spPr>
            <a:xfrm>
              <a:off x="2743198" y="2522494"/>
              <a:ext cx="742474" cy="4508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326368" y="3565434"/>
              <a:ext cx="2444797" cy="584897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Execution</a:t>
              </a:r>
              <a:endPara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4" idx="3"/>
              <a:endCxn id="16" idx="1"/>
            </p:cNvCxnSpPr>
            <p:nvPr/>
          </p:nvCxnSpPr>
          <p:spPr>
            <a:xfrm flipV="1">
              <a:off x="2771164" y="3614642"/>
              <a:ext cx="690836" cy="2432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3462000" y="3361187"/>
              <a:ext cx="5303189" cy="506910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Executing test</a:t>
              </a:r>
              <a:endPara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3462000" y="3920961"/>
              <a:ext cx="5303189" cy="506910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Related activities: retest, report etc.</a:t>
              </a:r>
              <a:endPara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/>
            <p:cNvCxnSpPr>
              <a:stCxn id="14" idx="3"/>
              <a:endCxn id="17" idx="1"/>
            </p:cNvCxnSpPr>
            <p:nvPr/>
          </p:nvCxnSpPr>
          <p:spPr>
            <a:xfrm>
              <a:off x="2771164" y="3857882"/>
              <a:ext cx="690836" cy="3165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98402" y="4642285"/>
              <a:ext cx="2444797" cy="1520731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Analysis</a:t>
              </a:r>
            </a:p>
            <a:p>
              <a:pPr lvl="0"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&amp; </a:t>
              </a:r>
            </a:p>
            <a:p>
              <a:pPr lvl="0"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Follow up</a:t>
              </a:r>
              <a:endPara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19" idx="3"/>
              <a:endCxn id="21" idx="1"/>
            </p:cNvCxnSpPr>
            <p:nvPr/>
          </p:nvCxnSpPr>
          <p:spPr>
            <a:xfrm flipV="1">
              <a:off x="2743199" y="4771606"/>
              <a:ext cx="734924" cy="6310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3478122" y="4518151"/>
              <a:ext cx="5267998" cy="506910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Checking result</a:t>
              </a:r>
              <a:endPara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3472338" y="5616346"/>
              <a:ext cx="5279567" cy="506910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Initiating &amp; </a:t>
              </a:r>
              <a:r>
                <a:rPr lang="en-US" sz="2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monitoring</a:t>
              </a:r>
              <a:endPara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19" idx="3"/>
              <a:endCxn id="22" idx="1"/>
            </p:cNvCxnSpPr>
            <p:nvPr/>
          </p:nvCxnSpPr>
          <p:spPr>
            <a:xfrm>
              <a:off x="2743199" y="5402651"/>
              <a:ext cx="729139" cy="46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" name="Straight Arrow Connector 23"/>
            <p:cNvCxnSpPr>
              <a:stCxn id="19" idx="3"/>
              <a:endCxn id="25" idx="1"/>
            </p:cNvCxnSpPr>
            <p:nvPr/>
          </p:nvCxnSpPr>
          <p:spPr>
            <a:xfrm flipV="1">
              <a:off x="2743199" y="5325038"/>
              <a:ext cx="744202" cy="776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3487400" y="5071583"/>
              <a:ext cx="5267998" cy="506910"/>
            </a:xfrm>
            <a:prstGeom prst="round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Analysis result</a:t>
              </a:r>
              <a:endPara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6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Test Process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54628" y="1144254"/>
            <a:ext cx="8584572" cy="3810799"/>
            <a:chOff x="304800" y="1828800"/>
            <a:chExt cx="8442370" cy="4047736"/>
          </a:xfrm>
        </p:grpSpPr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304800" y="2057400"/>
              <a:ext cx="2444797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test</a:t>
              </a:r>
              <a:endPara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7" idx="3"/>
              <a:endCxn id="30" idx="1"/>
            </p:cNvCxnSpPr>
            <p:nvPr/>
          </p:nvCxnSpPr>
          <p:spPr>
            <a:xfrm flipV="1">
              <a:off x="2749597" y="2100068"/>
              <a:ext cx="679403" cy="228600"/>
            </a:xfrm>
            <a:prstGeom prst="straightConnector1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9" name="Straight Arrow Connector 28"/>
            <p:cNvCxnSpPr>
              <a:stCxn id="27" idx="3"/>
              <a:endCxn id="31" idx="1"/>
            </p:cNvCxnSpPr>
            <p:nvPr/>
          </p:nvCxnSpPr>
          <p:spPr>
            <a:xfrm>
              <a:off x="2749597" y="2328668"/>
              <a:ext cx="679403" cy="304800"/>
            </a:xfrm>
            <a:prstGeom prst="straightConnector1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3429000" y="1828800"/>
              <a:ext cx="5318170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Doer : developer</a:t>
              </a:r>
              <a:endParaRPr lang="vi-VN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1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5297959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: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17/03</a:t>
              </a:r>
              <a:r>
                <a:rPr lang="vi-V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01/04</a:t>
              </a:r>
              <a:r>
                <a:rPr lang="vi-V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"/>
            <p:cNvSpPr txBox="1">
              <a:spLocks noChangeArrowheads="1"/>
            </p:cNvSpPr>
            <p:nvPr/>
          </p:nvSpPr>
          <p:spPr bwMode="auto">
            <a:xfrm>
              <a:off x="304800" y="3429000"/>
              <a:ext cx="2444797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Integration test</a:t>
              </a:r>
              <a:endPara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/>
            <p:cNvCxnSpPr>
              <a:stCxn id="32" idx="3"/>
              <a:endCxn id="34" idx="1"/>
            </p:cNvCxnSpPr>
            <p:nvPr/>
          </p:nvCxnSpPr>
          <p:spPr>
            <a:xfrm flipV="1">
              <a:off x="2749597" y="3632454"/>
              <a:ext cx="679403" cy="67814"/>
            </a:xfrm>
            <a:prstGeom prst="straightConnector1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34" name="TextBox 1"/>
            <p:cNvSpPr txBox="1">
              <a:spLocks noChangeArrowheads="1"/>
            </p:cNvSpPr>
            <p:nvPr/>
          </p:nvSpPr>
          <p:spPr bwMode="auto">
            <a:xfrm>
              <a:off x="3429000" y="3361186"/>
              <a:ext cx="5303189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Doer : test team</a:t>
              </a:r>
            </a:p>
          </p:txBody>
        </p:sp>
        <p:sp>
          <p:nvSpPr>
            <p:cNvPr id="35" name="TextBox 1"/>
            <p:cNvSpPr txBox="1">
              <a:spLocks noChangeArrowheads="1"/>
            </p:cNvSpPr>
            <p:nvPr/>
          </p:nvSpPr>
          <p:spPr bwMode="auto">
            <a:xfrm>
              <a:off x="3429000" y="3920961"/>
              <a:ext cx="5303189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: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19/03 </a:t>
              </a:r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25/03</a:t>
              </a:r>
              <a:endParaRPr lang="vi-VN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Arrow Connector 35"/>
            <p:cNvCxnSpPr>
              <a:stCxn id="32" idx="3"/>
              <a:endCxn id="35" idx="1"/>
            </p:cNvCxnSpPr>
            <p:nvPr/>
          </p:nvCxnSpPr>
          <p:spPr>
            <a:xfrm>
              <a:off x="2749597" y="3700268"/>
              <a:ext cx="679403" cy="491961"/>
            </a:xfrm>
            <a:prstGeom prst="straightConnector1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304800" y="5029200"/>
              <a:ext cx="2444797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test</a:t>
              </a:r>
              <a:endPara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Arrow Connector 37"/>
            <p:cNvCxnSpPr>
              <a:stCxn id="37" idx="3"/>
              <a:endCxn id="39" idx="1"/>
            </p:cNvCxnSpPr>
            <p:nvPr/>
          </p:nvCxnSpPr>
          <p:spPr>
            <a:xfrm flipV="1">
              <a:off x="2749597" y="5071868"/>
              <a:ext cx="679403" cy="228600"/>
            </a:xfrm>
            <a:prstGeom prst="straightConnector1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39" name="TextBox 1"/>
            <p:cNvSpPr txBox="1">
              <a:spLocks noChangeArrowheads="1"/>
            </p:cNvSpPr>
            <p:nvPr/>
          </p:nvSpPr>
          <p:spPr bwMode="auto">
            <a:xfrm>
              <a:off x="3429000" y="4800600"/>
              <a:ext cx="5267998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Doer : test team</a:t>
              </a:r>
              <a:endParaRPr lang="vi-VN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/>
            <p:cNvCxnSpPr>
              <a:stCxn id="37" idx="3"/>
              <a:endCxn id="41" idx="1"/>
            </p:cNvCxnSpPr>
            <p:nvPr/>
          </p:nvCxnSpPr>
          <p:spPr>
            <a:xfrm>
              <a:off x="2749597" y="5300467"/>
              <a:ext cx="679403" cy="304801"/>
            </a:xfrm>
            <a:prstGeom prst="straightConnector1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41" name="TextBox 1"/>
            <p:cNvSpPr txBox="1">
              <a:spLocks noChangeArrowheads="1"/>
            </p:cNvSpPr>
            <p:nvPr/>
          </p:nvSpPr>
          <p:spPr bwMode="auto">
            <a:xfrm>
              <a:off x="3429000" y="5334000"/>
              <a:ext cx="5267998" cy="542536"/>
            </a:xfrm>
            <a:prstGeom prst="round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: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26/03 </a:t>
              </a:r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02/04</a:t>
              </a:r>
              <a:endParaRPr lang="vi-VN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363288"/>
              </p:ext>
            </p:extLst>
          </p:nvPr>
        </p:nvGraphicFramePr>
        <p:xfrm>
          <a:off x="304800" y="1559174"/>
          <a:ext cx="8423310" cy="253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338940"/>
                <a:gridCol w="2807770"/>
              </a:tblGrid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sung Galaxy Note 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Device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Ram: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2GB</a:t>
                      </a:r>
                    </a:p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Memory Storage: 8GB</a:t>
                      </a:r>
                    </a:p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 OS 4.3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Samsung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Galaxy Note 8.0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Device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2GB</a:t>
                      </a:r>
                    </a:p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Memory Storage: 16GB</a:t>
                      </a:r>
                      <a:b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 OS 4.2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Environments and Resource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91288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283368"/>
              </p:ext>
            </p:extLst>
          </p:nvPr>
        </p:nvGraphicFramePr>
        <p:xfrm>
          <a:off x="884549" y="1657350"/>
          <a:ext cx="7374902" cy="253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066302"/>
                <a:gridCol w="2590800"/>
              </a:tblGrid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Responsibilities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Leader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 test plan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test cases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test report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 test cases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Execute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 test report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Environments and Resource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170231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1288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Test Result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98394"/>
              </p:ext>
            </p:extLst>
          </p:nvPr>
        </p:nvGraphicFramePr>
        <p:xfrm>
          <a:off x="1100879" y="875662"/>
          <a:ext cx="7052519" cy="4286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872"/>
                <a:gridCol w="951872"/>
                <a:gridCol w="951872"/>
                <a:gridCol w="951872"/>
                <a:gridCol w="951872"/>
                <a:gridCol w="951872"/>
                <a:gridCol w="1341287"/>
              </a:tblGrid>
              <a:tr h="3571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Module code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Untested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 test cases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</a:tr>
              <a:tr h="389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Home Screen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</a:tr>
              <a:tr h="779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UC001- User Setting Control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</a:tr>
              <a:tr h="779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UC002 - Storage Management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</a:tr>
              <a:tr h="779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UC003-Library Management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</a:tr>
              <a:tr h="779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UC004- Menu Management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</a:tr>
              <a:tr h="194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 total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106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9" marR="60369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33147"/>
              </p:ext>
            </p:extLst>
          </p:nvPr>
        </p:nvGraphicFramePr>
        <p:xfrm>
          <a:off x="228600" y="4552950"/>
          <a:ext cx="3530600" cy="406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360"/>
                <a:gridCol w="695960"/>
                <a:gridCol w="655320"/>
                <a:gridCol w="695960"/>
              </a:tblGrid>
              <a:tr h="57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 coverage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98.11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 successful coverage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98.11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24175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8804" y="285751"/>
            <a:ext cx="7620000" cy="87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cs typeface="Andalus" panose="02020603050405020304" pitchFamily="18" charset="-78"/>
              </a:rPr>
              <a:t>Project Result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266619"/>
              </p:ext>
            </p:extLst>
          </p:nvPr>
        </p:nvGraphicFramePr>
        <p:xfrm>
          <a:off x="2438403" y="1165623"/>
          <a:ext cx="5640403" cy="262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5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977566" y="666750"/>
            <a:ext cx="6071307" cy="1600200"/>
            <a:chOff x="1518817" y="-1"/>
            <a:chExt cx="5750262" cy="8243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1" name="Pentagon 70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2" name="Pentagon 4"/>
            <p:cNvSpPr/>
            <p:nvPr/>
          </p:nvSpPr>
          <p:spPr>
            <a:xfrm>
              <a:off x="1518817" y="-1"/>
              <a:ext cx="5750262" cy="824336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Had more experiences and skills in time management, team work, risk management etc. 	</a:t>
              </a:r>
              <a:endParaRPr 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447405" y="1376422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2" name="Group 81"/>
          <p:cNvGrpSpPr/>
          <p:nvPr/>
        </p:nvGrpSpPr>
        <p:grpSpPr>
          <a:xfrm>
            <a:off x="2990704" y="2576454"/>
            <a:ext cx="5937834" cy="1062096"/>
            <a:chOff x="1518817" y="0"/>
            <a:chExt cx="5750262" cy="685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3" name="Pentagon 82"/>
            <p:cNvSpPr/>
            <p:nvPr/>
          </p:nvSpPr>
          <p:spPr>
            <a:xfrm rot="10800000">
              <a:off x="1572139" y="49558"/>
              <a:ext cx="5283711" cy="636241"/>
            </a:xfrm>
            <a:prstGeom prst="homePlate">
              <a:avLst/>
            </a:prstGeom>
            <a:noFill/>
            <a:ln w="1905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4" name="Pentagon 4"/>
            <p:cNvSpPr/>
            <p:nvPr/>
          </p:nvSpPr>
          <p:spPr>
            <a:xfrm>
              <a:off x="1518817" y="0"/>
              <a:ext cx="5750262" cy="685800"/>
            </a:xfrm>
            <a:prstGeom prst="rect">
              <a:avLst/>
            </a:prstGeom>
            <a:ln w="1905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326" tIns="68580" rIns="128016" bIns="68580" numCol="1" spcCol="1270" anchor="ctr" anchorCtr="0">
              <a:noAutofit/>
            </a:bodyPr>
            <a:lstStyle/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Complete basic functions that proposed at the beginning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62202" y="2952750"/>
            <a:ext cx="506588" cy="404369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4" name="Straight Connector 93"/>
          <p:cNvCxnSpPr/>
          <p:nvPr/>
        </p:nvCxnSpPr>
        <p:spPr>
          <a:xfrm>
            <a:off x="2982360" y="285750"/>
            <a:ext cx="0" cy="3719069"/>
          </a:xfrm>
          <a:prstGeom prst="line">
            <a:avLst/>
          </a:prstGeom>
          <a:ln w="22225" cmpd="thickThin">
            <a:solidFill>
              <a:schemeClr val="bg1">
                <a:alpha val="74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124133" y="1791475"/>
            <a:ext cx="1889086" cy="132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 Result</a:t>
            </a:r>
            <a:endParaRPr lang="en-US" sz="24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-4.8672E-6 L -0.38559 0.0052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Comparison  Result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24175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04304"/>
              </p:ext>
            </p:extLst>
          </p:nvPr>
        </p:nvGraphicFramePr>
        <p:xfrm>
          <a:off x="117966" y="-60003"/>
          <a:ext cx="8873634" cy="507015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068932"/>
                <a:gridCol w="4031690"/>
                <a:gridCol w="2773012"/>
              </a:tblGrid>
              <a:tr h="932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Main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objectives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evelop </a:t>
                      </a: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Android </a:t>
                      </a: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application that helps users to create, manage and work with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their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Cook Book </a:t>
                      </a:r>
                      <a:endParaRPr lang="vi-VN" sz="2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6128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Purpose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dirty="0" smtClean="0">
                          <a:effectLst/>
                        </a:rPr>
                        <a:t>rovide </a:t>
                      </a:r>
                      <a:r>
                        <a:rPr lang="en-US" sz="2000" dirty="0">
                          <a:effectLst/>
                        </a:rPr>
                        <a:t>a </a:t>
                      </a:r>
                      <a:r>
                        <a:rPr lang="en-US" sz="2000" dirty="0" smtClean="0">
                          <a:effectLst/>
                        </a:rPr>
                        <a:t>tool</a:t>
                      </a:r>
                      <a:r>
                        <a:rPr lang="en-US" sz="2000" baseline="0" dirty="0" smtClean="0">
                          <a:effectLst/>
                        </a:rPr>
                        <a:t>s to help housewives and cooker to make cooking easier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2932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Items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Plan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Actual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2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Releases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date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17/04/2014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17/04/2014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6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Releases version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1.0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1.0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2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Days 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1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Test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cases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2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Defects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6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Document pages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200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Approximately 250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Lines of code</a:t>
                      </a:r>
                      <a:endParaRPr lang="vi-VN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3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2" y="1657350"/>
            <a:ext cx="3733801" cy="314325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and Logs your meal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maps API to logging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meals</a:t>
            </a:r>
          </a:p>
          <a:p>
            <a:pPr marL="114300" lvl="0" indent="0"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recipes show in web browser so it hard to see on phone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focus a lot on recipes and food</a:t>
            </a:r>
          </a:p>
          <a:p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3" y="361950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 Application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1" y="1200150"/>
            <a:ext cx="2705100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Evernote Food</a:t>
            </a:r>
          </a:p>
          <a:p>
            <a:pPr marL="11430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" y="1200150"/>
            <a:ext cx="291404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Limitation &amp; Expectation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24175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199" y="2384763"/>
            <a:ext cx="2444797" cy="46166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Arrow Connector 6"/>
          <p:cNvCxnSpPr>
            <a:stCxn id="6" idx="3"/>
            <a:endCxn id="8" idx="1"/>
          </p:cNvCxnSpPr>
          <p:nvPr/>
        </p:nvCxnSpPr>
        <p:spPr>
          <a:xfrm flipV="1">
            <a:off x="2520996" y="1619868"/>
            <a:ext cx="908004" cy="99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429000" y="1142814"/>
            <a:ext cx="5318170" cy="954107"/>
          </a:xfrm>
          <a:prstGeom prst="rect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Still not upload application to Google Play</a:t>
            </a:r>
            <a:endParaRPr lang="vi-VN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418114" y="2419350"/>
            <a:ext cx="5309479" cy="1384995"/>
          </a:xfrm>
          <a:prstGeom prst="rect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Some functions in editor screen are not smooth as expected</a:t>
            </a:r>
            <a:endParaRPr lang="vi-VN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Arrow Connector 11"/>
          <p:cNvCxnSpPr>
            <a:stCxn id="6" idx="3"/>
            <a:endCxn id="11" idx="1"/>
          </p:cNvCxnSpPr>
          <p:nvPr/>
        </p:nvCxnSpPr>
        <p:spPr>
          <a:xfrm>
            <a:off x="2520996" y="2615596"/>
            <a:ext cx="897118" cy="496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396343" y="4182130"/>
            <a:ext cx="5309479" cy="523220"/>
          </a:xfrm>
          <a:prstGeom prst="rect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Some GUI are still upgrading</a:t>
            </a:r>
            <a:endParaRPr lang="vi-VN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/>
          <p:cNvCxnSpPr>
            <a:stCxn id="6" idx="3"/>
            <a:endCxn id="15" idx="1"/>
          </p:cNvCxnSpPr>
          <p:nvPr/>
        </p:nvCxnSpPr>
        <p:spPr>
          <a:xfrm>
            <a:off x="2520996" y="2615596"/>
            <a:ext cx="875347" cy="1828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Limitation &amp; Expectation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24175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199" y="2384763"/>
            <a:ext cx="2590801" cy="584775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Expectation</a:t>
            </a:r>
            <a:endParaRPr lang="vi-VN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Arrow Connector 6"/>
          <p:cNvCxnSpPr>
            <a:stCxn id="6" idx="3"/>
            <a:endCxn id="8" idx="1"/>
          </p:cNvCxnSpPr>
          <p:nvPr/>
        </p:nvCxnSpPr>
        <p:spPr>
          <a:xfrm flipV="1">
            <a:off x="2667000" y="1619868"/>
            <a:ext cx="762000" cy="1057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429000" y="1142814"/>
            <a:ext cx="5318170" cy="954107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Increase Database to make user cook easier</a:t>
            </a:r>
            <a:endParaRPr lang="vi-VN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418114" y="2581930"/>
            <a:ext cx="5309479" cy="523220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Support Multi Language</a:t>
            </a:r>
            <a:endParaRPr lang="vi-VN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Arrow Connector 11"/>
          <p:cNvCxnSpPr>
            <a:stCxn id="6" idx="3"/>
            <a:endCxn id="11" idx="1"/>
          </p:cNvCxnSpPr>
          <p:nvPr/>
        </p:nvCxnSpPr>
        <p:spPr>
          <a:xfrm>
            <a:off x="2667000" y="2677151"/>
            <a:ext cx="751114" cy="16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396343" y="3675043"/>
            <a:ext cx="5309479" cy="954107"/>
          </a:xfrm>
          <a:prstGeom prst="rect">
            <a:avLst/>
          </a:prstGeom>
          <a:noFill/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Develop Google Map function to note food</a:t>
            </a:r>
            <a:endParaRPr lang="vi-VN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/>
          <p:cNvCxnSpPr>
            <a:stCxn id="6" idx="3"/>
            <a:endCxn id="15" idx="1"/>
          </p:cNvCxnSpPr>
          <p:nvPr/>
        </p:nvCxnSpPr>
        <p:spPr>
          <a:xfrm>
            <a:off x="2667000" y="2677151"/>
            <a:ext cx="729343" cy="147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Lesson Learned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24175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26690"/>
              </p:ext>
            </p:extLst>
          </p:nvPr>
        </p:nvGraphicFramePr>
        <p:xfrm>
          <a:off x="76200" y="552450"/>
          <a:ext cx="9067799" cy="44577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23105"/>
                <a:gridCol w="3022600"/>
                <a:gridCol w="3622094"/>
              </a:tblGrid>
              <a:tr h="614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smtClean="0"/>
                        <a:t>Situation</a:t>
                      </a:r>
                      <a:endParaRPr lang="en-US" sz="2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smtClean="0"/>
                        <a:t>Problem</a:t>
                      </a:r>
                      <a:endParaRPr lang="en-US" sz="2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smtClean="0"/>
                        <a:t>Lessons</a:t>
                      </a:r>
                      <a:r>
                        <a:rPr lang="en-US" sz="2300" baseline="0" dirty="0" smtClean="0"/>
                        <a:t> learned</a:t>
                      </a:r>
                      <a:endParaRPr lang="en-US" sz="2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+mj-lt"/>
                          <a:cs typeface="Times" pitchFamily="18" charset="0"/>
                        </a:rPr>
                        <a:t>Conflict in team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+mj-lt"/>
                          <a:cs typeface="Times" pitchFamily="18" charset="0"/>
                        </a:rPr>
                        <a:t>Members</a:t>
                      </a:r>
                      <a:r>
                        <a:rPr lang="en-US" sz="2000" b="1" baseline="0" dirty="0" smtClean="0">
                          <a:latin typeface="+mj-lt"/>
                          <a:cs typeface="Times" pitchFamily="18" charset="0"/>
                        </a:rPr>
                        <a:t> are stress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baseline="0" dirty="0" smtClean="0">
                          <a:latin typeface="+mj-lt"/>
                          <a:cs typeface="Times" pitchFamily="18" charset="0"/>
                        </a:rPr>
                        <a:t>Cannot make decision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b="1" dirty="0" smtClean="0">
                          <a:latin typeface="+mj-lt"/>
                          <a:cs typeface="Times" pitchFamily="18" charset="0"/>
                        </a:rPr>
                        <a:t> Talk and listen to each other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b="1" dirty="0" smtClean="0">
                          <a:latin typeface="+mj-lt"/>
                          <a:cs typeface="Times" pitchFamily="18" charset="0"/>
                        </a:rPr>
                        <a:t> Analysis situation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b="1" baseline="0" dirty="0" smtClean="0">
                          <a:latin typeface="+mj-lt"/>
                          <a:cs typeface="Times" pitchFamily="18" charset="0"/>
                        </a:rPr>
                        <a:t> Make right decisions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+mj-lt"/>
                          <a:cs typeface="Times" pitchFamily="18" charset="0"/>
                        </a:rPr>
                        <a:t>Technical difficulties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+mj-lt"/>
                          <a:cs typeface="Times" pitchFamily="18" charset="0"/>
                        </a:rPr>
                        <a:t>Take lots of time to solve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+mj-lt"/>
                          <a:cs typeface="Times" pitchFamily="18" charset="0"/>
                        </a:rPr>
                        <a:t>Miss the deadline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b="1" dirty="0" smtClean="0">
                          <a:latin typeface="+mj-lt"/>
                          <a:cs typeface="Times" pitchFamily="18" charset="0"/>
                        </a:rPr>
                        <a:t> Search in</a:t>
                      </a:r>
                      <a:r>
                        <a:rPr lang="en-US" sz="2000" b="1" baseline="0" dirty="0" smtClean="0">
                          <a:latin typeface="+mj-lt"/>
                          <a:cs typeface="Times" pitchFamily="18" charset="0"/>
                        </a:rPr>
                        <a:t> Google or some IT forums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b="1" baseline="0" dirty="0" smtClean="0">
                          <a:latin typeface="+mj-lt"/>
                          <a:cs typeface="Times" pitchFamily="18" charset="0"/>
                        </a:rPr>
                        <a:t> Ask group’s supervisor or teachers for some advices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3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5752"/>
            <a:ext cx="7315200" cy="4752975"/>
          </a:xfrm>
        </p:spPr>
      </p:pic>
    </p:spTree>
    <p:extLst>
      <p:ext uri="{BB962C8B-B14F-4D97-AF65-F5344CB8AC3E}">
        <p14:creationId xmlns:p14="http://schemas.microsoft.com/office/powerpoint/2010/main" val="27937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94" y="1746250"/>
            <a:ext cx="3790950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97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66143"/>
            <a:ext cx="5029200" cy="314325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to use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and write review about food</a:t>
            </a:r>
          </a:p>
          <a:p>
            <a:pPr marL="114300" lv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not using offline mode</a:t>
            </a: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high speed internet connection</a:t>
            </a: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not making user recipes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6800" y="133350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 Application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079938"/>
            <a:ext cx="3683505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recipes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Cookbook</a:t>
            </a:r>
          </a:p>
          <a:p>
            <a:pPr marL="11430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8" y="895352"/>
            <a:ext cx="2486025" cy="38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3" y="1539689"/>
            <a:ext cx="7575371" cy="314661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 team will make:  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cook book with photo and step by step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housewife and cooker to make their material storage to reuse 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touch pen SDK to use Signature authentication and making cook book</a:t>
            </a:r>
          </a:p>
          <a:p>
            <a:pPr lvl="1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Idea</a:t>
            </a:r>
          </a:p>
        </p:txBody>
      </p:sp>
    </p:spTree>
    <p:extLst>
      <p:ext uri="{BB962C8B-B14F-4D97-AF65-F5344CB8AC3E}">
        <p14:creationId xmlns:p14="http://schemas.microsoft.com/office/powerpoint/2010/main" val="36802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Cooking to make user can cook what they want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Socials Network to share what they want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better software, easier, and convenient for user, first 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Idea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8" y="3200448"/>
            <a:ext cx="1976555" cy="19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Delicious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meet requirements from FPT University. Completing projects is necessary conditional for us to graduate.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technologies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Touch pen, Android Development, Image Processing,…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control and manage project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development process</a:t>
            </a:r>
          </a:p>
        </p:txBody>
      </p:sp>
      <p:sp>
        <p:nvSpPr>
          <p:cNvPr id="4" name="Oval 3"/>
          <p:cNvSpPr/>
          <p:nvPr/>
        </p:nvSpPr>
        <p:spPr>
          <a:xfrm>
            <a:off x="4651410" y="209551"/>
            <a:ext cx="3751445" cy="8382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14419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1289</TotalTime>
  <Words>1347</Words>
  <Application>Microsoft Office PowerPoint</Application>
  <PresentationFormat>On-screen Show (16:9)</PresentationFormat>
  <Paragraphs>484</Paragraphs>
  <Slides>54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Ion</vt:lpstr>
      <vt:lpstr>Visio.Drawing.15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PowerPoint Presentation</vt:lpstr>
      <vt:lpstr>Delicious Hunter</vt:lpstr>
      <vt:lpstr>Delicious Hunter</vt:lpstr>
      <vt:lpstr>Delicious Hunter</vt:lpstr>
      <vt:lpstr>Delicious Hunter</vt:lpstr>
      <vt:lpstr>PowerPoint Presentation</vt:lpstr>
      <vt:lpstr>PowerPoint Presentation</vt:lpstr>
      <vt:lpstr>PowerPoint Presentation</vt:lpstr>
      <vt:lpstr>Delicious Hunter</vt:lpstr>
      <vt:lpstr>Delicious Hunter</vt:lpstr>
      <vt:lpstr>Delicious Hunter</vt:lpstr>
      <vt:lpstr>Delicious Hunter</vt:lpstr>
      <vt:lpstr>Delicious Hunter</vt:lpstr>
      <vt:lpstr>PowerPoint Presentation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PowerPoint Presentation</vt:lpstr>
      <vt:lpstr>Delicious Hunter</vt:lpstr>
      <vt:lpstr>Delicious Hunter</vt:lpstr>
      <vt:lpstr>Delicious Hunter</vt:lpstr>
      <vt:lpstr>Delicious Hunter</vt:lpstr>
      <vt:lpstr>PowerPoint Presentation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Delicious Hunter</vt:lpstr>
      <vt:lpstr>PowerPoint Presentation</vt:lpstr>
      <vt:lpstr>PowerPoint Presentation</vt:lpstr>
      <vt:lpstr>Delicious Hunter</vt:lpstr>
      <vt:lpstr>Delicious Hunter</vt:lpstr>
      <vt:lpstr>Delicious Hunter</vt:lpstr>
      <vt:lpstr>Delicious Hunter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Delicious Hunter</dc:title>
  <dc:creator>Asus</dc:creator>
  <cp:lastModifiedBy>Asus</cp:lastModifiedBy>
  <cp:revision>102</cp:revision>
  <dcterms:created xsi:type="dcterms:W3CDTF">2014-01-22T07:27:15Z</dcterms:created>
  <dcterms:modified xsi:type="dcterms:W3CDTF">2014-04-17T03:24:27Z</dcterms:modified>
</cp:coreProperties>
</file>