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6" r:id="rId6"/>
    <p:sldId id="260" r:id="rId7"/>
    <p:sldId id="298" r:id="rId8"/>
    <p:sldId id="29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00" r:id="rId17"/>
    <p:sldId id="301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302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7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A"/>
    <a:srgbClr val="DAD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3" d="100"/>
          <a:sy n="73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21750-CCC0-4038-9E22-22EB6B83AF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2B350A-E59A-46F5-A298-A1B5BE9CF643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1</a:t>
          </a:r>
          <a:endParaRPr lang="en-US">
            <a:solidFill>
              <a:schemeClr val="bg1"/>
            </a:solidFill>
          </a:endParaRPr>
        </a:p>
      </dgm:t>
    </dgm:pt>
    <dgm:pt modelId="{9A0BA920-0105-45BC-B1E8-038CD1883D7A}" type="parTrans" cxnId="{D101B618-087E-4E31-9FE6-6C0DB1B7EB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ADDE09-6F6F-4E60-A25D-7B015840570F}" type="sibTrans" cxnId="{D101B618-087E-4E31-9FE6-6C0DB1B7EB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EAB8FF-75E9-4B43-8CC7-0B3B2A4EC796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Introduction</a:t>
          </a:r>
          <a:endParaRPr lang="en-US">
            <a:solidFill>
              <a:srgbClr val="F6862A"/>
            </a:solidFill>
          </a:endParaRPr>
        </a:p>
      </dgm:t>
    </dgm:pt>
    <dgm:pt modelId="{53E9DFD7-250D-4A63-9D4D-77C6D3569689}" type="parTrans" cxnId="{CB09BDFC-7B0E-48CC-95A7-8AFB1D282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8E2948-E88B-43DB-9B8C-4F93C3FE3279}" type="sibTrans" cxnId="{CB09BDFC-7B0E-48CC-95A7-8AFB1D282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62C505-E172-4FE2-A3BC-424CC9F02D4E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2</a:t>
          </a:r>
          <a:endParaRPr lang="en-US">
            <a:solidFill>
              <a:schemeClr val="bg1"/>
            </a:solidFill>
          </a:endParaRPr>
        </a:p>
      </dgm:t>
    </dgm:pt>
    <dgm:pt modelId="{A8700F8E-7096-4B15-9D9D-FB79A449ABA3}" type="parTrans" cxnId="{628F116F-CA36-4278-A18E-9BD2E2C510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4E9981-D8F4-4C3F-B137-EAA7CB5D8628}" type="sibTrans" cxnId="{628F116F-CA36-4278-A18E-9BD2E2C510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D204D7-56B5-4DDE-AE59-CA98950E1644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Project Management Plan</a:t>
          </a:r>
          <a:endParaRPr lang="en-US">
            <a:solidFill>
              <a:srgbClr val="F6862A"/>
            </a:solidFill>
          </a:endParaRPr>
        </a:p>
      </dgm:t>
    </dgm:pt>
    <dgm:pt modelId="{33FE32A8-BCB8-4800-AB38-A70FD3AB3A1D}" type="parTrans" cxnId="{BA1395B1-DD91-4449-83D4-FD7FDEC26C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CAEABF-190B-47F0-9EA4-DE09FE9FA9E8}" type="sibTrans" cxnId="{BA1395B1-DD91-4449-83D4-FD7FDEC26C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95E444-A978-4ECC-9A1C-2576102F2A9C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3</a:t>
          </a:r>
          <a:endParaRPr lang="en-US">
            <a:solidFill>
              <a:schemeClr val="bg1"/>
            </a:solidFill>
          </a:endParaRPr>
        </a:p>
      </dgm:t>
    </dgm:pt>
    <dgm:pt modelId="{8EF2324E-5796-4BAC-833E-F5AA723FECAB}" type="parTrans" cxnId="{BE16A20F-095E-46A4-9856-24BA1BB714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CEEC20-61C8-4F84-BE83-9F2625A03F45}" type="sibTrans" cxnId="{BE16A20F-095E-46A4-9856-24BA1BB714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CFFA54-8E37-4FFB-AF7D-E0F962CACACF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Requirement Specifications</a:t>
          </a:r>
          <a:endParaRPr lang="en-US">
            <a:solidFill>
              <a:srgbClr val="F6862A"/>
            </a:solidFill>
          </a:endParaRPr>
        </a:p>
      </dgm:t>
    </dgm:pt>
    <dgm:pt modelId="{6D2207DC-6761-4013-81E9-8D53810D1A2F}" type="parTrans" cxnId="{5D7CB8E1-CAE0-4DDC-8CF2-FE14093C3F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290D2E-06F3-4C1E-AF48-10B96A296561}" type="sibTrans" cxnId="{5D7CB8E1-CAE0-4DDC-8CF2-FE14093C3F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DCD7E3-5DF4-46E0-AEB4-2D0D00FF1E89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4</a:t>
          </a:r>
          <a:endParaRPr lang="en-US">
            <a:solidFill>
              <a:schemeClr val="bg1"/>
            </a:solidFill>
          </a:endParaRPr>
        </a:p>
      </dgm:t>
    </dgm:pt>
    <dgm:pt modelId="{BDDCC07E-0AEC-437F-8647-AD4CAC5A48FE}" type="parTrans" cxnId="{69B830E7-7EEC-478C-93E6-BE93BE2213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A7D14A-5573-4B57-9F00-1402AC58D715}" type="sibTrans" cxnId="{69B830E7-7EEC-478C-93E6-BE93BE2213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4DA64F-ECCC-426E-9BA2-C07834AEC606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5</a:t>
          </a:r>
          <a:endParaRPr lang="en-US">
            <a:solidFill>
              <a:schemeClr val="bg1"/>
            </a:solidFill>
          </a:endParaRPr>
        </a:p>
      </dgm:t>
    </dgm:pt>
    <dgm:pt modelId="{126AB8C5-D51A-43E0-8FBB-F7EA95F9F2C4}" type="parTrans" cxnId="{90C4417E-672E-4EEF-8ABC-EC554EA389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C9E445-2988-45BF-BC46-68B26CE3E27A}" type="sibTrans" cxnId="{90C4417E-672E-4EEF-8ABC-EC554EA389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E1DE0E-113C-40FC-B9AB-FBFD878FC73D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6</a:t>
          </a:r>
          <a:endParaRPr lang="en-US">
            <a:solidFill>
              <a:schemeClr val="bg1"/>
            </a:solidFill>
          </a:endParaRPr>
        </a:p>
      </dgm:t>
    </dgm:pt>
    <dgm:pt modelId="{DD66FEBF-3797-4600-AE7B-2939FC0910FF}" type="parTrans" cxnId="{0D39BB3A-A892-42AB-8354-449C5B948B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155735-E4D3-4963-8979-3AFFB3592203}" type="sibTrans" cxnId="{0D39BB3A-A892-42AB-8354-449C5B948B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0E5D78-DE1F-4CA6-B480-64946B31E2EE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7</a:t>
          </a:r>
          <a:endParaRPr lang="en-US">
            <a:solidFill>
              <a:schemeClr val="bg1"/>
            </a:solidFill>
          </a:endParaRPr>
        </a:p>
      </dgm:t>
    </dgm:pt>
    <dgm:pt modelId="{53F414C9-FD4F-44BF-B9EE-DA74BF0F3A5B}" type="parTrans" cxnId="{A38E88C2-5A97-4C82-A63A-37A25C668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CD2C9E-A2DD-4A87-A49E-7081C5A6C3F9}" type="sibTrans" cxnId="{A38E88C2-5A97-4C82-A63A-37A25C668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8802D5-848B-4CEB-9D3F-B0C0651BB61D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8</a:t>
          </a:r>
          <a:endParaRPr lang="en-US">
            <a:solidFill>
              <a:schemeClr val="bg1"/>
            </a:solidFill>
          </a:endParaRPr>
        </a:p>
      </dgm:t>
    </dgm:pt>
    <dgm:pt modelId="{B7A80BB8-1ED9-44AF-8F0B-7B64C1A9A6A9}" type="parTrans" cxnId="{40630EB7-66FB-495C-B8E5-6BDE26F613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DB5B15-6FB7-4256-8A91-548C1DC61D87}" type="sibTrans" cxnId="{40630EB7-66FB-495C-B8E5-6BDE26F613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1288C0-ACD6-45CF-8D08-BFB4825DA925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Design Description</a:t>
          </a:r>
          <a:endParaRPr lang="en-US">
            <a:solidFill>
              <a:srgbClr val="F6862A"/>
            </a:solidFill>
          </a:endParaRPr>
        </a:p>
      </dgm:t>
    </dgm:pt>
    <dgm:pt modelId="{FBDAED57-A549-4B51-A34C-32C40419F92C}" type="parTrans" cxnId="{02BF0150-3F0F-4509-A6E7-C3B193FE7B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9866A7-F6E1-45AB-8007-CD08485E5DD4}" type="sibTrans" cxnId="{02BF0150-3F0F-4509-A6E7-C3B193FE7B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CDD997-8694-4CDA-BBD4-CCE646367FC6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Testing</a:t>
          </a:r>
          <a:endParaRPr lang="en-US">
            <a:solidFill>
              <a:srgbClr val="F6862A"/>
            </a:solidFill>
          </a:endParaRPr>
        </a:p>
      </dgm:t>
    </dgm:pt>
    <dgm:pt modelId="{391A7793-D135-4F46-A775-2A6098974F8D}" type="parTrans" cxnId="{2377B7FE-727B-4F9F-AD9D-AC898AA7A8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1DEDF3-7B6F-4B69-A199-52E6F24DA698}" type="sibTrans" cxnId="{2377B7FE-727B-4F9F-AD9D-AC898AA7A8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571033-D858-42FD-B691-7FCA273BA291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Summary</a:t>
          </a:r>
          <a:endParaRPr lang="en-US">
            <a:solidFill>
              <a:srgbClr val="F6862A"/>
            </a:solidFill>
          </a:endParaRPr>
        </a:p>
      </dgm:t>
    </dgm:pt>
    <dgm:pt modelId="{645CAB92-8BAB-4C64-99AC-87777498DC69}" type="parTrans" cxnId="{3C533135-BDDD-4F59-91B3-C0F3BBD1A0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188E1B-075B-404A-B38D-B7F5520AEFEA}" type="sibTrans" cxnId="{3C533135-BDDD-4F59-91B3-C0F3BBD1A0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F506A5-06E3-4044-B653-90C11B89894C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Demonstration</a:t>
          </a:r>
          <a:endParaRPr lang="en-US">
            <a:solidFill>
              <a:srgbClr val="F6862A"/>
            </a:solidFill>
          </a:endParaRPr>
        </a:p>
      </dgm:t>
    </dgm:pt>
    <dgm:pt modelId="{E7F1379D-9BFA-4642-84F8-F358BD6B0E83}" type="parTrans" cxnId="{A4400714-8A99-43BF-B854-D8A1E0923E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73F703-7DB3-4571-A49A-A596F600265F}" type="sibTrans" cxnId="{A4400714-8A99-43BF-B854-D8A1E0923E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EE8435-E167-46F6-9ED0-C8E92C0C27C6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 b="1" smtClean="0">
              <a:solidFill>
                <a:srgbClr val="F6862A"/>
              </a:solidFill>
            </a:rPr>
            <a:t>Q &amp; A</a:t>
          </a:r>
          <a:endParaRPr lang="en-US">
            <a:solidFill>
              <a:srgbClr val="F6862A"/>
            </a:solidFill>
          </a:endParaRPr>
        </a:p>
      </dgm:t>
    </dgm:pt>
    <dgm:pt modelId="{6BCFA135-7F0F-49ED-818F-02BF5B403A9B}" type="parTrans" cxnId="{DCE1053D-5303-48A7-9C9A-8BE4B8FCF9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57012C-A9C5-4A83-BDA5-11639632B460}" type="sibTrans" cxnId="{DCE1053D-5303-48A7-9C9A-8BE4B8FCF9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29B355-E437-4B22-9141-2B1D0A0635F8}" type="pres">
      <dgm:prSet presAssocID="{02921750-CCC0-4038-9E22-22EB6B83AF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13ABD-2DDB-4E75-97DA-6883EDF779F5}" type="pres">
      <dgm:prSet presAssocID="{422B350A-E59A-46F5-A298-A1B5BE9CF643}" presName="composite" presStyleCnt="0"/>
      <dgm:spPr/>
    </dgm:pt>
    <dgm:pt modelId="{28012D8B-E23E-4207-8DE1-96BB3062AF56}" type="pres">
      <dgm:prSet presAssocID="{422B350A-E59A-46F5-A298-A1B5BE9CF643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8463-57BC-418D-A12A-C8A1696AF785}" type="pres">
      <dgm:prSet presAssocID="{422B350A-E59A-46F5-A298-A1B5BE9CF643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BAC4E-1849-462B-A812-B068D688D39D}" type="pres">
      <dgm:prSet presAssocID="{0CADDE09-6F6F-4E60-A25D-7B015840570F}" presName="sp" presStyleCnt="0"/>
      <dgm:spPr/>
    </dgm:pt>
    <dgm:pt modelId="{3308E69F-61E1-491C-BC07-911D6190762E}" type="pres">
      <dgm:prSet presAssocID="{7A62C505-E172-4FE2-A3BC-424CC9F02D4E}" presName="composite" presStyleCnt="0"/>
      <dgm:spPr/>
    </dgm:pt>
    <dgm:pt modelId="{3B933380-7FAA-4142-B30B-A227C1CBAF80}" type="pres">
      <dgm:prSet presAssocID="{7A62C505-E172-4FE2-A3BC-424CC9F02D4E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8604A-96A1-4193-9E62-89B6F8B18BB3}" type="pres">
      <dgm:prSet presAssocID="{7A62C505-E172-4FE2-A3BC-424CC9F02D4E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6FA5B-7BF6-4111-8B54-DACC5A971A02}" type="pres">
      <dgm:prSet presAssocID="{C84E9981-D8F4-4C3F-B137-EAA7CB5D8628}" presName="sp" presStyleCnt="0"/>
      <dgm:spPr/>
    </dgm:pt>
    <dgm:pt modelId="{2C492A82-7CD8-468A-9DA8-2BBFBF5A2D91}" type="pres">
      <dgm:prSet presAssocID="{2195E444-A978-4ECC-9A1C-2576102F2A9C}" presName="composite" presStyleCnt="0"/>
      <dgm:spPr/>
    </dgm:pt>
    <dgm:pt modelId="{71810F56-B4F0-4AE9-88F8-C83E4B128D38}" type="pres">
      <dgm:prSet presAssocID="{2195E444-A978-4ECC-9A1C-2576102F2A9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28712-6393-44DE-877A-55A54138942C}" type="pres">
      <dgm:prSet presAssocID="{2195E444-A978-4ECC-9A1C-2576102F2A9C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10917-EB22-4E81-B8A2-18863366EC18}" type="pres">
      <dgm:prSet presAssocID="{B9CEEC20-61C8-4F84-BE83-9F2625A03F45}" presName="sp" presStyleCnt="0"/>
      <dgm:spPr/>
    </dgm:pt>
    <dgm:pt modelId="{8F02D018-E008-417F-85E8-9405287A9626}" type="pres">
      <dgm:prSet presAssocID="{4BDCD7E3-5DF4-46E0-AEB4-2D0D00FF1E89}" presName="composite" presStyleCnt="0"/>
      <dgm:spPr/>
    </dgm:pt>
    <dgm:pt modelId="{8B9CD78E-4AFC-4BA0-8866-624CBA889D6A}" type="pres">
      <dgm:prSet presAssocID="{4BDCD7E3-5DF4-46E0-AEB4-2D0D00FF1E89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E8962-399E-4ED5-8468-0D43BF2040A2}" type="pres">
      <dgm:prSet presAssocID="{4BDCD7E3-5DF4-46E0-AEB4-2D0D00FF1E89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7530C-AE23-48D7-9F59-1E336952BA41}" type="pres">
      <dgm:prSet presAssocID="{A3A7D14A-5573-4B57-9F00-1402AC58D715}" presName="sp" presStyleCnt="0"/>
      <dgm:spPr/>
    </dgm:pt>
    <dgm:pt modelId="{DC2A9D95-42F0-444B-A600-BFB0C23362C6}" type="pres">
      <dgm:prSet presAssocID="{404DA64F-ECCC-426E-9BA2-C07834AEC606}" presName="composite" presStyleCnt="0"/>
      <dgm:spPr/>
    </dgm:pt>
    <dgm:pt modelId="{61736F4E-F93B-416E-81E5-6FE47C98A61A}" type="pres">
      <dgm:prSet presAssocID="{404DA64F-ECCC-426E-9BA2-C07834AEC606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B9A68-85F2-4C7A-A51E-700B1C3CDABF}" type="pres">
      <dgm:prSet presAssocID="{404DA64F-ECCC-426E-9BA2-C07834AEC606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625E6-43F9-487A-A945-314DFB9713C8}" type="pres">
      <dgm:prSet presAssocID="{7BC9E445-2988-45BF-BC46-68B26CE3E27A}" presName="sp" presStyleCnt="0"/>
      <dgm:spPr/>
    </dgm:pt>
    <dgm:pt modelId="{1E2B6BDC-7354-4B98-BD30-7C8823C95A2B}" type="pres">
      <dgm:prSet presAssocID="{03E1DE0E-113C-40FC-B9AB-FBFD878FC73D}" presName="composite" presStyleCnt="0"/>
      <dgm:spPr/>
    </dgm:pt>
    <dgm:pt modelId="{0A369586-175B-49DB-BB70-B751D7275261}" type="pres">
      <dgm:prSet presAssocID="{03E1DE0E-113C-40FC-B9AB-FBFD878FC73D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F1D36-AF21-41B6-8BB0-652DA8C90450}" type="pres">
      <dgm:prSet presAssocID="{03E1DE0E-113C-40FC-B9AB-FBFD878FC73D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3CA0D-B652-486F-8BFF-2046A4212377}" type="pres">
      <dgm:prSet presAssocID="{E1155735-E4D3-4963-8979-3AFFB3592203}" presName="sp" presStyleCnt="0"/>
      <dgm:spPr/>
    </dgm:pt>
    <dgm:pt modelId="{D9F1CEB0-7F47-48BF-A177-C849DCC3430E}" type="pres">
      <dgm:prSet presAssocID="{3D0E5D78-DE1F-4CA6-B480-64946B31E2EE}" presName="composite" presStyleCnt="0"/>
      <dgm:spPr/>
    </dgm:pt>
    <dgm:pt modelId="{E9EA5045-5A73-4589-ACC5-B62C577ACF92}" type="pres">
      <dgm:prSet presAssocID="{3D0E5D78-DE1F-4CA6-B480-64946B31E2EE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CED99-E57F-4FEE-B0B5-171078BD382A}" type="pres">
      <dgm:prSet presAssocID="{3D0E5D78-DE1F-4CA6-B480-64946B31E2EE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BFD42-E02B-4C03-9464-859B2C993E25}" type="pres">
      <dgm:prSet presAssocID="{51CD2C9E-A2DD-4A87-A49E-7081C5A6C3F9}" presName="sp" presStyleCnt="0"/>
      <dgm:spPr/>
    </dgm:pt>
    <dgm:pt modelId="{CE877849-147C-42CB-B3C5-57F8CB667AB1}" type="pres">
      <dgm:prSet presAssocID="{808802D5-848B-4CEB-9D3F-B0C0651BB61D}" presName="composite" presStyleCnt="0"/>
      <dgm:spPr/>
    </dgm:pt>
    <dgm:pt modelId="{2F5995FC-E055-46F4-8124-39657625A4E3}" type="pres">
      <dgm:prSet presAssocID="{808802D5-848B-4CEB-9D3F-B0C0651BB61D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9BE4A-67EA-4136-99BC-B75867A1C367}" type="pres">
      <dgm:prSet presAssocID="{808802D5-848B-4CEB-9D3F-B0C0651BB61D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5089F-CF67-4C3A-BED8-C3FC18502E13}" type="presOf" srcId="{4BDCD7E3-5DF4-46E0-AEB4-2D0D00FF1E89}" destId="{8B9CD78E-4AFC-4BA0-8866-624CBA889D6A}" srcOrd="0" destOrd="0" presId="urn:microsoft.com/office/officeart/2005/8/layout/chevron2"/>
    <dgm:cxn modelId="{D101B618-087E-4E31-9FE6-6C0DB1B7EBC3}" srcId="{02921750-CCC0-4038-9E22-22EB6B83AF49}" destId="{422B350A-E59A-46F5-A298-A1B5BE9CF643}" srcOrd="0" destOrd="0" parTransId="{9A0BA920-0105-45BC-B1E8-038CD1883D7A}" sibTransId="{0CADDE09-6F6F-4E60-A25D-7B015840570F}"/>
    <dgm:cxn modelId="{308728DD-825C-48A1-A38F-CD7EF3FE47B3}" type="presOf" srcId="{D4571033-D858-42FD-B691-7FCA273BA291}" destId="{10BF1D36-AF21-41B6-8BB0-652DA8C90450}" srcOrd="0" destOrd="0" presId="urn:microsoft.com/office/officeart/2005/8/layout/chevron2"/>
    <dgm:cxn modelId="{42FAB749-1FA0-41E8-BFDE-B7ECB7DE9565}" type="presOf" srcId="{808802D5-848B-4CEB-9D3F-B0C0651BB61D}" destId="{2F5995FC-E055-46F4-8124-39657625A4E3}" srcOrd="0" destOrd="0" presId="urn:microsoft.com/office/officeart/2005/8/layout/chevron2"/>
    <dgm:cxn modelId="{90C4417E-672E-4EEF-8ABC-EC554EA38978}" srcId="{02921750-CCC0-4038-9E22-22EB6B83AF49}" destId="{404DA64F-ECCC-426E-9BA2-C07834AEC606}" srcOrd="4" destOrd="0" parTransId="{126AB8C5-D51A-43E0-8FBB-F7EA95F9F2C4}" sibTransId="{7BC9E445-2988-45BF-BC46-68B26CE3E27A}"/>
    <dgm:cxn modelId="{C10F165D-7E28-4954-89DA-8EAD8EDC0F1B}" type="presOf" srcId="{422B350A-E59A-46F5-A298-A1B5BE9CF643}" destId="{28012D8B-E23E-4207-8DE1-96BB3062AF56}" srcOrd="0" destOrd="0" presId="urn:microsoft.com/office/officeart/2005/8/layout/chevron2"/>
    <dgm:cxn modelId="{6DC2A877-25B5-4BC5-91B4-290A7FCC9DF8}" type="presOf" srcId="{42EE8435-E167-46F6-9ED0-C8E92C0C27C6}" destId="{38E9BE4A-67EA-4136-99BC-B75867A1C367}" srcOrd="0" destOrd="0" presId="urn:microsoft.com/office/officeart/2005/8/layout/chevron2"/>
    <dgm:cxn modelId="{E3492C0B-92B3-4840-B0B6-4372B8A02CE9}" type="presOf" srcId="{BCCFFA54-8E37-4FFB-AF7D-E0F962CACACF}" destId="{F5028712-6393-44DE-877A-55A54138942C}" srcOrd="0" destOrd="0" presId="urn:microsoft.com/office/officeart/2005/8/layout/chevron2"/>
    <dgm:cxn modelId="{97FDBBBC-D6B4-4BB6-839B-619109445460}" type="presOf" srcId="{C01288C0-ACD6-45CF-8D08-BFB4825DA925}" destId="{3ADE8962-399E-4ED5-8468-0D43BF2040A2}" srcOrd="0" destOrd="0" presId="urn:microsoft.com/office/officeart/2005/8/layout/chevron2"/>
    <dgm:cxn modelId="{A38E88C2-5A97-4C82-A63A-37A25C6687FF}" srcId="{02921750-CCC0-4038-9E22-22EB6B83AF49}" destId="{3D0E5D78-DE1F-4CA6-B480-64946B31E2EE}" srcOrd="6" destOrd="0" parTransId="{53F414C9-FD4F-44BF-B9EE-DA74BF0F3A5B}" sibTransId="{51CD2C9E-A2DD-4A87-A49E-7081C5A6C3F9}"/>
    <dgm:cxn modelId="{25F0BF9F-D088-4936-9C6B-61E79142B41F}" type="presOf" srcId="{03E1DE0E-113C-40FC-B9AB-FBFD878FC73D}" destId="{0A369586-175B-49DB-BB70-B751D7275261}" srcOrd="0" destOrd="0" presId="urn:microsoft.com/office/officeart/2005/8/layout/chevron2"/>
    <dgm:cxn modelId="{C1A9748B-E56B-4BCC-8BC0-B3AEB9F1EB66}" type="presOf" srcId="{0FF506A5-06E3-4044-B653-90C11B89894C}" destId="{B1CCED99-E57F-4FEE-B0B5-171078BD382A}" srcOrd="0" destOrd="0" presId="urn:microsoft.com/office/officeart/2005/8/layout/chevron2"/>
    <dgm:cxn modelId="{DCE1053D-5303-48A7-9C9A-8BE4B8FCF9F6}" srcId="{808802D5-848B-4CEB-9D3F-B0C0651BB61D}" destId="{42EE8435-E167-46F6-9ED0-C8E92C0C27C6}" srcOrd="0" destOrd="0" parTransId="{6BCFA135-7F0F-49ED-818F-02BF5B403A9B}" sibTransId="{2657012C-A9C5-4A83-BDA5-11639632B460}"/>
    <dgm:cxn modelId="{CB09BDFC-7B0E-48CC-95A7-8AFB1D28260E}" srcId="{422B350A-E59A-46F5-A298-A1B5BE9CF643}" destId="{49EAB8FF-75E9-4B43-8CC7-0B3B2A4EC796}" srcOrd="0" destOrd="0" parTransId="{53E9DFD7-250D-4A63-9D4D-77C6D3569689}" sibTransId="{DE8E2948-E88B-43DB-9B8C-4F93C3FE3279}"/>
    <dgm:cxn modelId="{2377B7FE-727B-4F9F-AD9D-AC898AA7A82E}" srcId="{404DA64F-ECCC-426E-9BA2-C07834AEC606}" destId="{6ECDD997-8694-4CDA-BBD4-CCE646367FC6}" srcOrd="0" destOrd="0" parTransId="{391A7793-D135-4F46-A775-2A6098974F8D}" sibTransId="{8C1DEDF3-7B6F-4B69-A199-52E6F24DA698}"/>
    <dgm:cxn modelId="{A4400714-8A99-43BF-B854-D8A1E0923EB2}" srcId="{3D0E5D78-DE1F-4CA6-B480-64946B31E2EE}" destId="{0FF506A5-06E3-4044-B653-90C11B89894C}" srcOrd="0" destOrd="0" parTransId="{E7F1379D-9BFA-4642-84F8-F358BD6B0E83}" sibTransId="{7973F703-7DB3-4571-A49A-A596F600265F}"/>
    <dgm:cxn modelId="{22CC90C6-C3A8-4EC0-8C56-FF2AC430E94B}" type="presOf" srcId="{02921750-CCC0-4038-9E22-22EB6B83AF49}" destId="{3C29B355-E437-4B22-9141-2B1D0A0635F8}" srcOrd="0" destOrd="0" presId="urn:microsoft.com/office/officeart/2005/8/layout/chevron2"/>
    <dgm:cxn modelId="{628F116F-CA36-4278-A18E-9BD2E2C51051}" srcId="{02921750-CCC0-4038-9E22-22EB6B83AF49}" destId="{7A62C505-E172-4FE2-A3BC-424CC9F02D4E}" srcOrd="1" destOrd="0" parTransId="{A8700F8E-7096-4B15-9D9D-FB79A449ABA3}" sibTransId="{C84E9981-D8F4-4C3F-B137-EAA7CB5D8628}"/>
    <dgm:cxn modelId="{F30E0E8B-5411-43C3-841F-DA2AF613C5BA}" type="presOf" srcId="{2195E444-A978-4ECC-9A1C-2576102F2A9C}" destId="{71810F56-B4F0-4AE9-88F8-C83E4B128D38}" srcOrd="0" destOrd="0" presId="urn:microsoft.com/office/officeart/2005/8/layout/chevron2"/>
    <dgm:cxn modelId="{34444F0C-C07E-4925-8320-57AE9B7ECC48}" type="presOf" srcId="{50D204D7-56B5-4DDE-AE59-CA98950E1644}" destId="{0C48604A-96A1-4193-9E62-89B6F8B18BB3}" srcOrd="0" destOrd="0" presId="urn:microsoft.com/office/officeart/2005/8/layout/chevron2"/>
    <dgm:cxn modelId="{BE16A20F-095E-46A4-9856-24BA1BB714E0}" srcId="{02921750-CCC0-4038-9E22-22EB6B83AF49}" destId="{2195E444-A978-4ECC-9A1C-2576102F2A9C}" srcOrd="2" destOrd="0" parTransId="{8EF2324E-5796-4BAC-833E-F5AA723FECAB}" sibTransId="{B9CEEC20-61C8-4F84-BE83-9F2625A03F45}"/>
    <dgm:cxn modelId="{69B830E7-7EEC-478C-93E6-BE93BE2213D1}" srcId="{02921750-CCC0-4038-9E22-22EB6B83AF49}" destId="{4BDCD7E3-5DF4-46E0-AEB4-2D0D00FF1E89}" srcOrd="3" destOrd="0" parTransId="{BDDCC07E-0AEC-437F-8647-AD4CAC5A48FE}" sibTransId="{A3A7D14A-5573-4B57-9F00-1402AC58D715}"/>
    <dgm:cxn modelId="{40630EB7-66FB-495C-B8E5-6BDE26F613C4}" srcId="{02921750-CCC0-4038-9E22-22EB6B83AF49}" destId="{808802D5-848B-4CEB-9D3F-B0C0651BB61D}" srcOrd="7" destOrd="0" parTransId="{B7A80BB8-1ED9-44AF-8F0B-7B64C1A9A6A9}" sibTransId="{FDDB5B15-6FB7-4256-8A91-548C1DC61D87}"/>
    <dgm:cxn modelId="{DBDF3742-7F64-4D28-AC27-BD6656B44C38}" type="presOf" srcId="{3D0E5D78-DE1F-4CA6-B480-64946B31E2EE}" destId="{E9EA5045-5A73-4589-ACC5-B62C577ACF92}" srcOrd="0" destOrd="0" presId="urn:microsoft.com/office/officeart/2005/8/layout/chevron2"/>
    <dgm:cxn modelId="{D0C8D5F7-1DD1-4609-987C-87F924516C6B}" type="presOf" srcId="{404DA64F-ECCC-426E-9BA2-C07834AEC606}" destId="{61736F4E-F93B-416E-81E5-6FE47C98A61A}" srcOrd="0" destOrd="0" presId="urn:microsoft.com/office/officeart/2005/8/layout/chevron2"/>
    <dgm:cxn modelId="{3C533135-BDDD-4F59-91B3-C0F3BBD1A038}" srcId="{03E1DE0E-113C-40FC-B9AB-FBFD878FC73D}" destId="{D4571033-D858-42FD-B691-7FCA273BA291}" srcOrd="0" destOrd="0" parTransId="{645CAB92-8BAB-4C64-99AC-87777498DC69}" sibTransId="{A1188E1B-075B-404A-B38D-B7F5520AEFEA}"/>
    <dgm:cxn modelId="{30DCB8C8-AB30-4809-BD4C-C0E08BB69DEC}" type="presOf" srcId="{7A62C505-E172-4FE2-A3BC-424CC9F02D4E}" destId="{3B933380-7FAA-4142-B30B-A227C1CBAF80}" srcOrd="0" destOrd="0" presId="urn:microsoft.com/office/officeart/2005/8/layout/chevron2"/>
    <dgm:cxn modelId="{02BF0150-3F0F-4509-A6E7-C3B193FE7BDC}" srcId="{4BDCD7E3-5DF4-46E0-AEB4-2D0D00FF1E89}" destId="{C01288C0-ACD6-45CF-8D08-BFB4825DA925}" srcOrd="0" destOrd="0" parTransId="{FBDAED57-A549-4B51-A34C-32C40419F92C}" sibTransId="{979866A7-F6E1-45AB-8007-CD08485E5DD4}"/>
    <dgm:cxn modelId="{5D7CB8E1-CAE0-4DDC-8CF2-FE14093C3F52}" srcId="{2195E444-A978-4ECC-9A1C-2576102F2A9C}" destId="{BCCFFA54-8E37-4FFB-AF7D-E0F962CACACF}" srcOrd="0" destOrd="0" parTransId="{6D2207DC-6761-4013-81E9-8D53810D1A2F}" sibTransId="{BD290D2E-06F3-4C1E-AF48-10B96A296561}"/>
    <dgm:cxn modelId="{BA1395B1-DD91-4449-83D4-FD7FDEC26C01}" srcId="{7A62C505-E172-4FE2-A3BC-424CC9F02D4E}" destId="{50D204D7-56B5-4DDE-AE59-CA98950E1644}" srcOrd="0" destOrd="0" parTransId="{33FE32A8-BCB8-4800-AB38-A70FD3AB3A1D}" sibTransId="{6DCAEABF-190B-47F0-9EA4-DE09FE9FA9E8}"/>
    <dgm:cxn modelId="{7E149924-45B4-4964-80C1-A972DDCFF827}" type="presOf" srcId="{6ECDD997-8694-4CDA-BBD4-CCE646367FC6}" destId="{68BB9A68-85F2-4C7A-A51E-700B1C3CDABF}" srcOrd="0" destOrd="0" presId="urn:microsoft.com/office/officeart/2005/8/layout/chevron2"/>
    <dgm:cxn modelId="{22FD8E20-24BA-41AA-8C17-377F87F11965}" type="presOf" srcId="{49EAB8FF-75E9-4B43-8CC7-0B3B2A4EC796}" destId="{8D3C8463-57BC-418D-A12A-C8A1696AF785}" srcOrd="0" destOrd="0" presId="urn:microsoft.com/office/officeart/2005/8/layout/chevron2"/>
    <dgm:cxn modelId="{0D39BB3A-A892-42AB-8354-449C5B948BEC}" srcId="{02921750-CCC0-4038-9E22-22EB6B83AF49}" destId="{03E1DE0E-113C-40FC-B9AB-FBFD878FC73D}" srcOrd="5" destOrd="0" parTransId="{DD66FEBF-3797-4600-AE7B-2939FC0910FF}" sibTransId="{E1155735-E4D3-4963-8979-3AFFB3592203}"/>
    <dgm:cxn modelId="{31FC0B51-19E9-4FC7-899A-E7263CFF1D20}" type="presParOf" srcId="{3C29B355-E437-4B22-9141-2B1D0A0635F8}" destId="{79713ABD-2DDB-4E75-97DA-6883EDF779F5}" srcOrd="0" destOrd="0" presId="urn:microsoft.com/office/officeart/2005/8/layout/chevron2"/>
    <dgm:cxn modelId="{44210B44-6544-4094-850E-80F16717C58F}" type="presParOf" srcId="{79713ABD-2DDB-4E75-97DA-6883EDF779F5}" destId="{28012D8B-E23E-4207-8DE1-96BB3062AF56}" srcOrd="0" destOrd="0" presId="urn:microsoft.com/office/officeart/2005/8/layout/chevron2"/>
    <dgm:cxn modelId="{49A1ECDB-D0A3-45B1-A294-46BD21B550C4}" type="presParOf" srcId="{79713ABD-2DDB-4E75-97DA-6883EDF779F5}" destId="{8D3C8463-57BC-418D-A12A-C8A1696AF785}" srcOrd="1" destOrd="0" presId="urn:microsoft.com/office/officeart/2005/8/layout/chevron2"/>
    <dgm:cxn modelId="{A6A33AC2-CE18-45CF-8D7E-285B76B0FDA2}" type="presParOf" srcId="{3C29B355-E437-4B22-9141-2B1D0A0635F8}" destId="{9F5BAC4E-1849-462B-A812-B068D688D39D}" srcOrd="1" destOrd="0" presId="urn:microsoft.com/office/officeart/2005/8/layout/chevron2"/>
    <dgm:cxn modelId="{DF2ECE48-5777-4400-AF90-FB3C4AB7EE1B}" type="presParOf" srcId="{3C29B355-E437-4B22-9141-2B1D0A0635F8}" destId="{3308E69F-61E1-491C-BC07-911D6190762E}" srcOrd="2" destOrd="0" presId="urn:microsoft.com/office/officeart/2005/8/layout/chevron2"/>
    <dgm:cxn modelId="{D5EFD881-9F36-4FD6-8935-2AC45EF896C1}" type="presParOf" srcId="{3308E69F-61E1-491C-BC07-911D6190762E}" destId="{3B933380-7FAA-4142-B30B-A227C1CBAF80}" srcOrd="0" destOrd="0" presId="urn:microsoft.com/office/officeart/2005/8/layout/chevron2"/>
    <dgm:cxn modelId="{39CBCC0E-D972-4E01-B68A-EBA7958BA4AD}" type="presParOf" srcId="{3308E69F-61E1-491C-BC07-911D6190762E}" destId="{0C48604A-96A1-4193-9E62-89B6F8B18BB3}" srcOrd="1" destOrd="0" presId="urn:microsoft.com/office/officeart/2005/8/layout/chevron2"/>
    <dgm:cxn modelId="{DCA7F058-964C-4BD9-9AA0-C1FEAC1E2938}" type="presParOf" srcId="{3C29B355-E437-4B22-9141-2B1D0A0635F8}" destId="{A046FA5B-7BF6-4111-8B54-DACC5A971A02}" srcOrd="3" destOrd="0" presId="urn:microsoft.com/office/officeart/2005/8/layout/chevron2"/>
    <dgm:cxn modelId="{694CC70A-3500-4A8F-AA3E-E772B5D1D11E}" type="presParOf" srcId="{3C29B355-E437-4B22-9141-2B1D0A0635F8}" destId="{2C492A82-7CD8-468A-9DA8-2BBFBF5A2D91}" srcOrd="4" destOrd="0" presId="urn:microsoft.com/office/officeart/2005/8/layout/chevron2"/>
    <dgm:cxn modelId="{87D472E7-2036-49F9-A0F6-2DE2B7512F29}" type="presParOf" srcId="{2C492A82-7CD8-468A-9DA8-2BBFBF5A2D91}" destId="{71810F56-B4F0-4AE9-88F8-C83E4B128D38}" srcOrd="0" destOrd="0" presId="urn:microsoft.com/office/officeart/2005/8/layout/chevron2"/>
    <dgm:cxn modelId="{47F283E1-E908-4958-AE32-C32E2C6EEF19}" type="presParOf" srcId="{2C492A82-7CD8-468A-9DA8-2BBFBF5A2D91}" destId="{F5028712-6393-44DE-877A-55A54138942C}" srcOrd="1" destOrd="0" presId="urn:microsoft.com/office/officeart/2005/8/layout/chevron2"/>
    <dgm:cxn modelId="{62C4C11F-15A5-4F4E-8465-5B15F08229C9}" type="presParOf" srcId="{3C29B355-E437-4B22-9141-2B1D0A0635F8}" destId="{0B910917-EB22-4E81-B8A2-18863366EC18}" srcOrd="5" destOrd="0" presId="urn:microsoft.com/office/officeart/2005/8/layout/chevron2"/>
    <dgm:cxn modelId="{A6AA9C1C-0019-4728-A476-CE1F3CCE26CD}" type="presParOf" srcId="{3C29B355-E437-4B22-9141-2B1D0A0635F8}" destId="{8F02D018-E008-417F-85E8-9405287A9626}" srcOrd="6" destOrd="0" presId="urn:microsoft.com/office/officeart/2005/8/layout/chevron2"/>
    <dgm:cxn modelId="{53BD6D9C-280E-4235-9901-2D7BEDE0DD97}" type="presParOf" srcId="{8F02D018-E008-417F-85E8-9405287A9626}" destId="{8B9CD78E-4AFC-4BA0-8866-624CBA889D6A}" srcOrd="0" destOrd="0" presId="urn:microsoft.com/office/officeart/2005/8/layout/chevron2"/>
    <dgm:cxn modelId="{30C9EAEF-6496-4CD5-A9BB-C3B7B197B5AA}" type="presParOf" srcId="{8F02D018-E008-417F-85E8-9405287A9626}" destId="{3ADE8962-399E-4ED5-8468-0D43BF2040A2}" srcOrd="1" destOrd="0" presId="urn:microsoft.com/office/officeart/2005/8/layout/chevron2"/>
    <dgm:cxn modelId="{B283C1E8-FC92-4717-8F6F-0A1AF92D441C}" type="presParOf" srcId="{3C29B355-E437-4B22-9141-2B1D0A0635F8}" destId="{E677530C-AE23-48D7-9F59-1E336952BA41}" srcOrd="7" destOrd="0" presId="urn:microsoft.com/office/officeart/2005/8/layout/chevron2"/>
    <dgm:cxn modelId="{971D3392-1550-4D6C-813E-8698F8423CCD}" type="presParOf" srcId="{3C29B355-E437-4B22-9141-2B1D0A0635F8}" destId="{DC2A9D95-42F0-444B-A600-BFB0C23362C6}" srcOrd="8" destOrd="0" presId="urn:microsoft.com/office/officeart/2005/8/layout/chevron2"/>
    <dgm:cxn modelId="{AB90DA37-29F8-4E27-BE91-5E37D6BA1887}" type="presParOf" srcId="{DC2A9D95-42F0-444B-A600-BFB0C23362C6}" destId="{61736F4E-F93B-416E-81E5-6FE47C98A61A}" srcOrd="0" destOrd="0" presId="urn:microsoft.com/office/officeart/2005/8/layout/chevron2"/>
    <dgm:cxn modelId="{61AB2A72-0284-44E7-8AFC-0C7524DF6821}" type="presParOf" srcId="{DC2A9D95-42F0-444B-A600-BFB0C23362C6}" destId="{68BB9A68-85F2-4C7A-A51E-700B1C3CDABF}" srcOrd="1" destOrd="0" presId="urn:microsoft.com/office/officeart/2005/8/layout/chevron2"/>
    <dgm:cxn modelId="{6B1B898A-E129-4CC3-8231-A55B0AF6A88C}" type="presParOf" srcId="{3C29B355-E437-4B22-9141-2B1D0A0635F8}" destId="{E77625E6-43F9-487A-A945-314DFB9713C8}" srcOrd="9" destOrd="0" presId="urn:microsoft.com/office/officeart/2005/8/layout/chevron2"/>
    <dgm:cxn modelId="{6F55EAA5-F171-49F7-AF74-32F195DBD11B}" type="presParOf" srcId="{3C29B355-E437-4B22-9141-2B1D0A0635F8}" destId="{1E2B6BDC-7354-4B98-BD30-7C8823C95A2B}" srcOrd="10" destOrd="0" presId="urn:microsoft.com/office/officeart/2005/8/layout/chevron2"/>
    <dgm:cxn modelId="{49EA34AE-AA5B-4925-8827-B6E36546FD52}" type="presParOf" srcId="{1E2B6BDC-7354-4B98-BD30-7C8823C95A2B}" destId="{0A369586-175B-49DB-BB70-B751D7275261}" srcOrd="0" destOrd="0" presId="urn:microsoft.com/office/officeart/2005/8/layout/chevron2"/>
    <dgm:cxn modelId="{FF4F1E16-D9EF-4310-BD94-770A0D1293E8}" type="presParOf" srcId="{1E2B6BDC-7354-4B98-BD30-7C8823C95A2B}" destId="{10BF1D36-AF21-41B6-8BB0-652DA8C90450}" srcOrd="1" destOrd="0" presId="urn:microsoft.com/office/officeart/2005/8/layout/chevron2"/>
    <dgm:cxn modelId="{F6BA2706-AE1C-4FF0-AA69-3434E22F39DB}" type="presParOf" srcId="{3C29B355-E437-4B22-9141-2B1D0A0635F8}" destId="{8E13CA0D-B652-486F-8BFF-2046A4212377}" srcOrd="11" destOrd="0" presId="urn:microsoft.com/office/officeart/2005/8/layout/chevron2"/>
    <dgm:cxn modelId="{9C812446-6FBC-4173-A66D-0746F0011395}" type="presParOf" srcId="{3C29B355-E437-4B22-9141-2B1D0A0635F8}" destId="{D9F1CEB0-7F47-48BF-A177-C849DCC3430E}" srcOrd="12" destOrd="0" presId="urn:microsoft.com/office/officeart/2005/8/layout/chevron2"/>
    <dgm:cxn modelId="{CCE2C552-6641-4D70-B9F7-3DA690662BE7}" type="presParOf" srcId="{D9F1CEB0-7F47-48BF-A177-C849DCC3430E}" destId="{E9EA5045-5A73-4589-ACC5-B62C577ACF92}" srcOrd="0" destOrd="0" presId="urn:microsoft.com/office/officeart/2005/8/layout/chevron2"/>
    <dgm:cxn modelId="{985A39C8-DA8A-471E-95CB-6B3B4731A40E}" type="presParOf" srcId="{D9F1CEB0-7F47-48BF-A177-C849DCC3430E}" destId="{B1CCED99-E57F-4FEE-B0B5-171078BD382A}" srcOrd="1" destOrd="0" presId="urn:microsoft.com/office/officeart/2005/8/layout/chevron2"/>
    <dgm:cxn modelId="{E15906FA-C7C5-4B69-999A-560FC0884392}" type="presParOf" srcId="{3C29B355-E437-4B22-9141-2B1D0A0635F8}" destId="{6A6BFD42-E02B-4C03-9464-859B2C993E25}" srcOrd="13" destOrd="0" presId="urn:microsoft.com/office/officeart/2005/8/layout/chevron2"/>
    <dgm:cxn modelId="{22D3B137-5483-4917-A8F6-CBCE73C1B3E8}" type="presParOf" srcId="{3C29B355-E437-4B22-9141-2B1D0A0635F8}" destId="{CE877849-147C-42CB-B3C5-57F8CB667AB1}" srcOrd="14" destOrd="0" presId="urn:microsoft.com/office/officeart/2005/8/layout/chevron2"/>
    <dgm:cxn modelId="{D59CEC03-F27D-4025-927C-2E250FF747B2}" type="presParOf" srcId="{CE877849-147C-42CB-B3C5-57F8CB667AB1}" destId="{2F5995FC-E055-46F4-8124-39657625A4E3}" srcOrd="0" destOrd="0" presId="urn:microsoft.com/office/officeart/2005/8/layout/chevron2"/>
    <dgm:cxn modelId="{48DD7EF7-5643-4992-81DD-AB25B54E0A95}" type="presParOf" srcId="{CE877849-147C-42CB-B3C5-57F8CB667AB1}" destId="{38E9BE4A-67EA-4136-99BC-B75867A1C3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7F899-229E-467F-A489-CA1C8558C8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6ABC51-75CF-4DCA-B024-4FA6C9C28B1E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/>
            <a:t>Functional Requirement</a:t>
          </a:r>
          <a:endParaRPr lang="en-US" dirty="0"/>
        </a:p>
      </dgm:t>
    </dgm:pt>
    <dgm:pt modelId="{A44C9B66-01C3-4C8A-8893-98813E43070F}" type="parTrans" cxnId="{87133000-2FC3-49D6-AC53-EEDD1C450FEE}">
      <dgm:prSet/>
      <dgm:spPr/>
      <dgm:t>
        <a:bodyPr/>
        <a:lstStyle/>
        <a:p>
          <a:endParaRPr lang="en-US"/>
        </a:p>
      </dgm:t>
    </dgm:pt>
    <dgm:pt modelId="{E84C4FDE-8FFD-4DC7-BA06-011FEDB5FD66}" type="sibTrans" cxnId="{87133000-2FC3-49D6-AC53-EEDD1C450FEE}">
      <dgm:prSet/>
      <dgm:spPr/>
      <dgm:t>
        <a:bodyPr/>
        <a:lstStyle/>
        <a:p>
          <a:endParaRPr lang="en-US"/>
        </a:p>
      </dgm:t>
    </dgm:pt>
    <dgm:pt modelId="{32222D93-FDC8-4F05-B52C-AFECCD9BBFCE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/>
            <a:t>Non-functional Requirement</a:t>
          </a:r>
          <a:endParaRPr lang="en-US" dirty="0"/>
        </a:p>
      </dgm:t>
    </dgm:pt>
    <dgm:pt modelId="{B98A50C4-2D16-4DC8-AAF8-4D1CE3DEBC6C}" type="parTrans" cxnId="{25D2B2D1-F7E2-45A0-9DE6-63B9DC734C39}">
      <dgm:prSet/>
      <dgm:spPr/>
      <dgm:t>
        <a:bodyPr/>
        <a:lstStyle/>
        <a:p>
          <a:endParaRPr lang="en-US"/>
        </a:p>
      </dgm:t>
    </dgm:pt>
    <dgm:pt modelId="{35141223-BC5B-4BBC-9D9F-F84808033D0F}" type="sibTrans" cxnId="{25D2B2D1-F7E2-45A0-9DE6-63B9DC734C39}">
      <dgm:prSet/>
      <dgm:spPr/>
      <dgm:t>
        <a:bodyPr/>
        <a:lstStyle/>
        <a:p>
          <a:endParaRPr lang="en-US"/>
        </a:p>
      </dgm:t>
    </dgm:pt>
    <dgm:pt modelId="{6D26C486-A703-4944-BC0C-E40DF3A475F7}" type="pres">
      <dgm:prSet presAssocID="{92D7F899-229E-467F-A489-CA1C8558C8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B6540-6370-4119-95AA-6F9F10D8E3AD}" type="pres">
      <dgm:prSet presAssocID="{A86ABC51-75CF-4DCA-B024-4FA6C9C28B1E}" presName="parentLin" presStyleCnt="0"/>
      <dgm:spPr/>
    </dgm:pt>
    <dgm:pt modelId="{AFDCCB7E-6E3F-475B-B2CC-E559012355F5}" type="pres">
      <dgm:prSet presAssocID="{A86ABC51-75CF-4DCA-B024-4FA6C9C28B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86D2068-4CE7-47D5-B84B-778254FC9389}" type="pres">
      <dgm:prSet presAssocID="{A86ABC51-75CF-4DCA-B024-4FA6C9C28B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C4B03-DA8F-41CB-AB18-A59CA83EA423}" type="pres">
      <dgm:prSet presAssocID="{A86ABC51-75CF-4DCA-B024-4FA6C9C28B1E}" presName="negativeSpace" presStyleCnt="0"/>
      <dgm:spPr/>
    </dgm:pt>
    <dgm:pt modelId="{7A35BAA6-BC6B-41FB-80DE-AF5DCCAE9C72}" type="pres">
      <dgm:prSet presAssocID="{A86ABC51-75CF-4DCA-B024-4FA6C9C28B1E}" presName="childText" presStyleLbl="conFgAcc1" presStyleIdx="0" presStyleCnt="2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2FA4DDE7-E18F-4112-A9CD-D9EC83E139DA}" type="pres">
      <dgm:prSet presAssocID="{E84C4FDE-8FFD-4DC7-BA06-011FEDB5FD66}" presName="spaceBetweenRectangles" presStyleCnt="0"/>
      <dgm:spPr/>
    </dgm:pt>
    <dgm:pt modelId="{31422482-0250-4B43-AC98-87C0FA4114B3}" type="pres">
      <dgm:prSet presAssocID="{32222D93-FDC8-4F05-B52C-AFECCD9BBFCE}" presName="parentLin" presStyleCnt="0"/>
      <dgm:spPr/>
    </dgm:pt>
    <dgm:pt modelId="{E9855AA1-5259-4D0D-9EAC-D93929905E0A}" type="pres">
      <dgm:prSet presAssocID="{32222D93-FDC8-4F05-B52C-AFECCD9BBFC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6575E8-D071-4404-89B1-54FE7A282F2D}" type="pres">
      <dgm:prSet presAssocID="{32222D93-FDC8-4F05-B52C-AFECCD9BBF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421FA-1AE6-4DA9-BBD4-DA1C568EB797}" type="pres">
      <dgm:prSet presAssocID="{32222D93-FDC8-4F05-B52C-AFECCD9BBFCE}" presName="negativeSpace" presStyleCnt="0"/>
      <dgm:spPr/>
    </dgm:pt>
    <dgm:pt modelId="{85B9E419-0A27-4976-9016-308834709AB7}" type="pres">
      <dgm:prSet presAssocID="{32222D93-FDC8-4F05-B52C-AFECCD9BBFCE}" presName="childText" presStyleLbl="conFgAcc1" presStyleIdx="1" presStyleCnt="2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</dgm:ptLst>
  <dgm:cxnLst>
    <dgm:cxn modelId="{33B82B15-9245-4499-ABC7-D9B94DA67EC4}" type="presOf" srcId="{32222D93-FDC8-4F05-B52C-AFECCD9BBFCE}" destId="{E9855AA1-5259-4D0D-9EAC-D93929905E0A}" srcOrd="0" destOrd="0" presId="urn:microsoft.com/office/officeart/2005/8/layout/list1"/>
    <dgm:cxn modelId="{50A7CEB2-18E3-42D6-AC5F-94EE11BEBAF0}" type="presOf" srcId="{A86ABC51-75CF-4DCA-B024-4FA6C9C28B1E}" destId="{486D2068-4CE7-47D5-B84B-778254FC9389}" srcOrd="1" destOrd="0" presId="urn:microsoft.com/office/officeart/2005/8/layout/list1"/>
    <dgm:cxn modelId="{25D2B2D1-F7E2-45A0-9DE6-63B9DC734C39}" srcId="{92D7F899-229E-467F-A489-CA1C8558C894}" destId="{32222D93-FDC8-4F05-B52C-AFECCD9BBFCE}" srcOrd="1" destOrd="0" parTransId="{B98A50C4-2D16-4DC8-AAF8-4D1CE3DEBC6C}" sibTransId="{35141223-BC5B-4BBC-9D9F-F84808033D0F}"/>
    <dgm:cxn modelId="{E3458F49-F94D-48CE-AF74-E3198DCF6709}" type="presOf" srcId="{32222D93-FDC8-4F05-B52C-AFECCD9BBFCE}" destId="{F46575E8-D071-4404-89B1-54FE7A282F2D}" srcOrd="1" destOrd="0" presId="urn:microsoft.com/office/officeart/2005/8/layout/list1"/>
    <dgm:cxn modelId="{87133000-2FC3-49D6-AC53-EEDD1C450FEE}" srcId="{92D7F899-229E-467F-A489-CA1C8558C894}" destId="{A86ABC51-75CF-4DCA-B024-4FA6C9C28B1E}" srcOrd="0" destOrd="0" parTransId="{A44C9B66-01C3-4C8A-8893-98813E43070F}" sibTransId="{E84C4FDE-8FFD-4DC7-BA06-011FEDB5FD66}"/>
    <dgm:cxn modelId="{755B564C-0CD7-41D0-B6CF-7D3575014F24}" type="presOf" srcId="{92D7F899-229E-467F-A489-CA1C8558C894}" destId="{6D26C486-A703-4944-BC0C-E40DF3A475F7}" srcOrd="0" destOrd="0" presId="urn:microsoft.com/office/officeart/2005/8/layout/list1"/>
    <dgm:cxn modelId="{C431CB53-9D59-432B-8ACE-B8FFD336BBE9}" type="presOf" srcId="{A86ABC51-75CF-4DCA-B024-4FA6C9C28B1E}" destId="{AFDCCB7E-6E3F-475B-B2CC-E559012355F5}" srcOrd="0" destOrd="0" presId="urn:microsoft.com/office/officeart/2005/8/layout/list1"/>
    <dgm:cxn modelId="{08E78AB2-0881-436C-B4C3-1C7E4AC44D93}" type="presParOf" srcId="{6D26C486-A703-4944-BC0C-E40DF3A475F7}" destId="{4ECB6540-6370-4119-95AA-6F9F10D8E3AD}" srcOrd="0" destOrd="0" presId="urn:microsoft.com/office/officeart/2005/8/layout/list1"/>
    <dgm:cxn modelId="{BC7EC5F6-E806-4E6A-AC8A-FA4CBAB9412C}" type="presParOf" srcId="{4ECB6540-6370-4119-95AA-6F9F10D8E3AD}" destId="{AFDCCB7E-6E3F-475B-B2CC-E559012355F5}" srcOrd="0" destOrd="0" presId="urn:microsoft.com/office/officeart/2005/8/layout/list1"/>
    <dgm:cxn modelId="{7F221F7D-BF9C-49F5-96D9-3F858048BB65}" type="presParOf" srcId="{4ECB6540-6370-4119-95AA-6F9F10D8E3AD}" destId="{486D2068-4CE7-47D5-B84B-778254FC9389}" srcOrd="1" destOrd="0" presId="urn:microsoft.com/office/officeart/2005/8/layout/list1"/>
    <dgm:cxn modelId="{BA1EDADE-DB25-48FA-960E-04A731E1AD8B}" type="presParOf" srcId="{6D26C486-A703-4944-BC0C-E40DF3A475F7}" destId="{566C4B03-DA8F-41CB-AB18-A59CA83EA423}" srcOrd="1" destOrd="0" presId="urn:microsoft.com/office/officeart/2005/8/layout/list1"/>
    <dgm:cxn modelId="{0B0139FB-5A61-45D8-A475-B5A6C8773881}" type="presParOf" srcId="{6D26C486-A703-4944-BC0C-E40DF3A475F7}" destId="{7A35BAA6-BC6B-41FB-80DE-AF5DCCAE9C72}" srcOrd="2" destOrd="0" presId="urn:microsoft.com/office/officeart/2005/8/layout/list1"/>
    <dgm:cxn modelId="{CF5B4DF1-F5C1-4967-A5EF-DEE4B72E5397}" type="presParOf" srcId="{6D26C486-A703-4944-BC0C-E40DF3A475F7}" destId="{2FA4DDE7-E18F-4112-A9CD-D9EC83E139DA}" srcOrd="3" destOrd="0" presId="urn:microsoft.com/office/officeart/2005/8/layout/list1"/>
    <dgm:cxn modelId="{62577FEE-5504-457A-9DF2-D5F9EFD62A91}" type="presParOf" srcId="{6D26C486-A703-4944-BC0C-E40DF3A475F7}" destId="{31422482-0250-4B43-AC98-87C0FA4114B3}" srcOrd="4" destOrd="0" presId="urn:microsoft.com/office/officeart/2005/8/layout/list1"/>
    <dgm:cxn modelId="{D182C118-CCFC-4832-A095-3D56C73E3A56}" type="presParOf" srcId="{31422482-0250-4B43-AC98-87C0FA4114B3}" destId="{E9855AA1-5259-4D0D-9EAC-D93929905E0A}" srcOrd="0" destOrd="0" presId="urn:microsoft.com/office/officeart/2005/8/layout/list1"/>
    <dgm:cxn modelId="{B2667559-F445-4DCF-A6E7-8784B6A8A953}" type="presParOf" srcId="{31422482-0250-4B43-AC98-87C0FA4114B3}" destId="{F46575E8-D071-4404-89B1-54FE7A282F2D}" srcOrd="1" destOrd="0" presId="urn:microsoft.com/office/officeart/2005/8/layout/list1"/>
    <dgm:cxn modelId="{89D1BB3F-5E7B-4BB6-8F94-01C5AFC81BB3}" type="presParOf" srcId="{6D26C486-A703-4944-BC0C-E40DF3A475F7}" destId="{D48421FA-1AE6-4DA9-BBD4-DA1C568EB797}" srcOrd="5" destOrd="0" presId="urn:microsoft.com/office/officeart/2005/8/layout/list1"/>
    <dgm:cxn modelId="{34BE9287-9296-4F37-B057-81EFE90B8FCF}" type="presParOf" srcId="{6D26C486-A703-4944-BC0C-E40DF3A475F7}" destId="{85B9E419-0A27-4976-9016-308834709A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E6AE2-4C87-444B-A01C-1CEA3AE94B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2EE38-9E41-4C3B-8F68-FA63C338AED3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/>
            <a:t>Testing Process</a:t>
          </a:r>
          <a:endParaRPr lang="en-US" dirty="0"/>
        </a:p>
      </dgm:t>
    </dgm:pt>
    <dgm:pt modelId="{A17FC8AD-B588-4DA0-A577-51937D029C4D}" type="parTrans" cxnId="{B3D3809B-7AA8-48F6-83B2-3BE238F27604}">
      <dgm:prSet/>
      <dgm:spPr/>
      <dgm:t>
        <a:bodyPr/>
        <a:lstStyle/>
        <a:p>
          <a:endParaRPr lang="en-US"/>
        </a:p>
      </dgm:t>
    </dgm:pt>
    <dgm:pt modelId="{76643070-55AE-4AE8-A11E-17F4C8F864D2}" type="sibTrans" cxnId="{B3D3809B-7AA8-48F6-83B2-3BE238F27604}">
      <dgm:prSet/>
      <dgm:spPr/>
      <dgm:t>
        <a:bodyPr/>
        <a:lstStyle/>
        <a:p>
          <a:endParaRPr lang="en-US"/>
        </a:p>
      </dgm:t>
    </dgm:pt>
    <dgm:pt modelId="{2E924922-59C9-4980-B630-11A4B363B8A0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/>
            <a:t>Testing</a:t>
          </a:r>
          <a:endParaRPr lang="en-US" dirty="0"/>
        </a:p>
      </dgm:t>
    </dgm:pt>
    <dgm:pt modelId="{B6FB9F8B-0235-42BD-9323-2D9AA027C472}" type="parTrans" cxnId="{96675210-5AD1-44CE-B05F-1ACAA2EA7759}">
      <dgm:prSet/>
      <dgm:spPr/>
      <dgm:t>
        <a:bodyPr/>
        <a:lstStyle/>
        <a:p>
          <a:endParaRPr lang="en-US"/>
        </a:p>
      </dgm:t>
    </dgm:pt>
    <dgm:pt modelId="{9A1804F9-EA89-42D5-B016-3DF270E02FFA}" type="sibTrans" cxnId="{96675210-5AD1-44CE-B05F-1ACAA2EA7759}">
      <dgm:prSet/>
      <dgm:spPr/>
      <dgm:t>
        <a:bodyPr/>
        <a:lstStyle/>
        <a:p>
          <a:endParaRPr lang="en-US"/>
        </a:p>
      </dgm:t>
    </dgm:pt>
    <dgm:pt modelId="{1B673968-1EC1-46AC-9289-21185EDF81CD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mtClean="0"/>
            <a:t>Test Report</a:t>
          </a:r>
          <a:endParaRPr lang="en-US" dirty="0"/>
        </a:p>
      </dgm:t>
    </dgm:pt>
    <dgm:pt modelId="{0636BFBC-A12E-4220-8B83-2B497A9410B9}" type="parTrans" cxnId="{A73D1A7B-2666-4FF9-9DBB-6CF5F3BC8086}">
      <dgm:prSet/>
      <dgm:spPr/>
      <dgm:t>
        <a:bodyPr/>
        <a:lstStyle/>
        <a:p>
          <a:endParaRPr lang="en-US"/>
        </a:p>
      </dgm:t>
    </dgm:pt>
    <dgm:pt modelId="{ADA0C8B1-D23C-4206-9729-F1DEFCF4C0BF}" type="sibTrans" cxnId="{A73D1A7B-2666-4FF9-9DBB-6CF5F3BC8086}">
      <dgm:prSet/>
      <dgm:spPr/>
      <dgm:t>
        <a:bodyPr/>
        <a:lstStyle/>
        <a:p>
          <a:endParaRPr lang="en-US"/>
        </a:p>
      </dgm:t>
    </dgm:pt>
    <dgm:pt modelId="{2102BBB4-781D-4475-B978-5D61CE5FCD5F}" type="pres">
      <dgm:prSet presAssocID="{7E0E6AE2-4C87-444B-A01C-1CEA3AE94B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40B8B-927B-4556-8D9B-82FA7E28C716}" type="pres">
      <dgm:prSet presAssocID="{6CD2EE38-9E41-4C3B-8F68-FA63C338AED3}" presName="parentLin" presStyleCnt="0"/>
      <dgm:spPr/>
    </dgm:pt>
    <dgm:pt modelId="{C51626C3-5948-463E-94DE-245C551705E4}" type="pres">
      <dgm:prSet presAssocID="{6CD2EE38-9E41-4C3B-8F68-FA63C338AED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825DDA-F829-4E88-A437-06118ABA6890}" type="pres">
      <dgm:prSet presAssocID="{6CD2EE38-9E41-4C3B-8F68-FA63C338AE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67F21-8AE3-400C-8A0E-5742BBDBD568}" type="pres">
      <dgm:prSet presAssocID="{6CD2EE38-9E41-4C3B-8F68-FA63C338AED3}" presName="negativeSpace" presStyleCnt="0"/>
      <dgm:spPr/>
    </dgm:pt>
    <dgm:pt modelId="{98B45968-60DC-4D81-8543-29CB018F5C7E}" type="pres">
      <dgm:prSet presAssocID="{6CD2EE38-9E41-4C3B-8F68-FA63C338AED3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34922A2-13C3-4D9F-B50F-8442EDC30332}" type="pres">
      <dgm:prSet presAssocID="{76643070-55AE-4AE8-A11E-17F4C8F864D2}" presName="spaceBetweenRectangles" presStyleCnt="0"/>
      <dgm:spPr/>
    </dgm:pt>
    <dgm:pt modelId="{0B93DAC5-E00D-44C6-A313-9770711C4C57}" type="pres">
      <dgm:prSet presAssocID="{2E924922-59C9-4980-B630-11A4B363B8A0}" presName="parentLin" presStyleCnt="0"/>
      <dgm:spPr/>
    </dgm:pt>
    <dgm:pt modelId="{B4D01B79-F10D-4677-B027-4156DC379065}" type="pres">
      <dgm:prSet presAssocID="{2E924922-59C9-4980-B630-11A4B363B8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31CF0C4-F70F-41F5-9C5F-01D5EEE9A6CF}" type="pres">
      <dgm:prSet presAssocID="{2E924922-59C9-4980-B630-11A4B363B8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1D82C-060F-4F44-AE10-9F2F2DF84543}" type="pres">
      <dgm:prSet presAssocID="{2E924922-59C9-4980-B630-11A4B363B8A0}" presName="negativeSpace" presStyleCnt="0"/>
      <dgm:spPr/>
    </dgm:pt>
    <dgm:pt modelId="{AB4476A5-8346-418C-BBEE-BBB163C2C7AA}" type="pres">
      <dgm:prSet presAssocID="{2E924922-59C9-4980-B630-11A4B363B8A0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7983213-F6AB-426F-85A9-3520AF62B30B}" type="pres">
      <dgm:prSet presAssocID="{9A1804F9-EA89-42D5-B016-3DF270E02FFA}" presName="spaceBetweenRectangles" presStyleCnt="0"/>
      <dgm:spPr/>
    </dgm:pt>
    <dgm:pt modelId="{E4DF0DFD-94F1-4050-8999-A571EC672686}" type="pres">
      <dgm:prSet presAssocID="{1B673968-1EC1-46AC-9289-21185EDF81CD}" presName="parentLin" presStyleCnt="0"/>
      <dgm:spPr/>
    </dgm:pt>
    <dgm:pt modelId="{D4CF636C-9558-46C3-B1BB-53114AA6C459}" type="pres">
      <dgm:prSet presAssocID="{1B673968-1EC1-46AC-9289-21185EDF81C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5D7E9ED-2136-4C55-9DE4-01349EF01BB7}" type="pres">
      <dgm:prSet presAssocID="{1B673968-1EC1-46AC-9289-21185EDF81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B2463-AFAD-4BB8-84D7-BF2C729471C6}" type="pres">
      <dgm:prSet presAssocID="{1B673968-1EC1-46AC-9289-21185EDF81CD}" presName="negativeSpace" presStyleCnt="0"/>
      <dgm:spPr/>
    </dgm:pt>
    <dgm:pt modelId="{02F2CDBA-89D2-4E70-8925-5C92B6ABB136}" type="pres">
      <dgm:prSet presAssocID="{1B673968-1EC1-46AC-9289-21185EDF81CD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</dgm:ptLst>
  <dgm:cxnLst>
    <dgm:cxn modelId="{FB1C32A8-637D-4BBC-BD7E-80327A6DB723}" type="presOf" srcId="{7E0E6AE2-4C87-444B-A01C-1CEA3AE94B59}" destId="{2102BBB4-781D-4475-B978-5D61CE5FCD5F}" srcOrd="0" destOrd="0" presId="urn:microsoft.com/office/officeart/2005/8/layout/list1"/>
    <dgm:cxn modelId="{4A15B47D-EEA2-463E-803D-DE99880F1A33}" type="presOf" srcId="{6CD2EE38-9E41-4C3B-8F68-FA63C338AED3}" destId="{C51626C3-5948-463E-94DE-245C551705E4}" srcOrd="0" destOrd="0" presId="urn:microsoft.com/office/officeart/2005/8/layout/list1"/>
    <dgm:cxn modelId="{A73D1A7B-2666-4FF9-9DBB-6CF5F3BC8086}" srcId="{7E0E6AE2-4C87-444B-A01C-1CEA3AE94B59}" destId="{1B673968-1EC1-46AC-9289-21185EDF81CD}" srcOrd="2" destOrd="0" parTransId="{0636BFBC-A12E-4220-8B83-2B497A9410B9}" sibTransId="{ADA0C8B1-D23C-4206-9729-F1DEFCF4C0BF}"/>
    <dgm:cxn modelId="{D64741A7-DB0C-429B-ABE6-68F59F4EF741}" type="presOf" srcId="{1B673968-1EC1-46AC-9289-21185EDF81CD}" destId="{95D7E9ED-2136-4C55-9DE4-01349EF01BB7}" srcOrd="1" destOrd="0" presId="urn:microsoft.com/office/officeart/2005/8/layout/list1"/>
    <dgm:cxn modelId="{8FADD033-F28F-44B7-A580-B86849FCAB57}" type="presOf" srcId="{2E924922-59C9-4980-B630-11A4B363B8A0}" destId="{B4D01B79-F10D-4677-B027-4156DC379065}" srcOrd="0" destOrd="0" presId="urn:microsoft.com/office/officeart/2005/8/layout/list1"/>
    <dgm:cxn modelId="{D98774BC-A77D-47AB-9D01-FA4E4F5CB22F}" type="presOf" srcId="{1B673968-1EC1-46AC-9289-21185EDF81CD}" destId="{D4CF636C-9558-46C3-B1BB-53114AA6C459}" srcOrd="0" destOrd="0" presId="urn:microsoft.com/office/officeart/2005/8/layout/list1"/>
    <dgm:cxn modelId="{6ACC864C-67E4-4C6A-930D-C82CDDE752E1}" type="presOf" srcId="{6CD2EE38-9E41-4C3B-8F68-FA63C338AED3}" destId="{F2825DDA-F829-4E88-A437-06118ABA6890}" srcOrd="1" destOrd="0" presId="urn:microsoft.com/office/officeart/2005/8/layout/list1"/>
    <dgm:cxn modelId="{B3D3809B-7AA8-48F6-83B2-3BE238F27604}" srcId="{7E0E6AE2-4C87-444B-A01C-1CEA3AE94B59}" destId="{6CD2EE38-9E41-4C3B-8F68-FA63C338AED3}" srcOrd="0" destOrd="0" parTransId="{A17FC8AD-B588-4DA0-A577-51937D029C4D}" sibTransId="{76643070-55AE-4AE8-A11E-17F4C8F864D2}"/>
    <dgm:cxn modelId="{96675210-5AD1-44CE-B05F-1ACAA2EA7759}" srcId="{7E0E6AE2-4C87-444B-A01C-1CEA3AE94B59}" destId="{2E924922-59C9-4980-B630-11A4B363B8A0}" srcOrd="1" destOrd="0" parTransId="{B6FB9F8B-0235-42BD-9323-2D9AA027C472}" sibTransId="{9A1804F9-EA89-42D5-B016-3DF270E02FFA}"/>
    <dgm:cxn modelId="{21F6490B-2A5D-4D42-8AA0-D71457F6EF57}" type="presOf" srcId="{2E924922-59C9-4980-B630-11A4B363B8A0}" destId="{F31CF0C4-F70F-41F5-9C5F-01D5EEE9A6CF}" srcOrd="1" destOrd="0" presId="urn:microsoft.com/office/officeart/2005/8/layout/list1"/>
    <dgm:cxn modelId="{9FE1ED45-4696-4B37-8C24-D5DF89224388}" type="presParOf" srcId="{2102BBB4-781D-4475-B978-5D61CE5FCD5F}" destId="{76440B8B-927B-4556-8D9B-82FA7E28C716}" srcOrd="0" destOrd="0" presId="urn:microsoft.com/office/officeart/2005/8/layout/list1"/>
    <dgm:cxn modelId="{3A008013-1408-4FFA-96BC-D3B54815B412}" type="presParOf" srcId="{76440B8B-927B-4556-8D9B-82FA7E28C716}" destId="{C51626C3-5948-463E-94DE-245C551705E4}" srcOrd="0" destOrd="0" presId="urn:microsoft.com/office/officeart/2005/8/layout/list1"/>
    <dgm:cxn modelId="{28250590-8A79-4D61-BE76-F58E648DFDF6}" type="presParOf" srcId="{76440B8B-927B-4556-8D9B-82FA7E28C716}" destId="{F2825DDA-F829-4E88-A437-06118ABA6890}" srcOrd="1" destOrd="0" presId="urn:microsoft.com/office/officeart/2005/8/layout/list1"/>
    <dgm:cxn modelId="{7A97EB59-90D1-470A-9F82-71D01154B5C3}" type="presParOf" srcId="{2102BBB4-781D-4475-B978-5D61CE5FCD5F}" destId="{1C767F21-8AE3-400C-8A0E-5742BBDBD568}" srcOrd="1" destOrd="0" presId="urn:microsoft.com/office/officeart/2005/8/layout/list1"/>
    <dgm:cxn modelId="{21D13EEB-A4B6-4904-8ACD-EE0A993B9BE6}" type="presParOf" srcId="{2102BBB4-781D-4475-B978-5D61CE5FCD5F}" destId="{98B45968-60DC-4D81-8543-29CB018F5C7E}" srcOrd="2" destOrd="0" presId="urn:microsoft.com/office/officeart/2005/8/layout/list1"/>
    <dgm:cxn modelId="{233B61A8-80DA-4E91-AF63-9C3C15A9A3F1}" type="presParOf" srcId="{2102BBB4-781D-4475-B978-5D61CE5FCD5F}" destId="{034922A2-13C3-4D9F-B50F-8442EDC30332}" srcOrd="3" destOrd="0" presId="urn:microsoft.com/office/officeart/2005/8/layout/list1"/>
    <dgm:cxn modelId="{416EC0D9-0983-4651-8774-A0CF70104E28}" type="presParOf" srcId="{2102BBB4-781D-4475-B978-5D61CE5FCD5F}" destId="{0B93DAC5-E00D-44C6-A313-9770711C4C57}" srcOrd="4" destOrd="0" presId="urn:microsoft.com/office/officeart/2005/8/layout/list1"/>
    <dgm:cxn modelId="{E5E847CC-8059-417A-8B13-44B26574F26B}" type="presParOf" srcId="{0B93DAC5-E00D-44C6-A313-9770711C4C57}" destId="{B4D01B79-F10D-4677-B027-4156DC379065}" srcOrd="0" destOrd="0" presId="urn:microsoft.com/office/officeart/2005/8/layout/list1"/>
    <dgm:cxn modelId="{71DD128B-2143-4238-BC18-D91C6956A5A0}" type="presParOf" srcId="{0B93DAC5-E00D-44C6-A313-9770711C4C57}" destId="{F31CF0C4-F70F-41F5-9C5F-01D5EEE9A6CF}" srcOrd="1" destOrd="0" presId="urn:microsoft.com/office/officeart/2005/8/layout/list1"/>
    <dgm:cxn modelId="{1AA24BC1-70C0-43E0-B032-BDDC910584B2}" type="presParOf" srcId="{2102BBB4-781D-4475-B978-5D61CE5FCD5F}" destId="{A021D82C-060F-4F44-AE10-9F2F2DF84543}" srcOrd="5" destOrd="0" presId="urn:microsoft.com/office/officeart/2005/8/layout/list1"/>
    <dgm:cxn modelId="{296F84DE-B89D-4EB9-901E-B666695B1A45}" type="presParOf" srcId="{2102BBB4-781D-4475-B978-5D61CE5FCD5F}" destId="{AB4476A5-8346-418C-BBEE-BBB163C2C7AA}" srcOrd="6" destOrd="0" presId="urn:microsoft.com/office/officeart/2005/8/layout/list1"/>
    <dgm:cxn modelId="{057501F5-E4D2-4E51-9FD9-CB3CB7A89B28}" type="presParOf" srcId="{2102BBB4-781D-4475-B978-5D61CE5FCD5F}" destId="{67983213-F6AB-426F-85A9-3520AF62B30B}" srcOrd="7" destOrd="0" presId="urn:microsoft.com/office/officeart/2005/8/layout/list1"/>
    <dgm:cxn modelId="{D2C3DDE6-F609-4F18-915C-6016E39BAD7B}" type="presParOf" srcId="{2102BBB4-781D-4475-B978-5D61CE5FCD5F}" destId="{E4DF0DFD-94F1-4050-8999-A571EC672686}" srcOrd="8" destOrd="0" presId="urn:microsoft.com/office/officeart/2005/8/layout/list1"/>
    <dgm:cxn modelId="{96EBFF7D-DDB4-4BA1-BD99-4380E618836C}" type="presParOf" srcId="{E4DF0DFD-94F1-4050-8999-A571EC672686}" destId="{D4CF636C-9558-46C3-B1BB-53114AA6C459}" srcOrd="0" destOrd="0" presId="urn:microsoft.com/office/officeart/2005/8/layout/list1"/>
    <dgm:cxn modelId="{87E6B5B2-9912-44A9-96DD-50DD433B9E56}" type="presParOf" srcId="{E4DF0DFD-94F1-4050-8999-A571EC672686}" destId="{95D7E9ED-2136-4C55-9DE4-01349EF01BB7}" srcOrd="1" destOrd="0" presId="urn:microsoft.com/office/officeart/2005/8/layout/list1"/>
    <dgm:cxn modelId="{42C9D870-8E63-431A-A8EF-DFD97C1B9B1F}" type="presParOf" srcId="{2102BBB4-781D-4475-B978-5D61CE5FCD5F}" destId="{F44B2463-AFAD-4BB8-84D7-BF2C729471C6}" srcOrd="9" destOrd="0" presId="urn:microsoft.com/office/officeart/2005/8/layout/list1"/>
    <dgm:cxn modelId="{C1A6FE9D-2F7F-4AD8-90F3-D792408B5C50}" type="presParOf" srcId="{2102BBB4-781D-4475-B978-5D61CE5FCD5F}" destId="{02F2CDBA-89D2-4E70-8925-5C92B6ABB1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2D8B-E23E-4207-8DE1-96BB3062AF56}">
      <dsp:nvSpPr>
        <dsp:cNvPr id="0" name=""/>
        <dsp:cNvSpPr/>
      </dsp:nvSpPr>
      <dsp:spPr>
        <a:xfrm rot="5400000">
          <a:off x="-94640" y="95233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1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221422"/>
        <a:ext cx="441657" cy="189281"/>
      </dsp:txXfrm>
    </dsp:sp>
    <dsp:sp modelId="{8D3C8463-57BC-418D-A12A-C8A1696AF785}">
      <dsp:nvSpPr>
        <dsp:cNvPr id="0" name=""/>
        <dsp:cNvSpPr/>
      </dsp:nvSpPr>
      <dsp:spPr>
        <a:xfrm rot="5400000">
          <a:off x="3724173" y="-3281923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Introduction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20613"/>
        <a:ext cx="6955122" cy="370070"/>
      </dsp:txXfrm>
    </dsp:sp>
    <dsp:sp modelId="{3B933380-7FAA-4142-B30B-A227C1CBAF80}">
      <dsp:nvSpPr>
        <dsp:cNvPr id="0" name=""/>
        <dsp:cNvSpPr/>
      </dsp:nvSpPr>
      <dsp:spPr>
        <a:xfrm rot="5400000">
          <a:off x="-94640" y="651496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2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777685"/>
        <a:ext cx="441657" cy="189281"/>
      </dsp:txXfrm>
    </dsp:sp>
    <dsp:sp modelId="{0C48604A-96A1-4193-9E62-89B6F8B18BB3}">
      <dsp:nvSpPr>
        <dsp:cNvPr id="0" name=""/>
        <dsp:cNvSpPr/>
      </dsp:nvSpPr>
      <dsp:spPr>
        <a:xfrm rot="5400000">
          <a:off x="3724173" y="-2725660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Project Management Plan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576876"/>
        <a:ext cx="6955122" cy="370070"/>
      </dsp:txXfrm>
    </dsp:sp>
    <dsp:sp modelId="{71810F56-B4F0-4AE9-88F8-C83E4B128D38}">
      <dsp:nvSpPr>
        <dsp:cNvPr id="0" name=""/>
        <dsp:cNvSpPr/>
      </dsp:nvSpPr>
      <dsp:spPr>
        <a:xfrm rot="5400000">
          <a:off x="-94640" y="1207759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3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1333948"/>
        <a:ext cx="441657" cy="189281"/>
      </dsp:txXfrm>
    </dsp:sp>
    <dsp:sp modelId="{F5028712-6393-44DE-877A-55A54138942C}">
      <dsp:nvSpPr>
        <dsp:cNvPr id="0" name=""/>
        <dsp:cNvSpPr/>
      </dsp:nvSpPr>
      <dsp:spPr>
        <a:xfrm rot="5400000">
          <a:off x="3724173" y="-2169398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Requirement Specifications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1133138"/>
        <a:ext cx="6955122" cy="370070"/>
      </dsp:txXfrm>
    </dsp:sp>
    <dsp:sp modelId="{8B9CD78E-4AFC-4BA0-8866-624CBA889D6A}">
      <dsp:nvSpPr>
        <dsp:cNvPr id="0" name=""/>
        <dsp:cNvSpPr/>
      </dsp:nvSpPr>
      <dsp:spPr>
        <a:xfrm rot="5400000">
          <a:off x="-94640" y="1764021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4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1890210"/>
        <a:ext cx="441657" cy="189281"/>
      </dsp:txXfrm>
    </dsp:sp>
    <dsp:sp modelId="{3ADE8962-399E-4ED5-8468-0D43BF2040A2}">
      <dsp:nvSpPr>
        <dsp:cNvPr id="0" name=""/>
        <dsp:cNvSpPr/>
      </dsp:nvSpPr>
      <dsp:spPr>
        <a:xfrm rot="5400000">
          <a:off x="3724173" y="-1613135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Design Description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1689401"/>
        <a:ext cx="6955122" cy="370070"/>
      </dsp:txXfrm>
    </dsp:sp>
    <dsp:sp modelId="{61736F4E-F93B-416E-81E5-6FE47C98A61A}">
      <dsp:nvSpPr>
        <dsp:cNvPr id="0" name=""/>
        <dsp:cNvSpPr/>
      </dsp:nvSpPr>
      <dsp:spPr>
        <a:xfrm rot="5400000">
          <a:off x="-94640" y="2320284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5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2446473"/>
        <a:ext cx="441657" cy="189281"/>
      </dsp:txXfrm>
    </dsp:sp>
    <dsp:sp modelId="{68BB9A68-85F2-4C7A-A51E-700B1C3CDABF}">
      <dsp:nvSpPr>
        <dsp:cNvPr id="0" name=""/>
        <dsp:cNvSpPr/>
      </dsp:nvSpPr>
      <dsp:spPr>
        <a:xfrm rot="5400000">
          <a:off x="3724173" y="-1056872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Testing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2245664"/>
        <a:ext cx="6955122" cy="370070"/>
      </dsp:txXfrm>
    </dsp:sp>
    <dsp:sp modelId="{0A369586-175B-49DB-BB70-B751D7275261}">
      <dsp:nvSpPr>
        <dsp:cNvPr id="0" name=""/>
        <dsp:cNvSpPr/>
      </dsp:nvSpPr>
      <dsp:spPr>
        <a:xfrm rot="5400000">
          <a:off x="-94640" y="2876546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6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3002735"/>
        <a:ext cx="441657" cy="189281"/>
      </dsp:txXfrm>
    </dsp:sp>
    <dsp:sp modelId="{10BF1D36-AF21-41B6-8BB0-652DA8C90450}">
      <dsp:nvSpPr>
        <dsp:cNvPr id="0" name=""/>
        <dsp:cNvSpPr/>
      </dsp:nvSpPr>
      <dsp:spPr>
        <a:xfrm rot="5400000">
          <a:off x="3724173" y="-500610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Summary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2801926"/>
        <a:ext cx="6955122" cy="370070"/>
      </dsp:txXfrm>
    </dsp:sp>
    <dsp:sp modelId="{E9EA5045-5A73-4589-ACC5-B62C577ACF92}">
      <dsp:nvSpPr>
        <dsp:cNvPr id="0" name=""/>
        <dsp:cNvSpPr/>
      </dsp:nvSpPr>
      <dsp:spPr>
        <a:xfrm rot="5400000">
          <a:off x="-94640" y="3432809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7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3558998"/>
        <a:ext cx="441657" cy="189281"/>
      </dsp:txXfrm>
    </dsp:sp>
    <dsp:sp modelId="{B1CCED99-E57F-4FEE-B0B5-171078BD382A}">
      <dsp:nvSpPr>
        <dsp:cNvPr id="0" name=""/>
        <dsp:cNvSpPr/>
      </dsp:nvSpPr>
      <dsp:spPr>
        <a:xfrm rot="5400000">
          <a:off x="3724173" y="55652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Demonstration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3358188"/>
        <a:ext cx="6955122" cy="370070"/>
      </dsp:txXfrm>
    </dsp:sp>
    <dsp:sp modelId="{2F5995FC-E055-46F4-8124-39657625A4E3}">
      <dsp:nvSpPr>
        <dsp:cNvPr id="0" name=""/>
        <dsp:cNvSpPr/>
      </dsp:nvSpPr>
      <dsp:spPr>
        <a:xfrm rot="5400000">
          <a:off x="-94640" y="3989072"/>
          <a:ext cx="630938" cy="44165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8</a:t>
          </a:r>
          <a:endParaRPr lang="en-US" sz="1200" kern="1200">
            <a:solidFill>
              <a:schemeClr val="bg1"/>
            </a:solidFill>
          </a:endParaRPr>
        </a:p>
      </dsp:txBody>
      <dsp:txXfrm rot="-5400000">
        <a:off x="1" y="4115261"/>
        <a:ext cx="441657" cy="189281"/>
      </dsp:txXfrm>
    </dsp:sp>
    <dsp:sp modelId="{38E9BE4A-67EA-4136-99BC-B75867A1C367}">
      <dsp:nvSpPr>
        <dsp:cNvPr id="0" name=""/>
        <dsp:cNvSpPr/>
      </dsp:nvSpPr>
      <dsp:spPr>
        <a:xfrm rot="5400000">
          <a:off x="3724173" y="611914"/>
          <a:ext cx="410110" cy="697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solidFill>
                <a:srgbClr val="F6862A"/>
              </a:solidFill>
            </a:rPr>
            <a:t>Q &amp; A</a:t>
          </a:r>
          <a:endParaRPr lang="en-US" sz="2400" kern="1200">
            <a:solidFill>
              <a:srgbClr val="F6862A"/>
            </a:solidFill>
          </a:endParaRPr>
        </a:p>
      </dsp:txBody>
      <dsp:txXfrm rot="-5400000">
        <a:off x="441657" y="3914450"/>
        <a:ext cx="6955122" cy="370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5BAA6-BC6B-41FB-80DE-AF5DCCAE9C72}">
      <dsp:nvSpPr>
        <dsp:cNvPr id="0" name=""/>
        <dsp:cNvSpPr/>
      </dsp:nvSpPr>
      <dsp:spPr>
        <a:xfrm>
          <a:off x="0" y="1113411"/>
          <a:ext cx="67790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D2068-4CE7-47D5-B84B-778254FC9389}">
      <dsp:nvSpPr>
        <dsp:cNvPr id="0" name=""/>
        <dsp:cNvSpPr/>
      </dsp:nvSpPr>
      <dsp:spPr>
        <a:xfrm>
          <a:off x="338954" y="685371"/>
          <a:ext cx="4745367" cy="8560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64" tIns="0" rIns="17936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Functional Requirement</a:t>
          </a:r>
          <a:endParaRPr lang="en-US" sz="2900" kern="1200" dirty="0"/>
        </a:p>
      </dsp:txBody>
      <dsp:txXfrm>
        <a:off x="380744" y="727161"/>
        <a:ext cx="4661787" cy="772500"/>
      </dsp:txXfrm>
    </dsp:sp>
    <dsp:sp modelId="{85B9E419-0A27-4976-9016-308834709AB7}">
      <dsp:nvSpPr>
        <dsp:cNvPr id="0" name=""/>
        <dsp:cNvSpPr/>
      </dsp:nvSpPr>
      <dsp:spPr>
        <a:xfrm>
          <a:off x="0" y="2428852"/>
          <a:ext cx="67790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575E8-D071-4404-89B1-54FE7A282F2D}">
      <dsp:nvSpPr>
        <dsp:cNvPr id="0" name=""/>
        <dsp:cNvSpPr/>
      </dsp:nvSpPr>
      <dsp:spPr>
        <a:xfrm>
          <a:off x="338954" y="2000811"/>
          <a:ext cx="4745367" cy="8560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64" tIns="0" rIns="17936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Non-functional Requirement</a:t>
          </a:r>
          <a:endParaRPr lang="en-US" sz="2900" kern="1200" dirty="0"/>
        </a:p>
      </dsp:txBody>
      <dsp:txXfrm>
        <a:off x="380744" y="2042601"/>
        <a:ext cx="4661787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5968-60DC-4D81-8543-29CB018F5C7E}">
      <dsp:nvSpPr>
        <dsp:cNvPr id="0" name=""/>
        <dsp:cNvSpPr/>
      </dsp:nvSpPr>
      <dsp:spPr>
        <a:xfrm>
          <a:off x="0" y="500681"/>
          <a:ext cx="67070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25DDA-F829-4E88-A437-06118ABA6890}">
      <dsp:nvSpPr>
        <dsp:cNvPr id="0" name=""/>
        <dsp:cNvSpPr/>
      </dsp:nvSpPr>
      <dsp:spPr>
        <a:xfrm>
          <a:off x="335354" y="43121"/>
          <a:ext cx="4694961" cy="9151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58" tIns="0" rIns="177458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Testing Process</a:t>
          </a:r>
          <a:endParaRPr lang="en-US" sz="3100" kern="1200" dirty="0"/>
        </a:p>
      </dsp:txBody>
      <dsp:txXfrm>
        <a:off x="380026" y="87793"/>
        <a:ext cx="4605617" cy="825776"/>
      </dsp:txXfrm>
    </dsp:sp>
    <dsp:sp modelId="{AB4476A5-8346-418C-BBEE-BBB163C2C7AA}">
      <dsp:nvSpPr>
        <dsp:cNvPr id="0" name=""/>
        <dsp:cNvSpPr/>
      </dsp:nvSpPr>
      <dsp:spPr>
        <a:xfrm>
          <a:off x="0" y="1906841"/>
          <a:ext cx="67070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CF0C4-F70F-41F5-9C5F-01D5EEE9A6CF}">
      <dsp:nvSpPr>
        <dsp:cNvPr id="0" name=""/>
        <dsp:cNvSpPr/>
      </dsp:nvSpPr>
      <dsp:spPr>
        <a:xfrm>
          <a:off x="335354" y="1449281"/>
          <a:ext cx="4694961" cy="9151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58" tIns="0" rIns="177458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Testing</a:t>
          </a:r>
          <a:endParaRPr lang="en-US" sz="3100" kern="1200" dirty="0"/>
        </a:p>
      </dsp:txBody>
      <dsp:txXfrm>
        <a:off x="380026" y="1493953"/>
        <a:ext cx="4605617" cy="825776"/>
      </dsp:txXfrm>
    </dsp:sp>
    <dsp:sp modelId="{02F2CDBA-89D2-4E70-8925-5C92B6ABB136}">
      <dsp:nvSpPr>
        <dsp:cNvPr id="0" name=""/>
        <dsp:cNvSpPr/>
      </dsp:nvSpPr>
      <dsp:spPr>
        <a:xfrm>
          <a:off x="0" y="3313001"/>
          <a:ext cx="67070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7E9ED-2136-4C55-9DE4-01349EF01BB7}">
      <dsp:nvSpPr>
        <dsp:cNvPr id="0" name=""/>
        <dsp:cNvSpPr/>
      </dsp:nvSpPr>
      <dsp:spPr>
        <a:xfrm>
          <a:off x="335354" y="2855441"/>
          <a:ext cx="4694961" cy="9151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58" tIns="0" rIns="177458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Test Report</a:t>
          </a:r>
          <a:endParaRPr lang="en-US" sz="3100" kern="1200" dirty="0"/>
        </a:p>
      </dsp:txBody>
      <dsp:txXfrm>
        <a:off x="380026" y="2900113"/>
        <a:ext cx="4605617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3200400"/>
            <a:ext cx="5339711" cy="10668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Travel Experience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8" y="228600"/>
            <a:ext cx="1440160" cy="4028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953" y="152400"/>
            <a:ext cx="4955177" cy="106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Capstone Project</a:t>
            </a:r>
            <a:r>
              <a:rPr lang="en-US" sz="36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endParaRPr lang="en-US" sz="3600" b="1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681798" y="6456784"/>
            <a:ext cx="3519352" cy="40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Hanoi, </a:t>
            </a:r>
            <a:r>
              <a:rPr lang="en-US" sz="2400" smtClean="0">
                <a:solidFill>
                  <a:schemeClr val="bg1">
                    <a:lumMod val="95000"/>
                  </a:schemeClr>
                </a:solidFill>
              </a:rPr>
              <a:t>Apr 24th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, 2014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Scope </a:t>
            </a:r>
            <a:r>
              <a:rPr lang="en-US" dirty="0" smtClean="0"/>
              <a:t>of work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This website only provide tours and services in Vietnam for Vietnamese.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Register validation with SMS just to apply Vietnam phone number.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Manage customers with Identity card, do not support Passport.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Not yet support domestic online payment (</a:t>
            </a:r>
            <a:r>
              <a:rPr lang="en-US" dirty="0" err="1"/>
              <a:t>E.g</a:t>
            </a:r>
            <a:r>
              <a:rPr lang="en-US" dirty="0"/>
              <a:t>: </a:t>
            </a:r>
            <a:r>
              <a:rPr lang="en-US" dirty="0" err="1"/>
              <a:t>Bao</a:t>
            </a:r>
            <a:r>
              <a:rPr lang="en-US" dirty="0"/>
              <a:t> Kim, </a:t>
            </a:r>
            <a:r>
              <a:rPr lang="en-US" dirty="0" err="1"/>
              <a:t>Ngan</a:t>
            </a:r>
            <a:r>
              <a:rPr lang="en-US" dirty="0"/>
              <a:t> Luong).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70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Project</a:t>
            </a:r>
            <a:r>
              <a:rPr lang="en-US"/>
              <a:t> </a:t>
            </a:r>
            <a:r>
              <a:rPr lang="en-US">
                <a:solidFill>
                  <a:srgbClr val="00B050"/>
                </a:solidFill>
              </a:rPr>
              <a:t>Management</a:t>
            </a:r>
            <a:r>
              <a:rPr lang="en-US"/>
              <a:t> </a:t>
            </a:r>
            <a:r>
              <a:rPr lang="en-US">
                <a:solidFill>
                  <a:srgbClr val="00B050"/>
                </a:solidFill>
              </a:rPr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Hardware Requirement</a:t>
            </a:r>
          </a:p>
          <a:p>
            <a:pPr lvl="1"/>
            <a:r>
              <a:rPr lang="en-US"/>
              <a:t>CPU : Dual Core 2.1 GHz or higher</a:t>
            </a:r>
          </a:p>
          <a:p>
            <a:pPr lvl="1"/>
            <a:r>
              <a:rPr lang="en-US"/>
              <a:t>RAM : 2 GB or higher</a:t>
            </a:r>
          </a:p>
          <a:p>
            <a:r>
              <a:rPr lang="en-US" smtClean="0"/>
              <a:t>Software Requirement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531743"/>
              </p:ext>
            </p:extLst>
          </p:nvPr>
        </p:nvGraphicFramePr>
        <p:xfrm>
          <a:off x="838200" y="3810000"/>
          <a:ext cx="778338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857"/>
                <a:gridCol w="2681359"/>
                <a:gridCol w="4506172"/>
              </a:tblGrid>
              <a:tr h="353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53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Operating Systems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002060"/>
                          </a:solidFill>
                        </a:rPr>
                        <a:t>Windows 7, Windows 8</a:t>
                      </a:r>
                    </a:p>
                  </a:txBody>
                  <a:tcPr/>
                </a:tc>
              </a:tr>
              <a:tr h="353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Development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Kit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2060"/>
                          </a:solidFill>
                        </a:rPr>
                        <a:t>JDK</a:t>
                      </a:r>
                      <a:r>
                        <a:rPr lang="en-US" baseline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mtClean="0">
                          <a:solidFill>
                            <a:srgbClr val="002060"/>
                          </a:solidFill>
                        </a:rPr>
                        <a:t>1.6</a:t>
                      </a:r>
                      <a:r>
                        <a:rPr lang="en-US" baseline="0" smtClean="0">
                          <a:solidFill>
                            <a:srgbClr val="002060"/>
                          </a:solidFill>
                        </a:rPr>
                        <a:t> or higher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3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Web Server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Apache </a:t>
                      </a:r>
                      <a:r>
                        <a:rPr lang="en-US" smtClean="0">
                          <a:solidFill>
                            <a:srgbClr val="002060"/>
                          </a:solidFill>
                        </a:rPr>
                        <a:t>Tomcat 7.0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097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Database Management System (DBMS)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MySQL 5.6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3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Development Frameworks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2060"/>
                          </a:solidFill>
                        </a:rPr>
                        <a:t>Hibernate</a:t>
                      </a:r>
                      <a:r>
                        <a:rPr lang="en-US" baseline="0" smtClean="0">
                          <a:solidFill>
                            <a:srgbClr val="002060"/>
                          </a:solidFill>
                        </a:rPr>
                        <a:t> 3.0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Software Development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/>
              <a:t>Iterative and incremental development</a:t>
            </a:r>
          </a:p>
          <a:p>
            <a:pPr>
              <a:lnSpc>
                <a:spcPct val="150000"/>
              </a:lnSpc>
            </a:pPr>
            <a:r>
              <a:rPr lang="en-US" sz="2400"/>
              <a:t>Easy to break project into phases</a:t>
            </a:r>
          </a:p>
          <a:p>
            <a:pPr>
              <a:lnSpc>
                <a:spcPct val="150000"/>
              </a:lnSpc>
            </a:pPr>
            <a:r>
              <a:rPr lang="en-US" sz="2400"/>
              <a:t>Easy to change requirement &amp; design</a:t>
            </a:r>
          </a:p>
          <a:p>
            <a:pPr>
              <a:lnSpc>
                <a:spcPct val="150000"/>
              </a:lnSpc>
            </a:pPr>
            <a:r>
              <a:rPr lang="en-US" sz="2400"/>
              <a:t>Suitable for inexperience </a:t>
            </a:r>
            <a:r>
              <a:rPr lang="en-US" sz="2400" smtClean="0"/>
              <a:t>team </a:t>
            </a:r>
            <a:endParaRPr lang="en-US" sz="2400"/>
          </a:p>
        </p:txBody>
      </p:sp>
      <p:pic>
        <p:nvPicPr>
          <p:cNvPr id="4" name="Content Placeholder 3" descr="Iterative_development_model_V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4191000"/>
            <a:ext cx="4343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HienPT01133\Pictures\tew\2012_05_28-Brierwood_Icons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Tools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C:\Users\HienPT01133\Pictures\tew\eclip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12" y="1763486"/>
            <a:ext cx="1015206" cy="1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HienPT01133\Pictures\tew\Gmai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04035"/>
            <a:ext cx="1794236" cy="8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HienPT01133\Pictures\tew\MySQLWorkben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0865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HienPT01133\Pictures\tew\Office-2010-Gets-a-Redesigned-Logo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71" y="3711575"/>
            <a:ext cx="3048294" cy="7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Technologies</a:t>
            </a:r>
          </a:p>
        </p:txBody>
      </p:sp>
      <p:pic>
        <p:nvPicPr>
          <p:cNvPr id="4" name="Picture 2" descr="http://www.solidbeans.com/image/image_gallery?uuid=8005a09b-0f5d-4abc-893a-d426f938d545&amp;groupId=10861&amp;t=1295972570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01" y="1877797"/>
            <a:ext cx="2872713" cy="797355"/>
          </a:xfrm>
          <a:prstGeom prst="rect">
            <a:avLst/>
          </a:prstGeom>
          <a:noFill/>
          <a:ln w="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arm9.staticflickr.com/8050/8380230470_9fff58c8ac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209800" cy="1657350"/>
          </a:xfrm>
          <a:prstGeom prst="rect">
            <a:avLst/>
          </a:prstGeom>
          <a:noFill/>
          <a:ln w="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50" y="2752456"/>
            <a:ext cx="3435666" cy="2410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76600"/>
            <a:ext cx="1462726" cy="1066800"/>
          </a:xfrm>
          <a:prstGeom prst="rect">
            <a:avLst/>
          </a:prstGeom>
        </p:spPr>
      </p:pic>
      <p:pic>
        <p:nvPicPr>
          <p:cNvPr id="18434" name="Picture 2" descr="C:\Users\HienPT01133\Pictures\tew\jquer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61694"/>
            <a:ext cx="4073264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Detailed Plan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9148289" cy="4343400"/>
          </a:xfrm>
        </p:spPr>
      </p:pic>
    </p:spTree>
    <p:extLst>
      <p:ext uri="{BB962C8B-B14F-4D97-AF65-F5344CB8AC3E}">
        <p14:creationId xmlns:p14="http://schemas.microsoft.com/office/powerpoint/2010/main" val="40802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Detailed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6" y="1219200"/>
            <a:ext cx="926004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Detailed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" y="1295400"/>
            <a:ext cx="904404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Teamwork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smtClean="0"/>
              <a:t>2 </a:t>
            </a:r>
            <a:r>
              <a:rPr lang="en-US" dirty="0"/>
              <a:t>hours/day and 3 days/week</a:t>
            </a:r>
          </a:p>
          <a:p>
            <a:r>
              <a:rPr lang="en-US" dirty="0"/>
              <a:t>Locations: </a:t>
            </a:r>
            <a:r>
              <a:rPr lang="en-US" dirty="0" smtClean="0"/>
              <a:t>School, Home</a:t>
            </a:r>
            <a:endParaRPr lang="en-US" dirty="0"/>
          </a:p>
          <a:p>
            <a:r>
              <a:rPr lang="en-US" dirty="0"/>
              <a:t>Communication: </a:t>
            </a:r>
            <a:r>
              <a:rPr lang="en-US" dirty="0" smtClean="0"/>
              <a:t>Skype, Phone</a:t>
            </a:r>
            <a:endParaRPr lang="en-US" dirty="0"/>
          </a:p>
        </p:txBody>
      </p:sp>
      <p:pic>
        <p:nvPicPr>
          <p:cNvPr id="19458" name="Picture 2" descr="C:\Users\HienPT01133\Pictures\tew\400_F_38767730_y2Brh1D2DVP4OLTSe8uGT0CBTg2jiN6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276600" cy="29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>
                <a:ea typeface="Times New Roman"/>
                <a:cs typeface="Arial"/>
              </a:rPr>
              <a:t>Conflicts between team members</a:t>
            </a:r>
          </a:p>
          <a:p>
            <a:pPr>
              <a:buFontTx/>
              <a:buChar char="-"/>
            </a:pPr>
            <a:r>
              <a:rPr lang="en-US">
                <a:ea typeface="Times New Roman"/>
                <a:cs typeface="Arial"/>
              </a:rPr>
              <a:t>Unable to follow standard software development process</a:t>
            </a:r>
            <a:r>
              <a:rPr lang="en-US">
                <a:ea typeface="Times New Roman"/>
                <a:cs typeface="Times New Roman"/>
              </a:rPr>
              <a:t> </a:t>
            </a:r>
            <a:endParaRPr lang="en-US">
              <a:ea typeface="MS PGothic"/>
              <a:cs typeface="Times New Roman"/>
            </a:endParaRPr>
          </a:p>
          <a:p>
            <a:pPr>
              <a:buFontTx/>
              <a:buChar char="-"/>
            </a:pPr>
            <a:r>
              <a:rPr lang="en-US">
                <a:ea typeface="Times New Roman"/>
                <a:cs typeface="Arial"/>
              </a:rPr>
              <a:t>Confusion in </a:t>
            </a:r>
            <a:r>
              <a:rPr lang="en-US" smtClean="0">
                <a:ea typeface="Times New Roman"/>
                <a:cs typeface="Arial"/>
              </a:rPr>
              <a:t>building </a:t>
            </a:r>
          </a:p>
          <a:p>
            <a:pPr marL="0" indent="0">
              <a:buNone/>
            </a:pPr>
            <a:r>
              <a:rPr lang="en-US" smtClean="0">
                <a:ea typeface="Times New Roman"/>
                <a:cs typeface="Arial"/>
              </a:rPr>
              <a:t>business </a:t>
            </a:r>
            <a:r>
              <a:rPr lang="en-US">
                <a:ea typeface="Times New Roman"/>
                <a:cs typeface="Arial"/>
              </a:rPr>
              <a:t>process system</a:t>
            </a:r>
            <a:endParaRPr lang="en-US">
              <a:ea typeface="Times New Roman"/>
              <a:cs typeface="Times New Roman"/>
            </a:endParaRPr>
          </a:p>
          <a:p>
            <a:endParaRPr lang="en-US"/>
          </a:p>
        </p:txBody>
      </p:sp>
      <p:pic>
        <p:nvPicPr>
          <p:cNvPr id="20482" name="Picture 2" descr="C:\Users\HienPT01133\Pictures\tew\risk_logo_2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93999"/>
            <a:ext cx="3657600" cy="29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Supervisor</a:t>
            </a:r>
          </a:p>
          <a:p>
            <a:r>
              <a:rPr lang="en-US" smtClean="0"/>
              <a:t>Bùi Ngọc Anh</a:t>
            </a:r>
          </a:p>
          <a:p>
            <a:pPr marL="0" indent="0">
              <a:buNone/>
            </a:pPr>
            <a:r>
              <a:rPr lang="en-US" smtClean="0"/>
              <a:t>Team member</a:t>
            </a:r>
          </a:p>
          <a:p>
            <a:r>
              <a:rPr lang="en-US"/>
              <a:t>01141 – Nguyễn Trường Sơn</a:t>
            </a:r>
          </a:p>
          <a:p>
            <a:r>
              <a:rPr lang="en-US"/>
              <a:t>01413 – Hoàng Trường Đại</a:t>
            </a:r>
          </a:p>
          <a:p>
            <a:r>
              <a:rPr lang="en-US"/>
              <a:t>00918 – Nguyễn Việt Thắng</a:t>
            </a:r>
          </a:p>
          <a:p>
            <a:r>
              <a:rPr lang="en-US"/>
              <a:t>00862 – Vũ Anh Tuấn</a:t>
            </a:r>
          </a:p>
          <a:p>
            <a:r>
              <a:rPr lang="en-US"/>
              <a:t>00877 – Đỗ Hữu Thiện</a:t>
            </a:r>
          </a:p>
        </p:txBody>
      </p:sp>
    </p:spTree>
    <p:extLst>
      <p:ext uri="{BB962C8B-B14F-4D97-AF65-F5344CB8AC3E}">
        <p14:creationId xmlns:p14="http://schemas.microsoft.com/office/powerpoint/2010/main" val="12009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B050"/>
                </a:solidFill>
              </a:rPr>
              <a:t>Software Requirement Specifications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872816"/>
              </p:ext>
            </p:extLst>
          </p:nvPr>
        </p:nvGraphicFramePr>
        <p:xfrm>
          <a:off x="1143000" y="1905000"/>
          <a:ext cx="6779096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2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Functional </a:t>
            </a:r>
            <a:r>
              <a:rPr lang="en-US">
                <a:solidFill>
                  <a:srgbClr val="00B050"/>
                </a:solidFill>
              </a:rPr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469"/>
            <a:ext cx="8229600" cy="4525963"/>
          </a:xfrm>
        </p:spPr>
        <p:txBody>
          <a:bodyPr/>
          <a:lstStyle/>
          <a:p>
            <a:r>
              <a:rPr lang="en-US" dirty="0" smtClean="0"/>
              <a:t>Guest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08933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Functional </a:t>
            </a:r>
            <a:r>
              <a:rPr lang="en-US">
                <a:solidFill>
                  <a:srgbClr val="00B050"/>
                </a:solidFill>
              </a:rPr>
              <a:t>Requirements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5601482" cy="55919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3601"/>
            <a:ext cx="8229600" cy="4525963"/>
          </a:xfrm>
        </p:spPr>
        <p:txBody>
          <a:bodyPr/>
          <a:lstStyle/>
          <a:p>
            <a:r>
              <a:rPr lang="en-US" dirty="0" smtClean="0"/>
              <a:t>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Functional </a:t>
            </a:r>
            <a:r>
              <a:rPr lang="en-US">
                <a:solidFill>
                  <a:srgbClr val="00B050"/>
                </a:solidFill>
              </a:rPr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Staff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1"/>
            <a:ext cx="520580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Functional </a:t>
            </a:r>
            <a:r>
              <a:rPr lang="en-US">
                <a:solidFill>
                  <a:srgbClr val="00B050"/>
                </a:solidFill>
              </a:rPr>
              <a:t>Requirements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085088" cy="5334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3946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Portability</a:t>
            </a:r>
          </a:p>
          <a:p>
            <a:pPr marL="400050" lvl="1" indent="0">
              <a:buNone/>
            </a:pPr>
            <a:r>
              <a:rPr lang="en-US" dirty="0"/>
              <a:t>Website can be used by any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people with </a:t>
            </a:r>
            <a:r>
              <a:rPr lang="en-US" dirty="0"/>
              <a:t>a browser and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an </a:t>
            </a:r>
            <a:r>
              <a:rPr lang="en-US" dirty="0"/>
              <a:t>Internet </a:t>
            </a:r>
            <a:r>
              <a:rPr lang="en-US" dirty="0" smtClean="0"/>
              <a:t>connection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Security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Password is </a:t>
            </a:r>
            <a:r>
              <a:rPr lang="en-US" dirty="0" smtClean="0"/>
              <a:t>encrypted 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in MD5 method</a:t>
            </a:r>
            <a:endParaRPr lang="en-US" dirty="0"/>
          </a:p>
        </p:txBody>
      </p:sp>
      <p:pic>
        <p:nvPicPr>
          <p:cNvPr id="22530" name="Picture 2" descr="C:\Users\HienPT01133\Pictures\tew\data-portability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9908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HienPT01133\Pictures\tew\mza_3137441682761367413.175x175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4069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Software Design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   Architecture design</a:t>
            </a:r>
          </a:p>
          <a:p>
            <a:pPr marL="0" indent="0">
              <a:buNone/>
            </a:pPr>
            <a:r>
              <a:rPr lang="en-US" sz="5400" dirty="0" smtClean="0"/>
              <a:t>   Detail design</a:t>
            </a:r>
          </a:p>
          <a:p>
            <a:pPr marL="0" indent="0">
              <a:buNone/>
            </a:pPr>
            <a:r>
              <a:rPr lang="en-US" sz="5400" dirty="0" smtClean="0"/>
              <a:t>   Database design</a:t>
            </a:r>
            <a:endParaRPr lang="en-US" sz="5400" dirty="0"/>
          </a:p>
        </p:txBody>
      </p:sp>
      <p:pic>
        <p:nvPicPr>
          <p:cNvPr id="4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" y="1828800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" y="2819400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4" y="3810000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HienPT01133\Pictures\tew\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9241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System Architecture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12615"/>
            <a:ext cx="7620000" cy="31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Detailed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6019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smtClean="0"/>
              <a:t>   Class Diagram</a:t>
            </a:r>
          </a:p>
          <a:p>
            <a:pPr marL="0" indent="0">
              <a:buNone/>
            </a:pPr>
            <a:r>
              <a:rPr lang="en-US" sz="4800" smtClean="0"/>
              <a:t>   Sequence Diagram</a:t>
            </a:r>
            <a:endParaRPr lang="en-US" sz="4800"/>
          </a:p>
        </p:txBody>
      </p:sp>
      <p:pic>
        <p:nvPicPr>
          <p:cNvPr id="4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0" y="1752600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1" y="2617787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HienPT01133\Pictures\tew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Class diagram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for </a:t>
            </a:r>
            <a:r>
              <a:rPr lang="en-US" sz="2400" dirty="0" smtClean="0">
                <a:solidFill>
                  <a:srgbClr val="00B050"/>
                </a:solidFill>
              </a:rPr>
              <a:t>Tours </a:t>
            </a:r>
            <a:r>
              <a:rPr lang="en-US" sz="2400" dirty="0" smtClean="0">
                <a:solidFill>
                  <a:srgbClr val="00B050"/>
                </a:solidFill>
              </a:rPr>
              <a:t>group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538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Content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338612"/>
              </p:ext>
            </p:extLst>
          </p:nvPr>
        </p:nvGraphicFramePr>
        <p:xfrm>
          <a:off x="990600" y="14478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8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7778813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8007" y="154452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B050"/>
                </a:solidFill>
              </a:rPr>
              <a:t>Class diagram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for Locations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group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3652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B050"/>
                </a:solidFill>
              </a:rPr>
              <a:t>Class diagram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for Booking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group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8861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Sequence diagram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" y="1774160"/>
            <a:ext cx="6744641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Sequence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smtClean="0"/>
              <a:t>Add new tour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9" y="1874626"/>
            <a:ext cx="6744641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Sequence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r>
              <a:rPr lang="en-US" smtClean="0"/>
              <a:t>Search tour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0" y="1981200"/>
            <a:ext cx="75809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610600" cy="69955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126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Tour booking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Tour Booking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Collective</a:t>
            </a:r>
            <a:endParaRPr lang="en-US" dirty="0"/>
          </a:p>
        </p:txBody>
      </p:sp>
      <p:pic>
        <p:nvPicPr>
          <p:cNvPr id="25602" name="Picture 2" descr="C:\Users\HienPT01133\Pictures\tew\welcome-to-the-team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124200"/>
            <a:ext cx="1371600" cy="104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HienPT01133\Pictures\tew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81000" cy="5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23825"/>
            <a:ext cx="5562600" cy="838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Database Tables Design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8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Testing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516985"/>
              </p:ext>
            </p:extLst>
          </p:nvPr>
        </p:nvGraphicFramePr>
        <p:xfrm>
          <a:off x="1217712" y="1524000"/>
          <a:ext cx="6707088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6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Testing Process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4846"/>
            <a:ext cx="7162800" cy="450015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066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Introduction</a:t>
            </a:r>
          </a:p>
        </p:txBody>
      </p:sp>
      <p:pic>
        <p:nvPicPr>
          <p:cNvPr id="13316" name="Picture 4" descr="C:\Users\HienPT01133\Pictures\tew\Alison_CoursewareIntro_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0"/>
            <a:ext cx="474662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HienPT01133\Pictures\tew\logosloga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1362635"/>
            <a:ext cx="5635640" cy="39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Test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673502"/>
              </p:ext>
            </p:extLst>
          </p:nvPr>
        </p:nvGraphicFramePr>
        <p:xfrm>
          <a:off x="457200" y="1600200"/>
          <a:ext cx="8229599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990599"/>
                <a:gridCol w="1066800"/>
                <a:gridCol w="1295400"/>
                <a:gridCol w="1981200"/>
              </a:tblGrid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Module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Passed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Failed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Untested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Test Cases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Unit Testing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282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282</a:t>
                      </a:r>
                      <a:endParaRPr lang="en-US" sz="18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Intergration</a:t>
                      </a:r>
                      <a:r>
                        <a:rPr lang="en-US" sz="1800" baseline="0" smtClean="0"/>
                        <a:t> Testing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51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51</a:t>
                      </a:r>
                      <a:endParaRPr lang="en-US" sz="18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System</a:t>
                      </a:r>
                      <a:r>
                        <a:rPr lang="en-US" sz="1800" baseline="0" smtClean="0"/>
                        <a:t> Testing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97</a:t>
                      </a:r>
                      <a:endParaRPr lang="en-US" sz="18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430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mtClean="0"/>
                        <a:t>430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9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9013" cy="68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>
                <a:solidFill>
                  <a:srgbClr val="00B050"/>
                </a:solidFill>
              </a:rPr>
              <a:t>Project Management Skills</a:t>
            </a:r>
          </a:p>
          <a:p>
            <a:pPr lvl="1"/>
            <a:r>
              <a:rPr lang="en-US"/>
              <a:t>Plan Creating</a:t>
            </a:r>
          </a:p>
          <a:p>
            <a:pPr lvl="1"/>
            <a:r>
              <a:rPr lang="en-US"/>
              <a:t>Activity Organization</a:t>
            </a:r>
          </a:p>
          <a:p>
            <a:pPr lvl="1"/>
            <a:r>
              <a:rPr lang="en-US"/>
              <a:t>Time </a:t>
            </a:r>
            <a:r>
              <a:rPr lang="en-US" smtClean="0"/>
              <a:t>management</a:t>
            </a:r>
          </a:p>
          <a:p>
            <a:r>
              <a:rPr lang="en-US" b="1" smtClean="0">
                <a:solidFill>
                  <a:srgbClr val="00B050"/>
                </a:solidFill>
              </a:rPr>
              <a:t>Working In Groups</a:t>
            </a:r>
          </a:p>
          <a:p>
            <a:pPr lvl="1"/>
            <a:r>
              <a:rPr lang="en-US" smtClean="0"/>
              <a:t>Communication </a:t>
            </a:r>
            <a:r>
              <a:rPr lang="en-US"/>
              <a:t>Skills</a:t>
            </a:r>
          </a:p>
          <a:p>
            <a:pPr lvl="1"/>
            <a:r>
              <a:rPr lang="en-US"/>
              <a:t>Conflict Resolutions</a:t>
            </a:r>
          </a:p>
          <a:p>
            <a:r>
              <a:rPr lang="en-US" b="1" smtClean="0">
                <a:solidFill>
                  <a:srgbClr val="00B050"/>
                </a:solidFill>
              </a:rPr>
              <a:t>Technologies</a:t>
            </a:r>
            <a:endParaRPr lang="en-US" b="1">
              <a:solidFill>
                <a:srgbClr val="00B050"/>
              </a:solidFill>
            </a:endParaRPr>
          </a:p>
          <a:p>
            <a:pPr lvl="1"/>
            <a:r>
              <a:rPr lang="en-US"/>
              <a:t>Java (Hibernate….)</a:t>
            </a:r>
          </a:p>
          <a:p>
            <a:pPr lvl="1"/>
            <a:r>
              <a:rPr lang="en-US" smtClean="0"/>
              <a:t>Jquery, Ajax</a:t>
            </a:r>
            <a:r>
              <a:rPr lang="en-US"/>
              <a:t>, </a:t>
            </a:r>
            <a:r>
              <a:rPr lang="en-US" smtClean="0"/>
              <a:t>HTML, CSS</a:t>
            </a:r>
          </a:p>
          <a:p>
            <a:pPr lvl="1"/>
            <a:r>
              <a:rPr lang="en-US" smtClean="0"/>
              <a:t>MySQL</a:t>
            </a:r>
            <a:endParaRPr lang="en-US"/>
          </a:p>
        </p:txBody>
      </p:sp>
      <p:pic>
        <p:nvPicPr>
          <p:cNvPr id="27650" name="Picture 2" descr="C:\Users\HienPT01133\Pictures\tew\re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209800" cy="17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HienPT01133\Pictures\tew\group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68" y="3379452"/>
            <a:ext cx="1719263" cy="14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HienPT01133\Pictures\tew\NETWORK ICON_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02" y="4889500"/>
            <a:ext cx="1464469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Future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Online </a:t>
            </a:r>
            <a:r>
              <a:rPr lang="en-US" dirty="0"/>
              <a:t>payment</a:t>
            </a:r>
          </a:p>
          <a:p>
            <a:r>
              <a:rPr lang="en-US" dirty="0" smtClean="0"/>
              <a:t>Foreign Tour Booking</a:t>
            </a:r>
            <a:endParaRPr lang="en-US" dirty="0"/>
          </a:p>
        </p:txBody>
      </p:sp>
      <p:pic>
        <p:nvPicPr>
          <p:cNvPr id="28674" name="Picture 2" descr="C:\Users\HienPT01133\Pictures\tew\icon-ngan-lu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88644"/>
            <a:ext cx="2634615" cy="10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HienPT01133\Pictures\tew\image-1390015240-baok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186906"/>
            <a:ext cx="3415805" cy="11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HienPT01133\Pictures\tew\icon-foreign-litera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68" y="2057400"/>
            <a:ext cx="311467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Demo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HienPT01133\Pictures\tew\demo_icon.png__150x150_q95_crop_up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632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Q&amp;A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HienPT01133\Pictures\tew\balloon01-20111001213824-00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7211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6000" b="1" smtClean="0">
                <a:solidFill>
                  <a:srgbClr val="00B050"/>
                </a:solidFill>
              </a:rPr>
              <a:t>Thank </a:t>
            </a:r>
            <a:r>
              <a:rPr lang="en-US" sz="6000" b="1">
                <a:solidFill>
                  <a:srgbClr val="00B050"/>
                </a:solidFill>
              </a:rPr>
              <a:t>you for listening </a:t>
            </a:r>
            <a:r>
              <a:rPr lang="en-US" sz="6000" b="1" smtClean="0">
                <a:solidFill>
                  <a:srgbClr val="00B050"/>
                </a:solidFill>
              </a:rPr>
              <a:t>!</a:t>
            </a:r>
            <a:endParaRPr lang="en-US" sz="6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0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Existing</a:t>
            </a:r>
            <a:r>
              <a:rPr lang="en-US"/>
              <a:t> </a:t>
            </a:r>
            <a:r>
              <a:rPr lang="en-US">
                <a:solidFill>
                  <a:srgbClr val="00B050"/>
                </a:solidFill>
              </a:rPr>
              <a:t>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7696200" cy="52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Existing</a:t>
            </a:r>
            <a:r>
              <a:rPr lang="en-US"/>
              <a:t> </a:t>
            </a:r>
            <a:r>
              <a:rPr lang="en-US">
                <a:solidFill>
                  <a:srgbClr val="00B050"/>
                </a:solidFill>
              </a:rPr>
              <a:t>Solution</a:t>
            </a:r>
          </a:p>
        </p:txBody>
      </p:sp>
      <p:pic>
        <p:nvPicPr>
          <p:cNvPr id="14338" name="Picture 2" descr="C:\Users\HienPT01133\Pictures\tew\04-09-2014 6-44-21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716715" cy="45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0"/>
            <a:ext cx="8229600" cy="1143000"/>
          </a:xfrm>
        </p:spPr>
        <p:txBody>
          <a:bodyPr/>
          <a:lstStyle/>
          <a:p>
            <a:r>
              <a:rPr lang="en-US" dirty="0" smtClean="0"/>
              <a:t>Travel Experience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HienPT01133\Pictures\tew\04-17-2014 8-29-11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8" y="1209675"/>
            <a:ext cx="3981450" cy="7810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C:\Users\HienPT01133\Pictures\tew\04-17-2014 8-33-53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8" y="1990725"/>
            <a:ext cx="5934075" cy="44958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36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0"/>
            <a:ext cx="8229600" cy="1143000"/>
          </a:xfrm>
        </p:spPr>
        <p:txBody>
          <a:bodyPr/>
          <a:lstStyle/>
          <a:p>
            <a:r>
              <a:rPr lang="en-US" dirty="0" smtClean="0"/>
              <a:t>Travel Experience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:\Users\HienPT01133\Pictures\tew\04-17-2014 8-37-16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1908810"/>
            <a:ext cx="5660571" cy="456819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 descr="C:\Users\HienPT01133\Pictures\tew\04-17-2014 8-29-11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1127760"/>
            <a:ext cx="3981450" cy="7810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80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Order Tour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Individual / Collective options</a:t>
            </a:r>
          </a:p>
          <a:p>
            <a:pPr marL="0" indent="0">
              <a:buNone/>
            </a:pPr>
            <a:r>
              <a:rPr lang="en-US" sz="4000" dirty="0" smtClean="0"/>
              <a:t>      Select Tour Programs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      Online Payment with PayPal</a:t>
            </a:r>
          </a:p>
        </p:txBody>
      </p:sp>
      <p:pic>
        <p:nvPicPr>
          <p:cNvPr id="15363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3" y="2505408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0" y="3254375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ienPT01133\Pictures\tew\Copy of check_mark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9" y="3940175"/>
            <a:ext cx="460829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HienPT01133\Pictures\tew\2.11.13 giai tri - du l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4038600" cy="10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02362"/>
            <a:ext cx="4262893" cy="10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460</Words>
  <Application>Microsoft Office PowerPoint</Application>
  <PresentationFormat>On-screen Show (4:3)</PresentationFormat>
  <Paragraphs>190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MS PGothic</vt:lpstr>
      <vt:lpstr>Arial</vt:lpstr>
      <vt:lpstr>Calibri</vt:lpstr>
      <vt:lpstr>Times New Roman</vt:lpstr>
      <vt:lpstr>Wingdings</vt:lpstr>
      <vt:lpstr>Office Theme</vt:lpstr>
      <vt:lpstr>Travel Experience Website</vt:lpstr>
      <vt:lpstr>Project Team</vt:lpstr>
      <vt:lpstr>Content</vt:lpstr>
      <vt:lpstr>Introduction</vt:lpstr>
      <vt:lpstr>Existing Solution</vt:lpstr>
      <vt:lpstr>Existing Solution</vt:lpstr>
      <vt:lpstr>Travel Experience Website </vt:lpstr>
      <vt:lpstr>Travel Experience Website </vt:lpstr>
      <vt:lpstr>Proposal</vt:lpstr>
      <vt:lpstr>Scope</vt:lpstr>
      <vt:lpstr>Project Management Plan</vt:lpstr>
      <vt:lpstr>Software Development Model</vt:lpstr>
      <vt:lpstr>Tools</vt:lpstr>
      <vt:lpstr>Technologies</vt:lpstr>
      <vt:lpstr>Detailed Plan</vt:lpstr>
      <vt:lpstr>Detailed Plan</vt:lpstr>
      <vt:lpstr>Detailed Plan</vt:lpstr>
      <vt:lpstr>Teamwork</vt:lpstr>
      <vt:lpstr>Difficulties</vt:lpstr>
      <vt:lpstr>Software Requirement Specifications</vt:lpstr>
      <vt:lpstr>Functional Requirements</vt:lpstr>
      <vt:lpstr>Functional Requirements</vt:lpstr>
      <vt:lpstr>Functional Requirements</vt:lpstr>
      <vt:lpstr>Functional Requirements</vt:lpstr>
      <vt:lpstr>Non-functional Requirements</vt:lpstr>
      <vt:lpstr>Software Design Description</vt:lpstr>
      <vt:lpstr>System Architecture</vt:lpstr>
      <vt:lpstr>Detailed Design</vt:lpstr>
      <vt:lpstr>Class diagram  for Tours group</vt:lpstr>
      <vt:lpstr>PowerPoint Presentation</vt:lpstr>
      <vt:lpstr>PowerPoint Presentation</vt:lpstr>
      <vt:lpstr>Sequence diagram</vt:lpstr>
      <vt:lpstr>Sequence diagram</vt:lpstr>
      <vt:lpstr>Sequence diagram</vt:lpstr>
      <vt:lpstr>PowerPoint Presentation</vt:lpstr>
      <vt:lpstr>Tour Booking</vt:lpstr>
      <vt:lpstr>Database Tables Design</vt:lpstr>
      <vt:lpstr>Testing</vt:lpstr>
      <vt:lpstr>Testing Process</vt:lpstr>
      <vt:lpstr>Test Report</vt:lpstr>
      <vt:lpstr>Summary</vt:lpstr>
      <vt:lpstr>Summary</vt:lpstr>
      <vt:lpstr>Future Development</vt:lpstr>
      <vt:lpstr>Demo</vt:lpstr>
      <vt:lpstr>Q&amp;A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HienPT01133</dc:creator>
  <cp:lastModifiedBy>Daiht01413</cp:lastModifiedBy>
  <cp:revision>145</cp:revision>
  <dcterms:created xsi:type="dcterms:W3CDTF">2006-08-16T00:00:00Z</dcterms:created>
  <dcterms:modified xsi:type="dcterms:W3CDTF">2014-04-17T05:46:18Z</dcterms:modified>
</cp:coreProperties>
</file>